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4"/>
  </p:notesMasterIdLst>
  <p:handoutMasterIdLst>
    <p:handoutMasterId r:id="rId25"/>
  </p:handoutMasterIdLst>
  <p:sldIdLst>
    <p:sldId id="551" r:id="rId2"/>
    <p:sldId id="552" r:id="rId3"/>
    <p:sldId id="615" r:id="rId4"/>
    <p:sldId id="548" r:id="rId5"/>
    <p:sldId id="596" r:id="rId6"/>
    <p:sldId id="597" r:id="rId7"/>
    <p:sldId id="598" r:id="rId8"/>
    <p:sldId id="606" r:id="rId9"/>
    <p:sldId id="612" r:id="rId10"/>
    <p:sldId id="605" r:id="rId11"/>
    <p:sldId id="618" r:id="rId12"/>
    <p:sldId id="599" r:id="rId13"/>
    <p:sldId id="621" r:id="rId14"/>
    <p:sldId id="614" r:id="rId15"/>
    <p:sldId id="608" r:id="rId16"/>
    <p:sldId id="620" r:id="rId17"/>
    <p:sldId id="611" r:id="rId18"/>
    <p:sldId id="610" r:id="rId19"/>
    <p:sldId id="609" r:id="rId20"/>
    <p:sldId id="613" r:id="rId21"/>
    <p:sldId id="616" r:id="rId22"/>
    <p:sldId id="617" r:id="rId23"/>
  </p:sldIdLst>
  <p:sldSz cx="9906000" cy="6858000" type="A4"/>
  <p:notesSz cx="6797675" cy="9926638"/>
  <p:defaultTextStyle>
    <a:defPPr>
      <a:defRPr lang="ja-JP"/>
    </a:defPPr>
    <a:lvl1pPr algn="l" rtl="0" fontAlgn="base">
      <a:spcBef>
        <a:spcPct val="0"/>
      </a:spcBef>
      <a:spcAft>
        <a:spcPct val="0"/>
      </a:spcAft>
      <a:defRPr kumimoji="1" sz="2400" kern="1200">
        <a:solidFill>
          <a:srgbClr val="663300"/>
        </a:solidFill>
        <a:latin typeface="HGS創英角ﾎﾟｯﾌﾟ体" pitchFamily="50" charset="-128"/>
        <a:ea typeface="HGS創英角ﾎﾟｯﾌﾟ体" pitchFamily="50" charset="-128"/>
        <a:cs typeface="+mn-cs"/>
      </a:defRPr>
    </a:lvl1pPr>
    <a:lvl2pPr marL="457200" algn="l" rtl="0" fontAlgn="base">
      <a:spcBef>
        <a:spcPct val="0"/>
      </a:spcBef>
      <a:spcAft>
        <a:spcPct val="0"/>
      </a:spcAft>
      <a:defRPr kumimoji="1" sz="2400" kern="1200">
        <a:solidFill>
          <a:srgbClr val="663300"/>
        </a:solidFill>
        <a:latin typeface="HGS創英角ﾎﾟｯﾌﾟ体" pitchFamily="50" charset="-128"/>
        <a:ea typeface="HGS創英角ﾎﾟｯﾌﾟ体" pitchFamily="50" charset="-128"/>
        <a:cs typeface="+mn-cs"/>
      </a:defRPr>
    </a:lvl2pPr>
    <a:lvl3pPr marL="914400" algn="l" rtl="0" fontAlgn="base">
      <a:spcBef>
        <a:spcPct val="0"/>
      </a:spcBef>
      <a:spcAft>
        <a:spcPct val="0"/>
      </a:spcAft>
      <a:defRPr kumimoji="1" sz="2400" kern="1200">
        <a:solidFill>
          <a:srgbClr val="663300"/>
        </a:solidFill>
        <a:latin typeface="HGS創英角ﾎﾟｯﾌﾟ体" pitchFamily="50" charset="-128"/>
        <a:ea typeface="HGS創英角ﾎﾟｯﾌﾟ体" pitchFamily="50" charset="-128"/>
        <a:cs typeface="+mn-cs"/>
      </a:defRPr>
    </a:lvl3pPr>
    <a:lvl4pPr marL="1371600" algn="l" rtl="0" fontAlgn="base">
      <a:spcBef>
        <a:spcPct val="0"/>
      </a:spcBef>
      <a:spcAft>
        <a:spcPct val="0"/>
      </a:spcAft>
      <a:defRPr kumimoji="1" sz="2400" kern="1200">
        <a:solidFill>
          <a:srgbClr val="663300"/>
        </a:solidFill>
        <a:latin typeface="HGS創英角ﾎﾟｯﾌﾟ体" pitchFamily="50" charset="-128"/>
        <a:ea typeface="HGS創英角ﾎﾟｯﾌﾟ体" pitchFamily="50" charset="-128"/>
        <a:cs typeface="+mn-cs"/>
      </a:defRPr>
    </a:lvl4pPr>
    <a:lvl5pPr marL="1828800" algn="l" rtl="0" fontAlgn="base">
      <a:spcBef>
        <a:spcPct val="0"/>
      </a:spcBef>
      <a:spcAft>
        <a:spcPct val="0"/>
      </a:spcAft>
      <a:defRPr kumimoji="1" sz="2400" kern="1200">
        <a:solidFill>
          <a:srgbClr val="663300"/>
        </a:solidFill>
        <a:latin typeface="HGS創英角ﾎﾟｯﾌﾟ体" pitchFamily="50" charset="-128"/>
        <a:ea typeface="HGS創英角ﾎﾟｯﾌﾟ体" pitchFamily="50" charset="-128"/>
        <a:cs typeface="+mn-cs"/>
      </a:defRPr>
    </a:lvl5pPr>
    <a:lvl6pPr marL="2286000" algn="l" defTabSz="914400" rtl="0" eaLnBrk="1" latinLnBrk="0" hangingPunct="1">
      <a:defRPr kumimoji="1" sz="2400" kern="1200">
        <a:solidFill>
          <a:srgbClr val="663300"/>
        </a:solidFill>
        <a:latin typeface="HGS創英角ﾎﾟｯﾌﾟ体" pitchFamily="50" charset="-128"/>
        <a:ea typeface="HGS創英角ﾎﾟｯﾌﾟ体" pitchFamily="50" charset="-128"/>
        <a:cs typeface="+mn-cs"/>
      </a:defRPr>
    </a:lvl6pPr>
    <a:lvl7pPr marL="2743200" algn="l" defTabSz="914400" rtl="0" eaLnBrk="1" latinLnBrk="0" hangingPunct="1">
      <a:defRPr kumimoji="1" sz="2400" kern="1200">
        <a:solidFill>
          <a:srgbClr val="663300"/>
        </a:solidFill>
        <a:latin typeface="HGS創英角ﾎﾟｯﾌﾟ体" pitchFamily="50" charset="-128"/>
        <a:ea typeface="HGS創英角ﾎﾟｯﾌﾟ体" pitchFamily="50" charset="-128"/>
        <a:cs typeface="+mn-cs"/>
      </a:defRPr>
    </a:lvl7pPr>
    <a:lvl8pPr marL="3200400" algn="l" defTabSz="914400" rtl="0" eaLnBrk="1" latinLnBrk="0" hangingPunct="1">
      <a:defRPr kumimoji="1" sz="2400" kern="1200">
        <a:solidFill>
          <a:srgbClr val="663300"/>
        </a:solidFill>
        <a:latin typeface="HGS創英角ﾎﾟｯﾌﾟ体" pitchFamily="50" charset="-128"/>
        <a:ea typeface="HGS創英角ﾎﾟｯﾌﾟ体" pitchFamily="50" charset="-128"/>
        <a:cs typeface="+mn-cs"/>
      </a:defRPr>
    </a:lvl8pPr>
    <a:lvl9pPr marL="3657600" algn="l" defTabSz="914400" rtl="0" eaLnBrk="1" latinLnBrk="0" hangingPunct="1">
      <a:defRPr kumimoji="1" sz="2400" kern="1200">
        <a:solidFill>
          <a:srgbClr val="663300"/>
        </a:solidFill>
        <a:latin typeface="HGS創英角ﾎﾟｯﾌﾟ体" pitchFamily="50" charset="-128"/>
        <a:ea typeface="HGS創英角ﾎﾟｯﾌﾟ体"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3139">
          <p15:clr>
            <a:srgbClr val="A4A3A4"/>
          </p15:clr>
        </p15:guide>
        <p15:guide id="2" pos="213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a:srgbClr val="008000"/>
    <a:srgbClr val="FF66FF"/>
    <a:srgbClr val="33CC33"/>
    <a:srgbClr val="FFFF00"/>
    <a:srgbClr val="969696"/>
    <a:srgbClr val="C0C0C0"/>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33" autoAdjust="0"/>
    <p:restoredTop sz="91919" autoAdjust="0"/>
  </p:normalViewPr>
  <p:slideViewPr>
    <p:cSldViewPr>
      <p:cViewPr varScale="1">
        <p:scale>
          <a:sx n="106" d="100"/>
          <a:sy n="106" d="100"/>
        </p:scale>
        <p:origin x="1524" y="108"/>
      </p:cViewPr>
      <p:guideLst>
        <p:guide orient="horz" pos="2160"/>
        <p:guide pos="3120"/>
      </p:guideLst>
    </p:cSldViewPr>
  </p:slideViewPr>
  <p:outlineViewPr>
    <p:cViewPr>
      <p:scale>
        <a:sx n="50" d="100"/>
        <a:sy n="50" d="100"/>
      </p:scale>
      <p:origin x="0" y="0"/>
    </p:cViewPr>
    <p:sldLst>
      <p:sld r:id="rId1" collapse="1"/>
      <p:sld r:id="rId2" collapse="1"/>
    </p:sldLst>
  </p:outlineViewPr>
  <p:notesTextViewPr>
    <p:cViewPr>
      <p:scale>
        <a:sx n="100" d="100"/>
        <a:sy n="100" d="100"/>
      </p:scale>
      <p:origin x="0" y="0"/>
    </p:cViewPr>
  </p:notesTextViewPr>
  <p:sorterViewPr>
    <p:cViewPr>
      <p:scale>
        <a:sx n="50" d="100"/>
        <a:sy n="50" d="100"/>
      </p:scale>
      <p:origin x="0" y="0"/>
    </p:cViewPr>
  </p:sorterViewPr>
  <p:notesViewPr>
    <p:cSldViewPr>
      <p:cViewPr>
        <p:scale>
          <a:sx n="50" d="100"/>
          <a:sy n="50" d="100"/>
        </p:scale>
        <p:origin x="-2982" y="-240"/>
      </p:cViewPr>
      <p:guideLst>
        <p:guide orient="horz" pos="3139"/>
        <p:guide pos="213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_rels/viewProps.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3390900" cy="495300"/>
          </a:xfrm>
          <a:prstGeom prst="rect">
            <a:avLst/>
          </a:prstGeom>
          <a:noFill/>
          <a:ln w="9525">
            <a:noFill/>
            <a:miter lim="800000"/>
            <a:headEnd/>
            <a:tailEnd/>
          </a:ln>
          <a:effectLst/>
        </p:spPr>
        <p:txBody>
          <a:bodyPr vert="horz" wrap="square" lIns="92196" tIns="46099" rIns="92196" bIns="46099" numCol="1" anchor="t" anchorCtr="0" compatLnSpc="1">
            <a:prstTxWarp prst="textNoShape">
              <a:avLst/>
            </a:prstTxWarp>
          </a:bodyPr>
          <a:lstStyle>
            <a:lvl1pPr defTabSz="922338">
              <a:defRPr sz="4800">
                <a:solidFill>
                  <a:schemeClr val="tx1"/>
                </a:solidFill>
                <a:latin typeface="Times New Roman" pitchFamily="18" charset="0"/>
                <a:ea typeface="ＭＳ Ｐゴシック" pitchFamily="50" charset="-128"/>
              </a:defRPr>
            </a:lvl1pPr>
          </a:lstStyle>
          <a:p>
            <a:pPr>
              <a:defRPr/>
            </a:pPr>
            <a:endParaRPr lang="en-US" altLang="ja-JP"/>
          </a:p>
        </p:txBody>
      </p:sp>
      <p:sp>
        <p:nvSpPr>
          <p:cNvPr id="25603" name="Rectangle 3"/>
          <p:cNvSpPr>
            <a:spLocks noGrp="1" noChangeArrowheads="1"/>
          </p:cNvSpPr>
          <p:nvPr>
            <p:ph type="dt" sz="quarter" idx="1"/>
          </p:nvPr>
        </p:nvSpPr>
        <p:spPr bwMode="auto">
          <a:xfrm>
            <a:off x="3852863" y="0"/>
            <a:ext cx="2944812" cy="495300"/>
          </a:xfrm>
          <a:prstGeom prst="rect">
            <a:avLst/>
          </a:prstGeom>
          <a:noFill/>
          <a:ln w="9525">
            <a:noFill/>
            <a:miter lim="800000"/>
            <a:headEnd/>
            <a:tailEnd/>
          </a:ln>
          <a:effectLst/>
        </p:spPr>
        <p:txBody>
          <a:bodyPr vert="horz" wrap="square" lIns="92196" tIns="46099" rIns="92196" bIns="46099" numCol="1" anchor="t" anchorCtr="0" compatLnSpc="1">
            <a:prstTxWarp prst="textNoShape">
              <a:avLst/>
            </a:prstTxWarp>
          </a:bodyPr>
          <a:lstStyle>
            <a:lvl1pPr algn="r" defTabSz="922338">
              <a:defRPr sz="1200">
                <a:solidFill>
                  <a:schemeClr val="tx1"/>
                </a:solidFill>
                <a:latin typeface="Times New Roman" pitchFamily="18" charset="0"/>
                <a:ea typeface="ＭＳ Ｐゴシック" pitchFamily="50" charset="-128"/>
              </a:defRPr>
            </a:lvl1pPr>
          </a:lstStyle>
          <a:p>
            <a:pPr>
              <a:defRPr/>
            </a:pPr>
            <a:fld id="{796324FF-96D9-480B-A2DE-BE559994CE0A}" type="datetimeFigureOut">
              <a:rPr lang="en-US" altLang="ja-JP"/>
              <a:pPr>
                <a:defRPr/>
              </a:pPr>
              <a:t>9/29/2020</a:t>
            </a:fld>
            <a:endParaRPr lang="en-US" altLang="ja-JP"/>
          </a:p>
        </p:txBody>
      </p:sp>
      <p:sp>
        <p:nvSpPr>
          <p:cNvPr id="25604" name="Rectangle 4"/>
          <p:cNvSpPr>
            <a:spLocks noGrp="1" noChangeArrowheads="1"/>
          </p:cNvSpPr>
          <p:nvPr>
            <p:ph type="ftr" sz="quarter" idx="2"/>
          </p:nvPr>
        </p:nvSpPr>
        <p:spPr bwMode="auto">
          <a:xfrm>
            <a:off x="0" y="9431338"/>
            <a:ext cx="2947988" cy="495300"/>
          </a:xfrm>
          <a:prstGeom prst="rect">
            <a:avLst/>
          </a:prstGeom>
          <a:noFill/>
          <a:ln w="9525">
            <a:noFill/>
            <a:miter lim="800000"/>
            <a:headEnd/>
            <a:tailEnd/>
          </a:ln>
          <a:effectLst/>
        </p:spPr>
        <p:txBody>
          <a:bodyPr vert="horz" wrap="square" lIns="92196" tIns="46099" rIns="92196" bIns="46099" numCol="1" anchor="b" anchorCtr="0" compatLnSpc="1">
            <a:prstTxWarp prst="textNoShape">
              <a:avLst/>
            </a:prstTxWarp>
          </a:bodyPr>
          <a:lstStyle>
            <a:lvl1pPr defTabSz="922338">
              <a:defRPr sz="1200">
                <a:solidFill>
                  <a:schemeClr val="tx1"/>
                </a:solidFill>
                <a:latin typeface="Times New Roman" pitchFamily="18" charset="0"/>
                <a:ea typeface="ＭＳ Ｐゴシック" pitchFamily="50" charset="-128"/>
              </a:defRPr>
            </a:lvl1pPr>
          </a:lstStyle>
          <a:p>
            <a:pPr>
              <a:defRPr/>
            </a:pPr>
            <a:endParaRPr lang="en-US" altLang="ja-JP"/>
          </a:p>
        </p:txBody>
      </p:sp>
      <p:sp>
        <p:nvSpPr>
          <p:cNvPr id="25605" name="Rectangle 5"/>
          <p:cNvSpPr>
            <a:spLocks noGrp="1" noChangeArrowheads="1"/>
          </p:cNvSpPr>
          <p:nvPr>
            <p:ph type="sldNum" sz="quarter" idx="3"/>
          </p:nvPr>
        </p:nvSpPr>
        <p:spPr bwMode="auto">
          <a:xfrm>
            <a:off x="3852863" y="9431338"/>
            <a:ext cx="2944812" cy="495300"/>
          </a:xfrm>
          <a:prstGeom prst="rect">
            <a:avLst/>
          </a:prstGeom>
          <a:noFill/>
          <a:ln w="9525">
            <a:noFill/>
            <a:miter lim="800000"/>
            <a:headEnd/>
            <a:tailEnd/>
          </a:ln>
          <a:effectLst/>
        </p:spPr>
        <p:txBody>
          <a:bodyPr vert="horz" wrap="square" lIns="92196" tIns="46099" rIns="92196" bIns="46099" numCol="1" anchor="b" anchorCtr="0" compatLnSpc="1">
            <a:prstTxWarp prst="textNoShape">
              <a:avLst/>
            </a:prstTxWarp>
          </a:bodyPr>
          <a:lstStyle>
            <a:lvl1pPr algn="r" defTabSz="922338">
              <a:defRPr sz="1200">
                <a:solidFill>
                  <a:schemeClr val="tx1"/>
                </a:solidFill>
                <a:latin typeface="Times New Roman" pitchFamily="18" charset="0"/>
                <a:ea typeface="ＭＳ Ｐゴシック" pitchFamily="50" charset="-128"/>
              </a:defRPr>
            </a:lvl1pPr>
          </a:lstStyle>
          <a:p>
            <a:pPr>
              <a:defRPr/>
            </a:pPr>
            <a:fld id="{C9F13660-BA71-47A2-9F83-F56032EA1F57}" type="slidenum">
              <a:rPr lang="en-US" altLang="ja-JP"/>
              <a:pPr>
                <a:defRPr/>
              </a:pPr>
              <a:t>‹#›</a:t>
            </a:fld>
            <a:endParaRPr lang="en-US" altLang="ja-JP"/>
          </a:p>
        </p:txBody>
      </p:sp>
    </p:spTree>
    <p:extLst>
      <p:ext uri="{BB962C8B-B14F-4D97-AF65-F5344CB8AC3E}">
        <p14:creationId xmlns:p14="http://schemas.microsoft.com/office/powerpoint/2010/main" val="78930452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230188" y="233363"/>
            <a:ext cx="2717800" cy="261937"/>
          </a:xfrm>
          <a:prstGeom prst="rect">
            <a:avLst/>
          </a:prstGeom>
          <a:noFill/>
          <a:ln w="9525">
            <a:noFill/>
            <a:miter lim="800000"/>
            <a:headEnd/>
            <a:tailEnd/>
          </a:ln>
          <a:effectLst/>
        </p:spPr>
        <p:txBody>
          <a:bodyPr vert="horz" wrap="square" lIns="92196" tIns="46099" rIns="92196" bIns="46099" numCol="1" anchor="t" anchorCtr="0" compatLnSpc="1">
            <a:prstTxWarp prst="textNoShape">
              <a:avLst/>
            </a:prstTxWarp>
          </a:bodyPr>
          <a:lstStyle>
            <a:lvl1pPr defTabSz="922338">
              <a:defRPr sz="1200">
                <a:solidFill>
                  <a:schemeClr val="tx1"/>
                </a:solidFill>
                <a:latin typeface="Times New Roman" pitchFamily="18" charset="0"/>
                <a:ea typeface="ＭＳ Ｐゴシック" pitchFamily="50" charset="-128"/>
              </a:defRPr>
            </a:lvl1pPr>
          </a:lstStyle>
          <a:p>
            <a:pPr>
              <a:defRPr/>
            </a:pPr>
            <a:r>
              <a:rPr lang="en-US" altLang="ja-JP"/>
              <a:t>5th SIMISat Chiba, 2002</a:t>
            </a:r>
          </a:p>
        </p:txBody>
      </p:sp>
      <p:sp>
        <p:nvSpPr>
          <p:cNvPr id="17411" name="Rectangle 3"/>
          <p:cNvSpPr>
            <a:spLocks noGrp="1" noChangeArrowheads="1"/>
          </p:cNvSpPr>
          <p:nvPr>
            <p:ph type="dt" idx="1"/>
          </p:nvPr>
        </p:nvSpPr>
        <p:spPr bwMode="auto">
          <a:xfrm>
            <a:off x="3852863" y="157163"/>
            <a:ext cx="2611437" cy="338137"/>
          </a:xfrm>
          <a:prstGeom prst="rect">
            <a:avLst/>
          </a:prstGeom>
          <a:noFill/>
          <a:ln w="9525">
            <a:noFill/>
            <a:miter lim="800000"/>
            <a:headEnd/>
            <a:tailEnd/>
          </a:ln>
          <a:effectLst/>
        </p:spPr>
        <p:txBody>
          <a:bodyPr vert="horz" wrap="square" lIns="92196" tIns="46099" rIns="92196" bIns="46099" numCol="1" anchor="t" anchorCtr="0" compatLnSpc="1">
            <a:prstTxWarp prst="textNoShape">
              <a:avLst/>
            </a:prstTxWarp>
          </a:bodyPr>
          <a:lstStyle>
            <a:lvl1pPr algn="r" defTabSz="922338">
              <a:defRPr sz="1200">
                <a:solidFill>
                  <a:schemeClr val="tx1"/>
                </a:solidFill>
                <a:latin typeface="Times New Roman" pitchFamily="18" charset="0"/>
                <a:ea typeface="ＭＳ Ｐゴシック" pitchFamily="50" charset="-128"/>
              </a:defRPr>
            </a:lvl1pPr>
          </a:lstStyle>
          <a:p>
            <a:pPr>
              <a:defRPr/>
            </a:pPr>
            <a:fld id="{9CA18883-3727-4A88-AE7B-341C8E24A5C2}" type="datetimeFigureOut">
              <a:rPr lang="en-US" altLang="ja-JP"/>
              <a:pPr>
                <a:defRPr/>
              </a:pPr>
              <a:t>9/29/2020</a:t>
            </a:fld>
            <a:endParaRPr lang="en-US" altLang="ja-JP"/>
          </a:p>
        </p:txBody>
      </p:sp>
      <p:sp>
        <p:nvSpPr>
          <p:cNvPr id="97284" name="Rectangle 4"/>
          <p:cNvSpPr>
            <a:spLocks noGrp="1" noRot="1" noChangeAspect="1" noChangeArrowheads="1" noTextEdit="1"/>
          </p:cNvSpPr>
          <p:nvPr>
            <p:ph type="sldImg" idx="2"/>
          </p:nvPr>
        </p:nvSpPr>
        <p:spPr bwMode="auto">
          <a:xfrm>
            <a:off x="730250" y="546100"/>
            <a:ext cx="5375275" cy="37211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3" name="Rectangle 5"/>
          <p:cNvSpPr>
            <a:spLocks noGrp="1" noChangeArrowheads="1"/>
          </p:cNvSpPr>
          <p:nvPr>
            <p:ph type="body" sz="quarter" idx="3"/>
          </p:nvPr>
        </p:nvSpPr>
        <p:spPr bwMode="auto">
          <a:xfrm>
            <a:off x="692150" y="4371975"/>
            <a:ext cx="5543550" cy="5073650"/>
          </a:xfrm>
          <a:prstGeom prst="rect">
            <a:avLst/>
          </a:prstGeom>
          <a:noFill/>
          <a:ln w="9525">
            <a:noFill/>
            <a:miter lim="800000"/>
            <a:headEnd/>
            <a:tailEnd/>
          </a:ln>
          <a:effectLst/>
        </p:spPr>
        <p:txBody>
          <a:bodyPr vert="horz" wrap="square" lIns="92196" tIns="46099" rIns="92196" bIns="46099" numCol="1" anchor="t" anchorCtr="0" compatLnSpc="1">
            <a:prstTxWarp prst="textNoShape">
              <a:avLst/>
            </a:prstTxWarp>
          </a:bodyPr>
          <a:lstStyle/>
          <a:p>
            <a:pPr lvl="0"/>
            <a:r>
              <a:rPr lang="ja-JP" altLang="en-US" noProof="0" smtClean="0"/>
              <a:t>マスター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17414" name="Rectangle 6"/>
          <p:cNvSpPr>
            <a:spLocks noGrp="1" noChangeArrowheads="1"/>
          </p:cNvSpPr>
          <p:nvPr>
            <p:ph type="ftr" sz="quarter" idx="4"/>
          </p:nvPr>
        </p:nvSpPr>
        <p:spPr bwMode="auto">
          <a:xfrm>
            <a:off x="230188" y="9431338"/>
            <a:ext cx="2717800" cy="247650"/>
          </a:xfrm>
          <a:prstGeom prst="rect">
            <a:avLst/>
          </a:prstGeom>
          <a:noFill/>
          <a:ln w="9525">
            <a:noFill/>
            <a:miter lim="800000"/>
            <a:headEnd/>
            <a:tailEnd/>
          </a:ln>
          <a:effectLst/>
        </p:spPr>
        <p:txBody>
          <a:bodyPr vert="horz" wrap="square" lIns="92196" tIns="46099" rIns="92196" bIns="46099" numCol="1" anchor="b" anchorCtr="0" compatLnSpc="1">
            <a:prstTxWarp prst="textNoShape">
              <a:avLst/>
            </a:prstTxWarp>
          </a:bodyPr>
          <a:lstStyle>
            <a:lvl1pPr defTabSz="922338">
              <a:defRPr sz="1200">
                <a:solidFill>
                  <a:schemeClr val="tx1"/>
                </a:solidFill>
                <a:latin typeface="Times New Roman" pitchFamily="18" charset="0"/>
                <a:ea typeface="ＭＳ Ｐゴシック" pitchFamily="50" charset="-128"/>
              </a:defRPr>
            </a:lvl1pPr>
          </a:lstStyle>
          <a:p>
            <a:pPr>
              <a:defRPr/>
            </a:pPr>
            <a:r>
              <a:rPr lang="en-US" altLang="ja-JP"/>
              <a:t>A. Kitagawa (NIRS)</a:t>
            </a:r>
          </a:p>
        </p:txBody>
      </p:sp>
      <p:sp>
        <p:nvSpPr>
          <p:cNvPr id="17415" name="Rectangle 7"/>
          <p:cNvSpPr>
            <a:spLocks noGrp="1" noChangeArrowheads="1"/>
          </p:cNvSpPr>
          <p:nvPr>
            <p:ph type="sldNum" sz="quarter" idx="5"/>
          </p:nvPr>
        </p:nvSpPr>
        <p:spPr bwMode="auto">
          <a:xfrm>
            <a:off x="3852863" y="9431338"/>
            <a:ext cx="2690812" cy="325437"/>
          </a:xfrm>
          <a:prstGeom prst="rect">
            <a:avLst/>
          </a:prstGeom>
          <a:noFill/>
          <a:ln w="9525">
            <a:noFill/>
            <a:miter lim="800000"/>
            <a:headEnd/>
            <a:tailEnd/>
          </a:ln>
          <a:effectLst/>
        </p:spPr>
        <p:txBody>
          <a:bodyPr vert="horz" wrap="square" lIns="92196" tIns="46099" rIns="92196" bIns="46099" numCol="1" anchor="b" anchorCtr="0" compatLnSpc="1">
            <a:prstTxWarp prst="textNoShape">
              <a:avLst/>
            </a:prstTxWarp>
          </a:bodyPr>
          <a:lstStyle>
            <a:lvl1pPr algn="r" defTabSz="922338">
              <a:defRPr sz="1200">
                <a:solidFill>
                  <a:schemeClr val="tx1"/>
                </a:solidFill>
                <a:latin typeface="Times New Roman" pitchFamily="18" charset="0"/>
                <a:ea typeface="ＭＳ Ｐゴシック" pitchFamily="50" charset="-128"/>
              </a:defRPr>
            </a:lvl1pPr>
          </a:lstStyle>
          <a:p>
            <a:pPr>
              <a:defRPr/>
            </a:pPr>
            <a:fld id="{B8B07B12-0F65-4C2F-BAF8-A55D098CB2E1}" type="slidenum">
              <a:rPr lang="en-US" altLang="ja-JP"/>
              <a:pPr>
                <a:defRPr/>
              </a:pPr>
              <a:t>‹#›</a:t>
            </a:fld>
            <a:endParaRPr lang="en-US" altLang="ja-JP"/>
          </a:p>
        </p:txBody>
      </p:sp>
    </p:spTree>
    <p:extLst>
      <p:ext uri="{BB962C8B-B14F-4D97-AF65-F5344CB8AC3E}">
        <p14:creationId xmlns:p14="http://schemas.microsoft.com/office/powerpoint/2010/main" val="2475342231"/>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kumimoji="1" sz="2000" kern="1200">
        <a:solidFill>
          <a:schemeClr val="tx1"/>
        </a:solidFill>
        <a:latin typeface="Times New Roman" pitchFamily="18" charset="0"/>
        <a:ea typeface="ＭＳ Ｐ明朝" pitchFamily="18" charset="-128"/>
        <a:cs typeface="+mn-cs"/>
      </a:defRPr>
    </a:lvl1pPr>
    <a:lvl2pPr marL="457200" algn="l" rtl="0" eaLnBrk="0" fontAlgn="base" hangingPunct="0">
      <a:spcBef>
        <a:spcPct val="30000"/>
      </a:spcBef>
      <a:spcAft>
        <a:spcPct val="0"/>
      </a:spcAft>
      <a:defRPr kumimoji="1" sz="2000" kern="1200">
        <a:solidFill>
          <a:schemeClr val="tx1"/>
        </a:solidFill>
        <a:latin typeface="Times New Roman" pitchFamily="18" charset="0"/>
        <a:ea typeface="ＭＳ Ｐ明朝" pitchFamily="18" charset="-128"/>
        <a:cs typeface="+mn-cs"/>
      </a:defRPr>
    </a:lvl2pPr>
    <a:lvl3pPr marL="914400" algn="l" rtl="0" eaLnBrk="0" fontAlgn="base" hangingPunct="0">
      <a:spcBef>
        <a:spcPct val="30000"/>
      </a:spcBef>
      <a:spcAft>
        <a:spcPct val="0"/>
      </a:spcAft>
      <a:defRPr kumimoji="1" sz="2000" kern="1200">
        <a:solidFill>
          <a:schemeClr val="tx1"/>
        </a:solidFill>
        <a:latin typeface="Times New Roman" pitchFamily="18" charset="0"/>
        <a:ea typeface="ＭＳ Ｐ明朝" pitchFamily="18" charset="-128"/>
        <a:cs typeface="+mn-cs"/>
      </a:defRPr>
    </a:lvl3pPr>
    <a:lvl4pPr marL="1371600" algn="l" rtl="0" eaLnBrk="0" fontAlgn="base" hangingPunct="0">
      <a:spcBef>
        <a:spcPct val="30000"/>
      </a:spcBef>
      <a:spcAft>
        <a:spcPct val="0"/>
      </a:spcAft>
      <a:defRPr kumimoji="1" sz="2000" kern="1200">
        <a:solidFill>
          <a:schemeClr val="tx1"/>
        </a:solidFill>
        <a:latin typeface="Times New Roman" pitchFamily="18" charset="0"/>
        <a:ea typeface="ＭＳ Ｐ明朝" pitchFamily="18" charset="-128"/>
        <a:cs typeface="+mn-cs"/>
      </a:defRPr>
    </a:lvl4pPr>
    <a:lvl5pPr marL="1828800" algn="l" rtl="0" eaLnBrk="0" fontAlgn="base" hangingPunct="0">
      <a:spcBef>
        <a:spcPct val="30000"/>
      </a:spcBef>
      <a:spcAft>
        <a:spcPct val="0"/>
      </a:spcAft>
      <a:defRPr kumimoji="1" sz="2000" kern="1200">
        <a:solidFill>
          <a:schemeClr val="tx1"/>
        </a:solidFill>
        <a:latin typeface="Times New Roman" pitchFamily="18"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spcBef>
                <a:spcPct val="30000"/>
              </a:spcBef>
              <a:defRPr kumimoji="1" sz="2000">
                <a:solidFill>
                  <a:schemeClr val="tx1"/>
                </a:solidFill>
                <a:latin typeface="Times New Roman" pitchFamily="18" charset="0"/>
                <a:ea typeface="ＭＳ Ｐ明朝" charset="-128"/>
              </a:defRPr>
            </a:lvl1pPr>
            <a:lvl2pPr marL="742950" indent="-285750" defTabSz="922338" eaLnBrk="0" hangingPunct="0">
              <a:spcBef>
                <a:spcPct val="30000"/>
              </a:spcBef>
              <a:defRPr kumimoji="1" sz="2000">
                <a:solidFill>
                  <a:schemeClr val="tx1"/>
                </a:solidFill>
                <a:latin typeface="Times New Roman" pitchFamily="18" charset="0"/>
                <a:ea typeface="ＭＳ Ｐ明朝" charset="-128"/>
              </a:defRPr>
            </a:lvl2pPr>
            <a:lvl3pPr marL="1143000" indent="-228600" defTabSz="922338" eaLnBrk="0" hangingPunct="0">
              <a:spcBef>
                <a:spcPct val="30000"/>
              </a:spcBef>
              <a:defRPr kumimoji="1" sz="2000">
                <a:solidFill>
                  <a:schemeClr val="tx1"/>
                </a:solidFill>
                <a:latin typeface="Times New Roman" pitchFamily="18" charset="0"/>
                <a:ea typeface="ＭＳ Ｐ明朝" charset="-128"/>
              </a:defRPr>
            </a:lvl3pPr>
            <a:lvl4pPr marL="1600200" indent="-228600" defTabSz="922338" eaLnBrk="0" hangingPunct="0">
              <a:spcBef>
                <a:spcPct val="30000"/>
              </a:spcBef>
              <a:defRPr kumimoji="1" sz="2000">
                <a:solidFill>
                  <a:schemeClr val="tx1"/>
                </a:solidFill>
                <a:latin typeface="Times New Roman" pitchFamily="18" charset="0"/>
                <a:ea typeface="ＭＳ Ｐ明朝" charset="-128"/>
              </a:defRPr>
            </a:lvl4pPr>
            <a:lvl5pPr marL="2057400" indent="-228600" defTabSz="922338" eaLnBrk="0" hangingPunct="0">
              <a:spcBef>
                <a:spcPct val="30000"/>
              </a:spcBef>
              <a:defRPr kumimoji="1" sz="2000">
                <a:solidFill>
                  <a:schemeClr val="tx1"/>
                </a:solidFill>
                <a:latin typeface="Times New Roman" pitchFamily="18" charset="0"/>
                <a:ea typeface="ＭＳ Ｐ明朝" charset="-128"/>
              </a:defRPr>
            </a:lvl5pPr>
            <a:lvl6pPr marL="2514600" indent="-228600" defTabSz="922338" eaLnBrk="0" fontAlgn="base" hangingPunct="0">
              <a:spcBef>
                <a:spcPct val="30000"/>
              </a:spcBef>
              <a:spcAft>
                <a:spcPct val="0"/>
              </a:spcAft>
              <a:defRPr kumimoji="1" sz="2000">
                <a:solidFill>
                  <a:schemeClr val="tx1"/>
                </a:solidFill>
                <a:latin typeface="Times New Roman" pitchFamily="18" charset="0"/>
                <a:ea typeface="ＭＳ Ｐ明朝" charset="-128"/>
              </a:defRPr>
            </a:lvl6pPr>
            <a:lvl7pPr marL="2971800" indent="-228600" defTabSz="922338" eaLnBrk="0" fontAlgn="base" hangingPunct="0">
              <a:spcBef>
                <a:spcPct val="30000"/>
              </a:spcBef>
              <a:spcAft>
                <a:spcPct val="0"/>
              </a:spcAft>
              <a:defRPr kumimoji="1" sz="2000">
                <a:solidFill>
                  <a:schemeClr val="tx1"/>
                </a:solidFill>
                <a:latin typeface="Times New Roman" pitchFamily="18" charset="0"/>
                <a:ea typeface="ＭＳ Ｐ明朝" charset="-128"/>
              </a:defRPr>
            </a:lvl7pPr>
            <a:lvl8pPr marL="3429000" indent="-228600" defTabSz="922338" eaLnBrk="0" fontAlgn="base" hangingPunct="0">
              <a:spcBef>
                <a:spcPct val="30000"/>
              </a:spcBef>
              <a:spcAft>
                <a:spcPct val="0"/>
              </a:spcAft>
              <a:defRPr kumimoji="1" sz="2000">
                <a:solidFill>
                  <a:schemeClr val="tx1"/>
                </a:solidFill>
                <a:latin typeface="Times New Roman" pitchFamily="18" charset="0"/>
                <a:ea typeface="ＭＳ Ｐ明朝" charset="-128"/>
              </a:defRPr>
            </a:lvl8pPr>
            <a:lvl9pPr marL="3886200" indent="-228600" defTabSz="922338" eaLnBrk="0" fontAlgn="base" hangingPunct="0">
              <a:spcBef>
                <a:spcPct val="30000"/>
              </a:spcBef>
              <a:spcAft>
                <a:spcPct val="0"/>
              </a:spcAft>
              <a:defRPr kumimoji="1" sz="2000">
                <a:solidFill>
                  <a:schemeClr val="tx1"/>
                </a:solidFill>
                <a:latin typeface="Times New Roman" pitchFamily="18" charset="0"/>
                <a:ea typeface="ＭＳ Ｐ明朝" charset="-128"/>
              </a:defRPr>
            </a:lvl9pPr>
          </a:lstStyle>
          <a:p>
            <a:pPr eaLnBrk="1" hangingPunct="1">
              <a:spcBef>
                <a:spcPct val="0"/>
              </a:spcBef>
            </a:pPr>
            <a:fld id="{D11B2CAE-0460-4EEA-989A-3607890E6B49}" type="slidenum">
              <a:rPr lang="en-US" altLang="ja-JP" sz="1200" smtClean="0">
                <a:ea typeface="ＭＳ Ｐゴシック" charset="-128"/>
              </a:rPr>
              <a:pPr eaLnBrk="1" hangingPunct="1">
                <a:spcBef>
                  <a:spcPct val="0"/>
                </a:spcBef>
              </a:pPr>
              <a:t>1</a:t>
            </a:fld>
            <a:endParaRPr lang="en-US" altLang="ja-JP" sz="1200" smtClean="0">
              <a:ea typeface="ＭＳ Ｐゴシック" charset="-128"/>
            </a:endParaRPr>
          </a:p>
        </p:txBody>
      </p:sp>
      <p:sp>
        <p:nvSpPr>
          <p:cNvPr id="29699" name="Rectangle 1026"/>
          <p:cNvSpPr>
            <a:spLocks noGrp="1" noRot="1" noChangeAspect="1" noChangeArrowheads="1" noTextEdit="1"/>
          </p:cNvSpPr>
          <p:nvPr>
            <p:ph type="sldImg"/>
          </p:nvPr>
        </p:nvSpPr>
        <p:spPr>
          <a:ln/>
        </p:spPr>
      </p:sp>
      <p:sp>
        <p:nvSpPr>
          <p:cNvPr id="297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ja-JP" smtClean="0">
              <a:latin typeface="Trebuchet MS" pitchFamily="34" charset="0"/>
              <a:ea typeface="ＭＳ 明朝" pitchFamily="17"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spcBef>
                <a:spcPct val="30000"/>
              </a:spcBef>
              <a:defRPr kumimoji="1" sz="2000">
                <a:solidFill>
                  <a:schemeClr val="tx1"/>
                </a:solidFill>
                <a:latin typeface="Times New Roman" pitchFamily="18" charset="0"/>
                <a:ea typeface="ＭＳ Ｐ明朝" charset="-128"/>
              </a:defRPr>
            </a:lvl1pPr>
            <a:lvl2pPr marL="742950" indent="-285750" defTabSz="922338" eaLnBrk="0" hangingPunct="0">
              <a:spcBef>
                <a:spcPct val="30000"/>
              </a:spcBef>
              <a:defRPr kumimoji="1" sz="2000">
                <a:solidFill>
                  <a:schemeClr val="tx1"/>
                </a:solidFill>
                <a:latin typeface="Times New Roman" pitchFamily="18" charset="0"/>
                <a:ea typeface="ＭＳ Ｐ明朝" charset="-128"/>
              </a:defRPr>
            </a:lvl2pPr>
            <a:lvl3pPr marL="1143000" indent="-228600" defTabSz="922338" eaLnBrk="0" hangingPunct="0">
              <a:spcBef>
                <a:spcPct val="30000"/>
              </a:spcBef>
              <a:defRPr kumimoji="1" sz="2000">
                <a:solidFill>
                  <a:schemeClr val="tx1"/>
                </a:solidFill>
                <a:latin typeface="Times New Roman" pitchFamily="18" charset="0"/>
                <a:ea typeface="ＭＳ Ｐ明朝" charset="-128"/>
              </a:defRPr>
            </a:lvl3pPr>
            <a:lvl4pPr marL="1600200" indent="-228600" defTabSz="922338" eaLnBrk="0" hangingPunct="0">
              <a:spcBef>
                <a:spcPct val="30000"/>
              </a:spcBef>
              <a:defRPr kumimoji="1" sz="2000">
                <a:solidFill>
                  <a:schemeClr val="tx1"/>
                </a:solidFill>
                <a:latin typeface="Times New Roman" pitchFamily="18" charset="0"/>
                <a:ea typeface="ＭＳ Ｐ明朝" charset="-128"/>
              </a:defRPr>
            </a:lvl4pPr>
            <a:lvl5pPr marL="2057400" indent="-228600" defTabSz="922338" eaLnBrk="0" hangingPunct="0">
              <a:spcBef>
                <a:spcPct val="30000"/>
              </a:spcBef>
              <a:defRPr kumimoji="1" sz="2000">
                <a:solidFill>
                  <a:schemeClr val="tx1"/>
                </a:solidFill>
                <a:latin typeface="Times New Roman" pitchFamily="18" charset="0"/>
                <a:ea typeface="ＭＳ Ｐ明朝" charset="-128"/>
              </a:defRPr>
            </a:lvl5pPr>
            <a:lvl6pPr marL="2514600" indent="-228600" defTabSz="922338" eaLnBrk="0" fontAlgn="base" hangingPunct="0">
              <a:spcBef>
                <a:spcPct val="30000"/>
              </a:spcBef>
              <a:spcAft>
                <a:spcPct val="0"/>
              </a:spcAft>
              <a:defRPr kumimoji="1" sz="2000">
                <a:solidFill>
                  <a:schemeClr val="tx1"/>
                </a:solidFill>
                <a:latin typeface="Times New Roman" pitchFamily="18" charset="0"/>
                <a:ea typeface="ＭＳ Ｐ明朝" charset="-128"/>
              </a:defRPr>
            </a:lvl6pPr>
            <a:lvl7pPr marL="2971800" indent="-228600" defTabSz="922338" eaLnBrk="0" fontAlgn="base" hangingPunct="0">
              <a:spcBef>
                <a:spcPct val="30000"/>
              </a:spcBef>
              <a:spcAft>
                <a:spcPct val="0"/>
              </a:spcAft>
              <a:defRPr kumimoji="1" sz="2000">
                <a:solidFill>
                  <a:schemeClr val="tx1"/>
                </a:solidFill>
                <a:latin typeface="Times New Roman" pitchFamily="18" charset="0"/>
                <a:ea typeface="ＭＳ Ｐ明朝" charset="-128"/>
              </a:defRPr>
            </a:lvl7pPr>
            <a:lvl8pPr marL="3429000" indent="-228600" defTabSz="922338" eaLnBrk="0" fontAlgn="base" hangingPunct="0">
              <a:spcBef>
                <a:spcPct val="30000"/>
              </a:spcBef>
              <a:spcAft>
                <a:spcPct val="0"/>
              </a:spcAft>
              <a:defRPr kumimoji="1" sz="2000">
                <a:solidFill>
                  <a:schemeClr val="tx1"/>
                </a:solidFill>
                <a:latin typeface="Times New Roman" pitchFamily="18" charset="0"/>
                <a:ea typeface="ＭＳ Ｐ明朝" charset="-128"/>
              </a:defRPr>
            </a:lvl8pPr>
            <a:lvl9pPr marL="3886200" indent="-228600" defTabSz="922338" eaLnBrk="0" fontAlgn="base" hangingPunct="0">
              <a:spcBef>
                <a:spcPct val="30000"/>
              </a:spcBef>
              <a:spcAft>
                <a:spcPct val="0"/>
              </a:spcAft>
              <a:defRPr kumimoji="1" sz="2000">
                <a:solidFill>
                  <a:schemeClr val="tx1"/>
                </a:solidFill>
                <a:latin typeface="Times New Roman" pitchFamily="18" charset="0"/>
                <a:ea typeface="ＭＳ Ｐ明朝" charset="-128"/>
              </a:defRPr>
            </a:lvl9pPr>
          </a:lstStyle>
          <a:p>
            <a:pPr eaLnBrk="1" hangingPunct="1">
              <a:spcBef>
                <a:spcPct val="0"/>
              </a:spcBef>
            </a:pPr>
            <a:fld id="{4839AD15-995F-4070-86B5-368FBDC18F44}" type="slidenum">
              <a:rPr lang="en-US" altLang="ja-JP" sz="1200" smtClean="0">
                <a:ea typeface="ＭＳ Ｐゴシック" charset="-128"/>
              </a:rPr>
              <a:pPr eaLnBrk="1" hangingPunct="1">
                <a:spcBef>
                  <a:spcPct val="0"/>
                </a:spcBef>
              </a:pPr>
              <a:t>2</a:t>
            </a:fld>
            <a:endParaRPr lang="en-US" altLang="ja-JP" sz="1200" smtClean="0">
              <a:ea typeface="ＭＳ Ｐゴシック" charset="-128"/>
            </a:endParaRPr>
          </a:p>
        </p:txBody>
      </p:sp>
      <p:sp>
        <p:nvSpPr>
          <p:cNvPr id="30723" name="Rectangle 7"/>
          <p:cNvSpPr txBox="1">
            <a:spLocks noGrp="1" noChangeArrowheads="1"/>
          </p:cNvSpPr>
          <p:nvPr/>
        </p:nvSpPr>
        <p:spPr bwMode="auto">
          <a:xfrm>
            <a:off x="3852863" y="9431338"/>
            <a:ext cx="2690812"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96" tIns="46099" rIns="92196" bIns="46099" anchor="b"/>
          <a:lstStyle>
            <a:lvl1pPr defTabSz="922338" eaLnBrk="0" hangingPunct="0">
              <a:spcBef>
                <a:spcPct val="30000"/>
              </a:spcBef>
              <a:defRPr kumimoji="1" sz="2000">
                <a:solidFill>
                  <a:schemeClr val="tx1"/>
                </a:solidFill>
                <a:latin typeface="Times New Roman" pitchFamily="18" charset="0"/>
                <a:ea typeface="ＭＳ Ｐ明朝" charset="-128"/>
              </a:defRPr>
            </a:lvl1pPr>
            <a:lvl2pPr marL="742950" indent="-285750" defTabSz="922338" eaLnBrk="0" hangingPunct="0">
              <a:spcBef>
                <a:spcPct val="30000"/>
              </a:spcBef>
              <a:defRPr kumimoji="1" sz="2000">
                <a:solidFill>
                  <a:schemeClr val="tx1"/>
                </a:solidFill>
                <a:latin typeface="Times New Roman" pitchFamily="18" charset="0"/>
                <a:ea typeface="ＭＳ Ｐ明朝" charset="-128"/>
              </a:defRPr>
            </a:lvl2pPr>
            <a:lvl3pPr marL="1143000" indent="-228600" defTabSz="922338" eaLnBrk="0" hangingPunct="0">
              <a:spcBef>
                <a:spcPct val="30000"/>
              </a:spcBef>
              <a:defRPr kumimoji="1" sz="2000">
                <a:solidFill>
                  <a:schemeClr val="tx1"/>
                </a:solidFill>
                <a:latin typeface="Times New Roman" pitchFamily="18" charset="0"/>
                <a:ea typeface="ＭＳ Ｐ明朝" charset="-128"/>
              </a:defRPr>
            </a:lvl3pPr>
            <a:lvl4pPr marL="1600200" indent="-228600" defTabSz="922338" eaLnBrk="0" hangingPunct="0">
              <a:spcBef>
                <a:spcPct val="30000"/>
              </a:spcBef>
              <a:defRPr kumimoji="1" sz="2000">
                <a:solidFill>
                  <a:schemeClr val="tx1"/>
                </a:solidFill>
                <a:latin typeface="Times New Roman" pitchFamily="18" charset="0"/>
                <a:ea typeface="ＭＳ Ｐ明朝" charset="-128"/>
              </a:defRPr>
            </a:lvl4pPr>
            <a:lvl5pPr marL="2057400" indent="-228600" defTabSz="922338" eaLnBrk="0" hangingPunct="0">
              <a:spcBef>
                <a:spcPct val="30000"/>
              </a:spcBef>
              <a:defRPr kumimoji="1" sz="2000">
                <a:solidFill>
                  <a:schemeClr val="tx1"/>
                </a:solidFill>
                <a:latin typeface="Times New Roman" pitchFamily="18" charset="0"/>
                <a:ea typeface="ＭＳ Ｐ明朝" charset="-128"/>
              </a:defRPr>
            </a:lvl5pPr>
            <a:lvl6pPr marL="2514600" indent="-228600" defTabSz="922338" eaLnBrk="0" fontAlgn="base" hangingPunct="0">
              <a:spcBef>
                <a:spcPct val="30000"/>
              </a:spcBef>
              <a:spcAft>
                <a:spcPct val="0"/>
              </a:spcAft>
              <a:defRPr kumimoji="1" sz="2000">
                <a:solidFill>
                  <a:schemeClr val="tx1"/>
                </a:solidFill>
                <a:latin typeface="Times New Roman" pitchFamily="18" charset="0"/>
                <a:ea typeface="ＭＳ Ｐ明朝" charset="-128"/>
              </a:defRPr>
            </a:lvl6pPr>
            <a:lvl7pPr marL="2971800" indent="-228600" defTabSz="922338" eaLnBrk="0" fontAlgn="base" hangingPunct="0">
              <a:spcBef>
                <a:spcPct val="30000"/>
              </a:spcBef>
              <a:spcAft>
                <a:spcPct val="0"/>
              </a:spcAft>
              <a:defRPr kumimoji="1" sz="2000">
                <a:solidFill>
                  <a:schemeClr val="tx1"/>
                </a:solidFill>
                <a:latin typeface="Times New Roman" pitchFamily="18" charset="0"/>
                <a:ea typeface="ＭＳ Ｐ明朝" charset="-128"/>
              </a:defRPr>
            </a:lvl7pPr>
            <a:lvl8pPr marL="3429000" indent="-228600" defTabSz="922338" eaLnBrk="0" fontAlgn="base" hangingPunct="0">
              <a:spcBef>
                <a:spcPct val="30000"/>
              </a:spcBef>
              <a:spcAft>
                <a:spcPct val="0"/>
              </a:spcAft>
              <a:defRPr kumimoji="1" sz="2000">
                <a:solidFill>
                  <a:schemeClr val="tx1"/>
                </a:solidFill>
                <a:latin typeface="Times New Roman" pitchFamily="18" charset="0"/>
                <a:ea typeface="ＭＳ Ｐ明朝" charset="-128"/>
              </a:defRPr>
            </a:lvl8pPr>
            <a:lvl9pPr marL="3886200" indent="-228600" defTabSz="922338" eaLnBrk="0" fontAlgn="base" hangingPunct="0">
              <a:spcBef>
                <a:spcPct val="30000"/>
              </a:spcBef>
              <a:spcAft>
                <a:spcPct val="0"/>
              </a:spcAft>
              <a:defRPr kumimoji="1" sz="2000">
                <a:solidFill>
                  <a:schemeClr val="tx1"/>
                </a:solidFill>
                <a:latin typeface="Times New Roman" pitchFamily="18" charset="0"/>
                <a:ea typeface="ＭＳ Ｐ明朝" charset="-128"/>
              </a:defRPr>
            </a:lvl9pPr>
          </a:lstStyle>
          <a:p>
            <a:pPr algn="r" eaLnBrk="1" hangingPunct="1">
              <a:spcBef>
                <a:spcPct val="0"/>
              </a:spcBef>
            </a:pPr>
            <a:fld id="{126E7A47-2702-4760-841F-C0C8B367AA52}" type="slidenum">
              <a:rPr lang="en-US" altLang="ja-JP" sz="1200">
                <a:ea typeface="ＭＳ Ｐゴシック" charset="-128"/>
              </a:rPr>
              <a:pPr algn="r" eaLnBrk="1" hangingPunct="1">
                <a:spcBef>
                  <a:spcPct val="0"/>
                </a:spcBef>
              </a:pPr>
              <a:t>2</a:t>
            </a:fld>
            <a:endParaRPr lang="en-US" altLang="ja-JP" sz="1200">
              <a:ea typeface="ＭＳ Ｐゴシック" charset="-128"/>
            </a:endParaRPr>
          </a:p>
        </p:txBody>
      </p:sp>
      <p:sp>
        <p:nvSpPr>
          <p:cNvPr id="30724" name="Rectangle 2"/>
          <p:cNvSpPr>
            <a:spLocks noGrp="1" noRot="1" noChangeAspect="1" noChangeArrowheads="1" noTextEdit="1"/>
          </p:cNvSpPr>
          <p:nvPr>
            <p:ph type="sldImg"/>
          </p:nvPr>
        </p:nvSpPr>
        <p:spPr>
          <a:xfrm>
            <a:off x="730250" y="547688"/>
            <a:ext cx="5375275" cy="3721100"/>
          </a:xfrm>
          <a:ln/>
        </p:spPr>
      </p:sp>
      <p:sp>
        <p:nvSpPr>
          <p:cNvPr id="30725" name="Rectangle 3"/>
          <p:cNvSpPr>
            <a:spLocks noGrp="1" noChangeArrowheads="1"/>
          </p:cNvSpPr>
          <p:nvPr>
            <p:ph type="body" idx="1"/>
          </p:nvPr>
        </p:nvSpPr>
        <p:spPr>
          <a:xfrm>
            <a:off x="538163" y="4370388"/>
            <a:ext cx="5927725" cy="50752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ja-JP" dirty="0" smtClean="0">
              <a:latin typeface="Trebuchet MS" pitchFamily="34" charset="0"/>
              <a:ea typeface="ＭＳ Ｐ明朝"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249116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 イメージ プレースホルダー 1"/>
          <p:cNvSpPr>
            <a:spLocks noGrp="1" noRot="1" noChangeAspect="1" noTextEdit="1"/>
          </p:cNvSpPr>
          <p:nvPr>
            <p:ph type="sldImg"/>
          </p:nvPr>
        </p:nvSpPr>
        <p:spPr>
          <a:ln/>
        </p:spPr>
      </p:sp>
      <p:sp>
        <p:nvSpPr>
          <p:cNvPr id="32771" name="ノート プレースホルダー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ea typeface="ＭＳ Ｐ明朝" charset="-128"/>
            </a:endParaRPr>
          </a:p>
        </p:txBody>
      </p:sp>
      <p:sp>
        <p:nvSpPr>
          <p:cNvPr id="32772" name="スライド番号プレースホルダー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spcBef>
                <a:spcPct val="30000"/>
              </a:spcBef>
              <a:defRPr kumimoji="1" sz="2000">
                <a:solidFill>
                  <a:schemeClr val="tx1"/>
                </a:solidFill>
                <a:latin typeface="Times New Roman" pitchFamily="18" charset="0"/>
                <a:ea typeface="ＭＳ Ｐ明朝" charset="-128"/>
              </a:defRPr>
            </a:lvl1pPr>
            <a:lvl2pPr marL="742950" indent="-285750" defTabSz="922338" eaLnBrk="0" hangingPunct="0">
              <a:spcBef>
                <a:spcPct val="30000"/>
              </a:spcBef>
              <a:defRPr kumimoji="1" sz="2000">
                <a:solidFill>
                  <a:schemeClr val="tx1"/>
                </a:solidFill>
                <a:latin typeface="Times New Roman" pitchFamily="18" charset="0"/>
                <a:ea typeface="ＭＳ Ｐ明朝" charset="-128"/>
              </a:defRPr>
            </a:lvl2pPr>
            <a:lvl3pPr marL="1143000" indent="-228600" defTabSz="922338" eaLnBrk="0" hangingPunct="0">
              <a:spcBef>
                <a:spcPct val="30000"/>
              </a:spcBef>
              <a:defRPr kumimoji="1" sz="2000">
                <a:solidFill>
                  <a:schemeClr val="tx1"/>
                </a:solidFill>
                <a:latin typeface="Times New Roman" pitchFamily="18" charset="0"/>
                <a:ea typeface="ＭＳ Ｐ明朝" charset="-128"/>
              </a:defRPr>
            </a:lvl3pPr>
            <a:lvl4pPr marL="1600200" indent="-228600" defTabSz="922338" eaLnBrk="0" hangingPunct="0">
              <a:spcBef>
                <a:spcPct val="30000"/>
              </a:spcBef>
              <a:defRPr kumimoji="1" sz="2000">
                <a:solidFill>
                  <a:schemeClr val="tx1"/>
                </a:solidFill>
                <a:latin typeface="Times New Roman" pitchFamily="18" charset="0"/>
                <a:ea typeface="ＭＳ Ｐ明朝" charset="-128"/>
              </a:defRPr>
            </a:lvl4pPr>
            <a:lvl5pPr marL="2057400" indent="-228600" defTabSz="922338" eaLnBrk="0" hangingPunct="0">
              <a:spcBef>
                <a:spcPct val="30000"/>
              </a:spcBef>
              <a:defRPr kumimoji="1" sz="2000">
                <a:solidFill>
                  <a:schemeClr val="tx1"/>
                </a:solidFill>
                <a:latin typeface="Times New Roman" pitchFamily="18" charset="0"/>
                <a:ea typeface="ＭＳ Ｐ明朝" charset="-128"/>
              </a:defRPr>
            </a:lvl5pPr>
            <a:lvl6pPr marL="2514600" indent="-228600" defTabSz="922338" eaLnBrk="0" fontAlgn="base" hangingPunct="0">
              <a:spcBef>
                <a:spcPct val="30000"/>
              </a:spcBef>
              <a:spcAft>
                <a:spcPct val="0"/>
              </a:spcAft>
              <a:defRPr kumimoji="1" sz="2000">
                <a:solidFill>
                  <a:schemeClr val="tx1"/>
                </a:solidFill>
                <a:latin typeface="Times New Roman" pitchFamily="18" charset="0"/>
                <a:ea typeface="ＭＳ Ｐ明朝" charset="-128"/>
              </a:defRPr>
            </a:lvl6pPr>
            <a:lvl7pPr marL="2971800" indent="-228600" defTabSz="922338" eaLnBrk="0" fontAlgn="base" hangingPunct="0">
              <a:spcBef>
                <a:spcPct val="30000"/>
              </a:spcBef>
              <a:spcAft>
                <a:spcPct val="0"/>
              </a:spcAft>
              <a:defRPr kumimoji="1" sz="2000">
                <a:solidFill>
                  <a:schemeClr val="tx1"/>
                </a:solidFill>
                <a:latin typeface="Times New Roman" pitchFamily="18" charset="0"/>
                <a:ea typeface="ＭＳ Ｐ明朝" charset="-128"/>
              </a:defRPr>
            </a:lvl7pPr>
            <a:lvl8pPr marL="3429000" indent="-228600" defTabSz="922338" eaLnBrk="0" fontAlgn="base" hangingPunct="0">
              <a:spcBef>
                <a:spcPct val="30000"/>
              </a:spcBef>
              <a:spcAft>
                <a:spcPct val="0"/>
              </a:spcAft>
              <a:defRPr kumimoji="1" sz="2000">
                <a:solidFill>
                  <a:schemeClr val="tx1"/>
                </a:solidFill>
                <a:latin typeface="Times New Roman" pitchFamily="18" charset="0"/>
                <a:ea typeface="ＭＳ Ｐ明朝" charset="-128"/>
              </a:defRPr>
            </a:lvl8pPr>
            <a:lvl9pPr marL="3886200" indent="-228600" defTabSz="922338" eaLnBrk="0" fontAlgn="base" hangingPunct="0">
              <a:spcBef>
                <a:spcPct val="30000"/>
              </a:spcBef>
              <a:spcAft>
                <a:spcPct val="0"/>
              </a:spcAft>
              <a:defRPr kumimoji="1" sz="2000">
                <a:solidFill>
                  <a:schemeClr val="tx1"/>
                </a:solidFill>
                <a:latin typeface="Times New Roman" pitchFamily="18" charset="0"/>
                <a:ea typeface="ＭＳ Ｐ明朝" charset="-128"/>
              </a:defRPr>
            </a:lvl9pPr>
          </a:lstStyle>
          <a:p>
            <a:pPr eaLnBrk="1" hangingPunct="1">
              <a:spcBef>
                <a:spcPct val="0"/>
              </a:spcBef>
            </a:pPr>
            <a:fld id="{D3C4BEC1-4C6A-47DC-ADFD-1EEBF1DE4CD7}" type="slidenum">
              <a:rPr lang="en-US" altLang="ja-JP" sz="1200" smtClean="0">
                <a:ea typeface="ＭＳ Ｐゴシック" charset="-128"/>
              </a:rPr>
              <a:pPr eaLnBrk="1" hangingPunct="1">
                <a:spcBef>
                  <a:spcPct val="0"/>
                </a:spcBef>
              </a:pPr>
              <a:t>5</a:t>
            </a:fld>
            <a:endParaRPr lang="en-US" altLang="ja-JP" sz="1200" smtClean="0">
              <a:ea typeface="ＭＳ Ｐゴシック"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spcBef>
                <a:spcPct val="30000"/>
              </a:spcBef>
              <a:defRPr kumimoji="1" sz="2000">
                <a:solidFill>
                  <a:schemeClr val="tx1"/>
                </a:solidFill>
                <a:latin typeface="Times New Roman" pitchFamily="18" charset="0"/>
                <a:ea typeface="ＭＳ Ｐ明朝" charset="-128"/>
              </a:defRPr>
            </a:lvl1pPr>
            <a:lvl2pPr marL="742950" indent="-285750" defTabSz="922338" eaLnBrk="0" hangingPunct="0">
              <a:spcBef>
                <a:spcPct val="30000"/>
              </a:spcBef>
              <a:defRPr kumimoji="1" sz="2000">
                <a:solidFill>
                  <a:schemeClr val="tx1"/>
                </a:solidFill>
                <a:latin typeface="Times New Roman" pitchFamily="18" charset="0"/>
                <a:ea typeface="ＭＳ Ｐ明朝" charset="-128"/>
              </a:defRPr>
            </a:lvl2pPr>
            <a:lvl3pPr marL="1143000" indent="-228600" defTabSz="922338" eaLnBrk="0" hangingPunct="0">
              <a:spcBef>
                <a:spcPct val="30000"/>
              </a:spcBef>
              <a:defRPr kumimoji="1" sz="2000">
                <a:solidFill>
                  <a:schemeClr val="tx1"/>
                </a:solidFill>
                <a:latin typeface="Times New Roman" pitchFamily="18" charset="0"/>
                <a:ea typeface="ＭＳ Ｐ明朝" charset="-128"/>
              </a:defRPr>
            </a:lvl3pPr>
            <a:lvl4pPr marL="1600200" indent="-228600" defTabSz="922338" eaLnBrk="0" hangingPunct="0">
              <a:spcBef>
                <a:spcPct val="30000"/>
              </a:spcBef>
              <a:defRPr kumimoji="1" sz="2000">
                <a:solidFill>
                  <a:schemeClr val="tx1"/>
                </a:solidFill>
                <a:latin typeface="Times New Roman" pitchFamily="18" charset="0"/>
                <a:ea typeface="ＭＳ Ｐ明朝" charset="-128"/>
              </a:defRPr>
            </a:lvl4pPr>
            <a:lvl5pPr marL="2057400" indent="-228600" defTabSz="922338" eaLnBrk="0" hangingPunct="0">
              <a:spcBef>
                <a:spcPct val="30000"/>
              </a:spcBef>
              <a:defRPr kumimoji="1" sz="2000">
                <a:solidFill>
                  <a:schemeClr val="tx1"/>
                </a:solidFill>
                <a:latin typeface="Times New Roman" pitchFamily="18" charset="0"/>
                <a:ea typeface="ＭＳ Ｐ明朝" charset="-128"/>
              </a:defRPr>
            </a:lvl5pPr>
            <a:lvl6pPr marL="2514600" indent="-228600" defTabSz="922338" eaLnBrk="0" fontAlgn="base" hangingPunct="0">
              <a:spcBef>
                <a:spcPct val="30000"/>
              </a:spcBef>
              <a:spcAft>
                <a:spcPct val="0"/>
              </a:spcAft>
              <a:defRPr kumimoji="1" sz="2000">
                <a:solidFill>
                  <a:schemeClr val="tx1"/>
                </a:solidFill>
                <a:latin typeface="Times New Roman" pitchFamily="18" charset="0"/>
                <a:ea typeface="ＭＳ Ｐ明朝" charset="-128"/>
              </a:defRPr>
            </a:lvl6pPr>
            <a:lvl7pPr marL="2971800" indent="-228600" defTabSz="922338" eaLnBrk="0" fontAlgn="base" hangingPunct="0">
              <a:spcBef>
                <a:spcPct val="30000"/>
              </a:spcBef>
              <a:spcAft>
                <a:spcPct val="0"/>
              </a:spcAft>
              <a:defRPr kumimoji="1" sz="2000">
                <a:solidFill>
                  <a:schemeClr val="tx1"/>
                </a:solidFill>
                <a:latin typeface="Times New Roman" pitchFamily="18" charset="0"/>
                <a:ea typeface="ＭＳ Ｐ明朝" charset="-128"/>
              </a:defRPr>
            </a:lvl7pPr>
            <a:lvl8pPr marL="3429000" indent="-228600" defTabSz="922338" eaLnBrk="0" fontAlgn="base" hangingPunct="0">
              <a:spcBef>
                <a:spcPct val="30000"/>
              </a:spcBef>
              <a:spcAft>
                <a:spcPct val="0"/>
              </a:spcAft>
              <a:defRPr kumimoji="1" sz="2000">
                <a:solidFill>
                  <a:schemeClr val="tx1"/>
                </a:solidFill>
                <a:latin typeface="Times New Roman" pitchFamily="18" charset="0"/>
                <a:ea typeface="ＭＳ Ｐ明朝" charset="-128"/>
              </a:defRPr>
            </a:lvl8pPr>
            <a:lvl9pPr marL="3886200" indent="-228600" defTabSz="922338" eaLnBrk="0" fontAlgn="base" hangingPunct="0">
              <a:spcBef>
                <a:spcPct val="30000"/>
              </a:spcBef>
              <a:spcAft>
                <a:spcPct val="0"/>
              </a:spcAft>
              <a:defRPr kumimoji="1" sz="2000">
                <a:solidFill>
                  <a:schemeClr val="tx1"/>
                </a:solidFill>
                <a:latin typeface="Times New Roman" pitchFamily="18" charset="0"/>
                <a:ea typeface="ＭＳ Ｐ明朝" charset="-128"/>
              </a:defRPr>
            </a:lvl9pPr>
          </a:lstStyle>
          <a:p>
            <a:pPr eaLnBrk="1" hangingPunct="1">
              <a:spcBef>
                <a:spcPct val="0"/>
              </a:spcBef>
            </a:pPr>
            <a:fld id="{1EB537F2-A753-43BD-87B1-92A53780A2C0}" type="slidenum">
              <a:rPr lang="en-US" altLang="ja-JP" sz="1200" smtClean="0">
                <a:ea typeface="ＭＳ Ｐゴシック" charset="-128"/>
              </a:rPr>
              <a:pPr eaLnBrk="1" hangingPunct="1">
                <a:spcBef>
                  <a:spcPct val="0"/>
                </a:spcBef>
              </a:pPr>
              <a:t>6</a:t>
            </a:fld>
            <a:endParaRPr lang="en-US" altLang="ja-JP" sz="1200" smtClean="0">
              <a:ea typeface="ＭＳ Ｐゴシック" charset="-128"/>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ja-JP" smtClean="0">
              <a:latin typeface="Trebuchet MS" pitchFamily="34" charset="0"/>
              <a:ea typeface="ＭＳ Ｐ明朝"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spcBef>
                <a:spcPct val="30000"/>
              </a:spcBef>
              <a:defRPr kumimoji="1" sz="2000">
                <a:solidFill>
                  <a:schemeClr val="tx1"/>
                </a:solidFill>
                <a:latin typeface="Times New Roman" pitchFamily="18" charset="0"/>
                <a:ea typeface="ＭＳ Ｐ明朝" charset="-128"/>
              </a:defRPr>
            </a:lvl1pPr>
            <a:lvl2pPr marL="742950" indent="-285750" defTabSz="922338" eaLnBrk="0" hangingPunct="0">
              <a:spcBef>
                <a:spcPct val="30000"/>
              </a:spcBef>
              <a:defRPr kumimoji="1" sz="2000">
                <a:solidFill>
                  <a:schemeClr val="tx1"/>
                </a:solidFill>
                <a:latin typeface="Times New Roman" pitchFamily="18" charset="0"/>
                <a:ea typeface="ＭＳ Ｐ明朝" charset="-128"/>
              </a:defRPr>
            </a:lvl2pPr>
            <a:lvl3pPr marL="1143000" indent="-228600" defTabSz="922338" eaLnBrk="0" hangingPunct="0">
              <a:spcBef>
                <a:spcPct val="30000"/>
              </a:spcBef>
              <a:defRPr kumimoji="1" sz="2000">
                <a:solidFill>
                  <a:schemeClr val="tx1"/>
                </a:solidFill>
                <a:latin typeface="Times New Roman" pitchFamily="18" charset="0"/>
                <a:ea typeface="ＭＳ Ｐ明朝" charset="-128"/>
              </a:defRPr>
            </a:lvl3pPr>
            <a:lvl4pPr marL="1600200" indent="-228600" defTabSz="922338" eaLnBrk="0" hangingPunct="0">
              <a:spcBef>
                <a:spcPct val="30000"/>
              </a:spcBef>
              <a:defRPr kumimoji="1" sz="2000">
                <a:solidFill>
                  <a:schemeClr val="tx1"/>
                </a:solidFill>
                <a:latin typeface="Times New Roman" pitchFamily="18" charset="0"/>
                <a:ea typeface="ＭＳ Ｐ明朝" charset="-128"/>
              </a:defRPr>
            </a:lvl4pPr>
            <a:lvl5pPr marL="2057400" indent="-228600" defTabSz="922338" eaLnBrk="0" hangingPunct="0">
              <a:spcBef>
                <a:spcPct val="30000"/>
              </a:spcBef>
              <a:defRPr kumimoji="1" sz="2000">
                <a:solidFill>
                  <a:schemeClr val="tx1"/>
                </a:solidFill>
                <a:latin typeface="Times New Roman" pitchFamily="18" charset="0"/>
                <a:ea typeface="ＭＳ Ｐ明朝" charset="-128"/>
              </a:defRPr>
            </a:lvl5pPr>
            <a:lvl6pPr marL="2514600" indent="-228600" defTabSz="922338" eaLnBrk="0" fontAlgn="base" hangingPunct="0">
              <a:spcBef>
                <a:spcPct val="30000"/>
              </a:spcBef>
              <a:spcAft>
                <a:spcPct val="0"/>
              </a:spcAft>
              <a:defRPr kumimoji="1" sz="2000">
                <a:solidFill>
                  <a:schemeClr val="tx1"/>
                </a:solidFill>
                <a:latin typeface="Times New Roman" pitchFamily="18" charset="0"/>
                <a:ea typeface="ＭＳ Ｐ明朝" charset="-128"/>
              </a:defRPr>
            </a:lvl6pPr>
            <a:lvl7pPr marL="2971800" indent="-228600" defTabSz="922338" eaLnBrk="0" fontAlgn="base" hangingPunct="0">
              <a:spcBef>
                <a:spcPct val="30000"/>
              </a:spcBef>
              <a:spcAft>
                <a:spcPct val="0"/>
              </a:spcAft>
              <a:defRPr kumimoji="1" sz="2000">
                <a:solidFill>
                  <a:schemeClr val="tx1"/>
                </a:solidFill>
                <a:latin typeface="Times New Roman" pitchFamily="18" charset="0"/>
                <a:ea typeface="ＭＳ Ｐ明朝" charset="-128"/>
              </a:defRPr>
            </a:lvl7pPr>
            <a:lvl8pPr marL="3429000" indent="-228600" defTabSz="922338" eaLnBrk="0" fontAlgn="base" hangingPunct="0">
              <a:spcBef>
                <a:spcPct val="30000"/>
              </a:spcBef>
              <a:spcAft>
                <a:spcPct val="0"/>
              </a:spcAft>
              <a:defRPr kumimoji="1" sz="2000">
                <a:solidFill>
                  <a:schemeClr val="tx1"/>
                </a:solidFill>
                <a:latin typeface="Times New Roman" pitchFamily="18" charset="0"/>
                <a:ea typeface="ＭＳ Ｐ明朝" charset="-128"/>
              </a:defRPr>
            </a:lvl8pPr>
            <a:lvl9pPr marL="3886200" indent="-228600" defTabSz="922338" eaLnBrk="0" fontAlgn="base" hangingPunct="0">
              <a:spcBef>
                <a:spcPct val="30000"/>
              </a:spcBef>
              <a:spcAft>
                <a:spcPct val="0"/>
              </a:spcAft>
              <a:defRPr kumimoji="1" sz="2000">
                <a:solidFill>
                  <a:schemeClr val="tx1"/>
                </a:solidFill>
                <a:latin typeface="Times New Roman" pitchFamily="18" charset="0"/>
                <a:ea typeface="ＭＳ Ｐ明朝" charset="-128"/>
              </a:defRPr>
            </a:lvl9pPr>
          </a:lstStyle>
          <a:p>
            <a:pPr eaLnBrk="1" hangingPunct="1">
              <a:spcBef>
                <a:spcPct val="0"/>
              </a:spcBef>
            </a:pPr>
            <a:fld id="{376193C4-094D-4ECF-B9FB-2D3633EB1D91}" type="slidenum">
              <a:rPr lang="en-US" altLang="ja-JP" sz="1200" smtClean="0">
                <a:ea typeface="ＭＳ Ｐゴシック" charset="-128"/>
              </a:rPr>
              <a:pPr eaLnBrk="1" hangingPunct="1">
                <a:spcBef>
                  <a:spcPct val="0"/>
                </a:spcBef>
              </a:pPr>
              <a:t>7</a:t>
            </a:fld>
            <a:endParaRPr lang="en-US" altLang="ja-JP" sz="1200" smtClean="0">
              <a:ea typeface="ＭＳ Ｐゴシック" charset="-128"/>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ja-JP" smtClean="0">
              <a:latin typeface="Trebuchet MS" pitchFamily="34" charset="0"/>
              <a:ea typeface="ＭＳ Ｐ明朝"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スライド イメージ プレースホルダー 1"/>
          <p:cNvSpPr>
            <a:spLocks noGrp="1" noRot="1" noChangeAspect="1" noTextEdit="1"/>
          </p:cNvSpPr>
          <p:nvPr>
            <p:ph type="sldImg"/>
          </p:nvPr>
        </p:nvSpPr>
        <p:spPr>
          <a:xfrm>
            <a:off x="731838" y="546100"/>
            <a:ext cx="5372100" cy="3721100"/>
          </a:xfrm>
          <a:ln/>
        </p:spPr>
      </p:sp>
      <p:sp>
        <p:nvSpPr>
          <p:cNvPr id="44035" name="ノート プレースホルダー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p>
        </p:txBody>
      </p:sp>
      <p:sp>
        <p:nvSpPr>
          <p:cNvPr id="44036" name="スライド番号プレースホルダー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spcBef>
                <a:spcPct val="30000"/>
              </a:spcBef>
              <a:defRPr kumimoji="1" sz="2000">
                <a:solidFill>
                  <a:schemeClr val="tx1"/>
                </a:solidFill>
                <a:latin typeface="Times New Roman" pitchFamily="18" charset="0"/>
                <a:ea typeface="ＭＳ Ｐ明朝" pitchFamily="18" charset="-128"/>
              </a:defRPr>
            </a:lvl1pPr>
            <a:lvl2pPr marL="742950" indent="-285750" defTabSz="922338" eaLnBrk="0" hangingPunct="0">
              <a:spcBef>
                <a:spcPct val="30000"/>
              </a:spcBef>
              <a:defRPr kumimoji="1" sz="2000">
                <a:solidFill>
                  <a:schemeClr val="tx1"/>
                </a:solidFill>
                <a:latin typeface="Times New Roman" pitchFamily="18" charset="0"/>
                <a:ea typeface="ＭＳ Ｐ明朝" pitchFamily="18" charset="-128"/>
              </a:defRPr>
            </a:lvl2pPr>
            <a:lvl3pPr marL="1143000" indent="-228600" defTabSz="922338" eaLnBrk="0" hangingPunct="0">
              <a:spcBef>
                <a:spcPct val="30000"/>
              </a:spcBef>
              <a:defRPr kumimoji="1" sz="2000">
                <a:solidFill>
                  <a:schemeClr val="tx1"/>
                </a:solidFill>
                <a:latin typeface="Times New Roman" pitchFamily="18" charset="0"/>
                <a:ea typeface="ＭＳ Ｐ明朝" pitchFamily="18" charset="-128"/>
              </a:defRPr>
            </a:lvl3pPr>
            <a:lvl4pPr marL="1600200" indent="-228600" defTabSz="922338" eaLnBrk="0" hangingPunct="0">
              <a:spcBef>
                <a:spcPct val="30000"/>
              </a:spcBef>
              <a:defRPr kumimoji="1" sz="2000">
                <a:solidFill>
                  <a:schemeClr val="tx1"/>
                </a:solidFill>
                <a:latin typeface="Times New Roman" pitchFamily="18" charset="0"/>
                <a:ea typeface="ＭＳ Ｐ明朝" pitchFamily="18" charset="-128"/>
              </a:defRPr>
            </a:lvl4pPr>
            <a:lvl5pPr marL="2057400" indent="-228600" defTabSz="922338" eaLnBrk="0" hangingPunct="0">
              <a:spcBef>
                <a:spcPct val="30000"/>
              </a:spcBef>
              <a:defRPr kumimoji="1" sz="2000">
                <a:solidFill>
                  <a:schemeClr val="tx1"/>
                </a:solidFill>
                <a:latin typeface="Times New Roman" pitchFamily="18" charset="0"/>
                <a:ea typeface="ＭＳ Ｐ明朝" pitchFamily="18" charset="-128"/>
              </a:defRPr>
            </a:lvl5pPr>
            <a:lvl6pPr marL="2514600" indent="-228600" defTabSz="922338" eaLnBrk="0" fontAlgn="base" hangingPunct="0">
              <a:spcBef>
                <a:spcPct val="30000"/>
              </a:spcBef>
              <a:spcAft>
                <a:spcPct val="0"/>
              </a:spcAft>
              <a:defRPr kumimoji="1" sz="2000">
                <a:solidFill>
                  <a:schemeClr val="tx1"/>
                </a:solidFill>
                <a:latin typeface="Times New Roman" pitchFamily="18" charset="0"/>
                <a:ea typeface="ＭＳ Ｐ明朝" pitchFamily="18" charset="-128"/>
              </a:defRPr>
            </a:lvl6pPr>
            <a:lvl7pPr marL="2971800" indent="-228600" defTabSz="922338" eaLnBrk="0" fontAlgn="base" hangingPunct="0">
              <a:spcBef>
                <a:spcPct val="30000"/>
              </a:spcBef>
              <a:spcAft>
                <a:spcPct val="0"/>
              </a:spcAft>
              <a:defRPr kumimoji="1" sz="2000">
                <a:solidFill>
                  <a:schemeClr val="tx1"/>
                </a:solidFill>
                <a:latin typeface="Times New Roman" pitchFamily="18" charset="0"/>
                <a:ea typeface="ＭＳ Ｐ明朝" pitchFamily="18" charset="-128"/>
              </a:defRPr>
            </a:lvl7pPr>
            <a:lvl8pPr marL="3429000" indent="-228600" defTabSz="922338" eaLnBrk="0" fontAlgn="base" hangingPunct="0">
              <a:spcBef>
                <a:spcPct val="30000"/>
              </a:spcBef>
              <a:spcAft>
                <a:spcPct val="0"/>
              </a:spcAft>
              <a:defRPr kumimoji="1" sz="2000">
                <a:solidFill>
                  <a:schemeClr val="tx1"/>
                </a:solidFill>
                <a:latin typeface="Times New Roman" pitchFamily="18" charset="0"/>
                <a:ea typeface="ＭＳ Ｐ明朝" pitchFamily="18" charset="-128"/>
              </a:defRPr>
            </a:lvl8pPr>
            <a:lvl9pPr marL="3886200" indent="-228600" defTabSz="922338" eaLnBrk="0" fontAlgn="base" hangingPunct="0">
              <a:spcBef>
                <a:spcPct val="30000"/>
              </a:spcBef>
              <a:spcAft>
                <a:spcPct val="0"/>
              </a:spcAft>
              <a:defRPr kumimoji="1" sz="2000">
                <a:solidFill>
                  <a:schemeClr val="tx1"/>
                </a:solidFill>
                <a:latin typeface="Times New Roman" pitchFamily="18" charset="0"/>
                <a:ea typeface="ＭＳ Ｐ明朝" pitchFamily="18" charset="-128"/>
              </a:defRPr>
            </a:lvl9pPr>
          </a:lstStyle>
          <a:p>
            <a:pPr eaLnBrk="1" hangingPunct="1">
              <a:spcBef>
                <a:spcPct val="0"/>
              </a:spcBef>
            </a:pPr>
            <a:fld id="{11A34749-6C14-45E4-A34F-FE3C2B17C999}" type="slidenum">
              <a:rPr lang="ja-JP" altLang="en-US" sz="1200" smtClean="0">
                <a:ea typeface="ＭＳ Ｐゴシック" pitchFamily="50" charset="-128"/>
              </a:rPr>
              <a:pPr eaLnBrk="1" hangingPunct="1">
                <a:spcBef>
                  <a:spcPct val="0"/>
                </a:spcBef>
              </a:pPr>
              <a:t>11</a:t>
            </a:fld>
            <a:endParaRPr lang="ja-JP" altLang="en-US" sz="1200" smtClean="0">
              <a:ea typeface="ＭＳ Ｐゴシック" pitchFamily="50"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172035" name="Rectangle 3"/>
          <p:cNvSpPr>
            <a:spLocks noGrp="1" noChangeArrowheads="1"/>
          </p:cNvSpPr>
          <p:nvPr>
            <p:ph type="ctrTitle" sz="quarter"/>
          </p:nvPr>
        </p:nvSpPr>
        <p:spPr>
          <a:xfrm>
            <a:off x="439738" y="381001"/>
            <a:ext cx="9097962" cy="1173163"/>
          </a:xfrm>
        </p:spPr>
        <p:txBody>
          <a:bodyPr anchor="b"/>
          <a:lstStyle>
            <a:lvl1pPr>
              <a:lnSpc>
                <a:spcPct val="80000"/>
              </a:lnSpc>
              <a:defRPr kumimoji="0" sz="4000"/>
            </a:lvl1pPr>
          </a:lstStyle>
          <a:p>
            <a:r>
              <a:rPr lang="ja-JP" altLang="en-US"/>
              <a:t>マスター タイトルの書式設定</a:t>
            </a:r>
          </a:p>
        </p:txBody>
      </p:sp>
      <p:sp>
        <p:nvSpPr>
          <p:cNvPr id="172036" name="Rectangle 4"/>
          <p:cNvSpPr>
            <a:spLocks noGrp="1" noChangeArrowheads="1"/>
          </p:cNvSpPr>
          <p:nvPr>
            <p:ph type="subTitle" sz="quarter" idx="1"/>
          </p:nvPr>
        </p:nvSpPr>
        <p:spPr>
          <a:xfrm>
            <a:off x="514350" y="1752600"/>
            <a:ext cx="8978900" cy="4419600"/>
          </a:xfrm>
        </p:spPr>
        <p:txBody>
          <a:bodyPr/>
          <a:lstStyle>
            <a:lvl1pPr marL="0" indent="0">
              <a:defRPr sz="2400"/>
            </a:lvl1pPr>
          </a:lstStyle>
          <a:p>
            <a:r>
              <a:rPr lang="ja-JP" altLang="en-US"/>
              <a:t>マスター サブタイトルの書式設定</a:t>
            </a:r>
          </a:p>
        </p:txBody>
      </p:sp>
      <p:sp>
        <p:nvSpPr>
          <p:cNvPr id="4" name="Rectangle 5"/>
          <p:cNvSpPr>
            <a:spLocks noGrp="1" noChangeArrowheads="1"/>
          </p:cNvSpPr>
          <p:nvPr>
            <p:ph type="dt" sz="quarter" idx="10"/>
          </p:nvPr>
        </p:nvSpPr>
        <p:spPr/>
        <p:txBody>
          <a:bodyPr/>
          <a:lstStyle>
            <a:lvl1pPr>
              <a:defRPr/>
            </a:lvl1pPr>
          </a:lstStyle>
          <a:p>
            <a:pPr>
              <a:defRPr/>
            </a:pPr>
            <a:endParaRPr lang="en-US" altLang="ja-JP"/>
          </a:p>
        </p:txBody>
      </p:sp>
      <p:sp>
        <p:nvSpPr>
          <p:cNvPr id="5" name="Rectangle 6"/>
          <p:cNvSpPr>
            <a:spLocks noGrp="1" noChangeArrowheads="1"/>
          </p:cNvSpPr>
          <p:nvPr>
            <p:ph type="ftr" sz="quarter" idx="11"/>
          </p:nvPr>
        </p:nvSpPr>
        <p:spPr/>
        <p:txBody>
          <a:bodyPr/>
          <a:lstStyle>
            <a:lvl1pPr>
              <a:defRPr/>
            </a:lvl1pPr>
          </a:lstStyle>
          <a:p>
            <a:pPr>
              <a:defRPr/>
            </a:pPr>
            <a:endParaRPr lang="en-US" altLang="ja-JP"/>
          </a:p>
        </p:txBody>
      </p:sp>
      <p:sp>
        <p:nvSpPr>
          <p:cNvPr id="6" name="Rectangle 7"/>
          <p:cNvSpPr>
            <a:spLocks noGrp="1" noChangeArrowheads="1"/>
          </p:cNvSpPr>
          <p:nvPr>
            <p:ph type="sldNum" sz="quarter" idx="12"/>
          </p:nvPr>
        </p:nvSpPr>
        <p:spPr/>
        <p:txBody>
          <a:bodyPr/>
          <a:lstStyle>
            <a:lvl1pPr>
              <a:defRPr/>
            </a:lvl1pPr>
          </a:lstStyle>
          <a:p>
            <a:pPr>
              <a:defRPr/>
            </a:pPr>
            <a:fld id="{A91B104D-DB14-4EB1-9B9D-55FAFB842C5F}" type="slidenum">
              <a:rPr lang="en-US" altLang="ja-JP"/>
              <a:pPr>
                <a:defRPr/>
              </a:pPr>
              <a:t>‹#›</a:t>
            </a:fld>
            <a:endParaRPr lang="en-US" altLang="ja-JP"/>
          </a:p>
        </p:txBody>
      </p:sp>
    </p:spTree>
    <p:extLst>
      <p:ext uri="{BB962C8B-B14F-4D97-AF65-F5344CB8AC3E}">
        <p14:creationId xmlns:p14="http://schemas.microsoft.com/office/powerpoint/2010/main" val="770995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274A95EF-313B-4328-B162-F703BD2AD226}" type="slidenum">
              <a:rPr lang="en-US" altLang="ja-JP"/>
              <a:pPr>
                <a:defRPr/>
              </a:pPr>
              <a:t>‹#›</a:t>
            </a:fld>
            <a:endParaRPr lang="en-US" altLang="ja-JP"/>
          </a:p>
        </p:txBody>
      </p:sp>
    </p:spTree>
    <p:extLst>
      <p:ext uri="{BB962C8B-B14F-4D97-AF65-F5344CB8AC3E}">
        <p14:creationId xmlns:p14="http://schemas.microsoft.com/office/powerpoint/2010/main" val="3166799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6902"/>
            <a:ext cx="84201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787C8ABE-FCD1-4E9C-A45A-475B453F1ADE}" type="slidenum">
              <a:rPr lang="en-US" altLang="ja-JP"/>
              <a:pPr>
                <a:defRPr/>
              </a:pPr>
              <a:t>‹#›</a:t>
            </a:fld>
            <a:endParaRPr lang="en-US" altLang="ja-JP"/>
          </a:p>
        </p:txBody>
      </p:sp>
    </p:spTree>
    <p:extLst>
      <p:ext uri="{BB962C8B-B14F-4D97-AF65-F5344CB8AC3E}">
        <p14:creationId xmlns:p14="http://schemas.microsoft.com/office/powerpoint/2010/main" val="628587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346075" y="1295400"/>
            <a:ext cx="4435475"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933951" y="1295400"/>
            <a:ext cx="4437063"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FF946430-5153-4EBF-9D04-4DA264C45C13}" type="slidenum">
              <a:rPr lang="en-US" altLang="ja-JP"/>
              <a:pPr>
                <a:defRPr/>
              </a:pPr>
              <a:t>‹#›</a:t>
            </a:fld>
            <a:endParaRPr lang="en-US" altLang="ja-JP"/>
          </a:p>
        </p:txBody>
      </p:sp>
    </p:spTree>
    <p:extLst>
      <p:ext uri="{BB962C8B-B14F-4D97-AF65-F5344CB8AC3E}">
        <p14:creationId xmlns:p14="http://schemas.microsoft.com/office/powerpoint/2010/main" val="3912574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7D205C9C-F690-47FF-A7FD-9BD04D811BC8}" type="slidenum">
              <a:rPr lang="en-US" altLang="ja-JP"/>
              <a:pPr>
                <a:defRPr/>
              </a:pPr>
              <a:t>‹#›</a:t>
            </a:fld>
            <a:endParaRPr lang="en-US" altLang="ja-JP"/>
          </a:p>
        </p:txBody>
      </p:sp>
    </p:spTree>
    <p:extLst>
      <p:ext uri="{BB962C8B-B14F-4D97-AF65-F5344CB8AC3E}">
        <p14:creationId xmlns:p14="http://schemas.microsoft.com/office/powerpoint/2010/main" val="3737264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549F6274-9E2B-477A-915F-1313E9BE32FD}" type="slidenum">
              <a:rPr lang="en-US" altLang="ja-JP"/>
              <a:pPr>
                <a:defRPr/>
              </a:pPr>
              <a:t>‹#›</a:t>
            </a:fld>
            <a:endParaRPr lang="en-US" altLang="ja-JP"/>
          </a:p>
        </p:txBody>
      </p:sp>
    </p:spTree>
    <p:extLst>
      <p:ext uri="{BB962C8B-B14F-4D97-AF65-F5344CB8AC3E}">
        <p14:creationId xmlns:p14="http://schemas.microsoft.com/office/powerpoint/2010/main" val="3356908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67A1D8F4-5E7A-4147-A349-22FD6B0270E6}" type="slidenum">
              <a:rPr lang="en-US" altLang="ja-JP"/>
              <a:pPr>
                <a:defRPr/>
              </a:pPr>
              <a:t>‹#›</a:t>
            </a:fld>
            <a:endParaRPr lang="en-US" altLang="ja-JP"/>
          </a:p>
        </p:txBody>
      </p:sp>
    </p:spTree>
    <p:extLst>
      <p:ext uri="{BB962C8B-B14F-4D97-AF65-F5344CB8AC3E}">
        <p14:creationId xmlns:p14="http://schemas.microsoft.com/office/powerpoint/2010/main" val="1026541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138"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873501" y="273052"/>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95300" y="1435102"/>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3A50315D-E083-4641-BF62-F302957E4402}" type="slidenum">
              <a:rPr lang="en-US" altLang="ja-JP"/>
              <a:pPr>
                <a:defRPr/>
              </a:pPr>
              <a:t>‹#›</a:t>
            </a:fld>
            <a:endParaRPr lang="en-US" altLang="ja-JP"/>
          </a:p>
        </p:txBody>
      </p:sp>
    </p:spTree>
    <p:extLst>
      <p:ext uri="{BB962C8B-B14F-4D97-AF65-F5344CB8AC3E}">
        <p14:creationId xmlns:p14="http://schemas.microsoft.com/office/powerpoint/2010/main" val="3046937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3" y="4800600"/>
            <a:ext cx="59436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FFFD3515-A130-41F8-BA1A-CA42CB65D02E}" type="slidenum">
              <a:rPr lang="en-US" altLang="ja-JP"/>
              <a:pPr>
                <a:defRPr/>
              </a:pPr>
              <a:t>‹#›</a:t>
            </a:fld>
            <a:endParaRPr lang="en-US" altLang="ja-JP"/>
          </a:p>
        </p:txBody>
      </p:sp>
    </p:spTree>
    <p:extLst>
      <p:ext uri="{BB962C8B-B14F-4D97-AF65-F5344CB8AC3E}">
        <p14:creationId xmlns:p14="http://schemas.microsoft.com/office/powerpoint/2010/main" val="2064704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C0236726-926B-4742-BA58-20D6C9CC977B}" type="slidenum">
              <a:rPr lang="en-US" altLang="ja-JP"/>
              <a:pPr>
                <a:defRPr/>
              </a:pPr>
              <a:t>‹#›</a:t>
            </a:fld>
            <a:endParaRPr lang="en-US" altLang="ja-JP"/>
          </a:p>
        </p:txBody>
      </p:sp>
    </p:spTree>
    <p:extLst>
      <p:ext uri="{BB962C8B-B14F-4D97-AF65-F5344CB8AC3E}">
        <p14:creationId xmlns:p14="http://schemas.microsoft.com/office/powerpoint/2010/main" val="4003278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15176" y="381000"/>
            <a:ext cx="2255838" cy="56388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346075" y="381000"/>
            <a:ext cx="6616700" cy="56388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F9801060-52DE-4DE9-9BF2-EEAC35FBF9EA}" type="slidenum">
              <a:rPr lang="en-US" altLang="ja-JP"/>
              <a:pPr>
                <a:defRPr/>
              </a:pPr>
              <a:t>‹#›</a:t>
            </a:fld>
            <a:endParaRPr lang="en-US" altLang="ja-JP"/>
          </a:p>
        </p:txBody>
      </p:sp>
    </p:spTree>
    <p:extLst>
      <p:ext uri="{BB962C8B-B14F-4D97-AF65-F5344CB8AC3E}">
        <p14:creationId xmlns:p14="http://schemas.microsoft.com/office/powerpoint/2010/main" val="9435343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タイトル、コンテンツ、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2347914" y="381000"/>
            <a:ext cx="6677025" cy="609600"/>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346075" y="1295400"/>
            <a:ext cx="4435475" cy="47244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933951" y="1295400"/>
            <a:ext cx="4437063" cy="47244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0E255AB0-8D5C-4476-8987-7B14B5580CE7}" type="slidenum">
              <a:rPr lang="en-US" altLang="ja-JP"/>
              <a:pPr>
                <a:defRPr/>
              </a:pPr>
              <a:t>‹#›</a:t>
            </a:fld>
            <a:endParaRPr lang="en-US" altLang="ja-JP"/>
          </a:p>
        </p:txBody>
      </p:sp>
    </p:spTree>
    <p:extLst>
      <p:ext uri="{BB962C8B-B14F-4D97-AF65-F5344CB8AC3E}">
        <p14:creationId xmlns:p14="http://schemas.microsoft.com/office/powerpoint/2010/main" val="9698309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2347914" y="381000"/>
            <a:ext cx="6677025" cy="609600"/>
          </a:xfrm>
        </p:spPr>
        <p:txBody>
          <a:bodyPr/>
          <a:lstStyle/>
          <a:p>
            <a:r>
              <a:rPr lang="ja-JP" altLang="en-US" smtClean="0"/>
              <a:t>マスタ タイトルの書式設定</a:t>
            </a:r>
            <a:endParaRPr lang="ja-JP" altLang="en-US"/>
          </a:p>
        </p:txBody>
      </p:sp>
      <p:sp>
        <p:nvSpPr>
          <p:cNvPr id="3" name="表プレースホルダ 2"/>
          <p:cNvSpPr>
            <a:spLocks noGrp="1"/>
          </p:cNvSpPr>
          <p:nvPr>
            <p:ph type="tbl" idx="1"/>
          </p:nvPr>
        </p:nvSpPr>
        <p:spPr>
          <a:xfrm>
            <a:off x="346076" y="1295400"/>
            <a:ext cx="9024938" cy="4724400"/>
          </a:xfrm>
        </p:spPr>
        <p:txBody>
          <a:bodyPr/>
          <a:lstStyle/>
          <a:p>
            <a:pPr lvl="0"/>
            <a:endParaRPr lang="ja-JP" alt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123CC407-B935-46E3-B69E-351743D7A9CC}" type="slidenum">
              <a:rPr lang="en-US" altLang="ja-JP"/>
              <a:pPr>
                <a:defRPr/>
              </a:pPr>
              <a:t>‹#›</a:t>
            </a:fld>
            <a:endParaRPr lang="en-US" altLang="ja-JP"/>
          </a:p>
        </p:txBody>
      </p:sp>
    </p:spTree>
    <p:extLst>
      <p:ext uri="{BB962C8B-B14F-4D97-AF65-F5344CB8AC3E}">
        <p14:creationId xmlns:p14="http://schemas.microsoft.com/office/powerpoint/2010/main" val="16356411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347914" y="381000"/>
            <a:ext cx="6677025" cy="609600"/>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346075" y="1295400"/>
            <a:ext cx="4435475" cy="47244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quarter" idx="2"/>
          </p:nvPr>
        </p:nvSpPr>
        <p:spPr>
          <a:xfrm>
            <a:off x="4933951" y="1295400"/>
            <a:ext cx="4437063" cy="22860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コンテンツ プレースホルダ 4"/>
          <p:cNvSpPr>
            <a:spLocks noGrp="1"/>
          </p:cNvSpPr>
          <p:nvPr>
            <p:ph sz="quarter" idx="3"/>
          </p:nvPr>
        </p:nvSpPr>
        <p:spPr>
          <a:xfrm>
            <a:off x="4933951" y="3733800"/>
            <a:ext cx="4437063" cy="22860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8" name="Rectangle 6"/>
          <p:cNvSpPr>
            <a:spLocks noGrp="1" noChangeArrowheads="1"/>
          </p:cNvSpPr>
          <p:nvPr>
            <p:ph type="sldNum" sz="quarter" idx="12"/>
          </p:nvPr>
        </p:nvSpPr>
        <p:spPr>
          <a:ln/>
        </p:spPr>
        <p:txBody>
          <a:bodyPr/>
          <a:lstStyle>
            <a:lvl1pPr>
              <a:defRPr/>
            </a:lvl1pPr>
          </a:lstStyle>
          <a:p>
            <a:pPr>
              <a:defRPr/>
            </a:pPr>
            <a:fld id="{8389E76B-AF7F-41EB-A76B-E90D6E51EC02}" type="slidenum">
              <a:rPr lang="en-US" altLang="ja-JP"/>
              <a:pPr>
                <a:defRPr/>
              </a:pPr>
              <a:t>‹#›</a:t>
            </a:fld>
            <a:endParaRPr lang="en-US" altLang="ja-JP"/>
          </a:p>
        </p:txBody>
      </p:sp>
    </p:spTree>
    <p:extLst>
      <p:ext uri="{BB962C8B-B14F-4D97-AF65-F5344CB8AC3E}">
        <p14:creationId xmlns:p14="http://schemas.microsoft.com/office/powerpoint/2010/main" val="37760353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ClipArt" preserve="1">
  <p:cSld name="タイトル、テキスト、クリップ アート">
    <p:spTree>
      <p:nvGrpSpPr>
        <p:cNvPr id="1" name=""/>
        <p:cNvGrpSpPr/>
        <p:nvPr/>
      </p:nvGrpSpPr>
      <p:grpSpPr>
        <a:xfrm>
          <a:off x="0" y="0"/>
          <a:ext cx="0" cy="0"/>
          <a:chOff x="0" y="0"/>
          <a:chExt cx="0" cy="0"/>
        </a:xfrm>
      </p:grpSpPr>
      <p:sp>
        <p:nvSpPr>
          <p:cNvPr id="2" name="タイトル 1"/>
          <p:cNvSpPr>
            <a:spLocks noGrp="1"/>
          </p:cNvSpPr>
          <p:nvPr>
            <p:ph type="title"/>
          </p:nvPr>
        </p:nvSpPr>
        <p:spPr>
          <a:xfrm>
            <a:off x="2347914" y="381000"/>
            <a:ext cx="6677025" cy="609600"/>
          </a:xfrm>
        </p:spPr>
        <p:txBody>
          <a:bodyPr/>
          <a:lstStyle/>
          <a:p>
            <a:r>
              <a:rPr lang="ja-JP" altLang="en-US" smtClean="0"/>
              <a:t>マスタ タイトルの書式設定</a:t>
            </a:r>
            <a:endParaRPr lang="ja-JP" altLang="en-US"/>
          </a:p>
        </p:txBody>
      </p:sp>
      <p:sp>
        <p:nvSpPr>
          <p:cNvPr id="3" name="テキスト プレースホルダ 2"/>
          <p:cNvSpPr>
            <a:spLocks noGrp="1"/>
          </p:cNvSpPr>
          <p:nvPr>
            <p:ph type="body" sz="half" idx="1"/>
          </p:nvPr>
        </p:nvSpPr>
        <p:spPr>
          <a:xfrm>
            <a:off x="346075" y="1295400"/>
            <a:ext cx="4435475" cy="47244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クリップアート プレースホルダ 3"/>
          <p:cNvSpPr>
            <a:spLocks noGrp="1"/>
          </p:cNvSpPr>
          <p:nvPr>
            <p:ph type="clipArt" sz="half" idx="2"/>
          </p:nvPr>
        </p:nvSpPr>
        <p:spPr>
          <a:xfrm>
            <a:off x="4933951" y="1295400"/>
            <a:ext cx="4437063" cy="4724400"/>
          </a:xfrm>
        </p:spPr>
        <p:txBody>
          <a:bodyPr/>
          <a:lstStyle/>
          <a:p>
            <a:pPr lvl="0"/>
            <a:endParaRPr lang="ja-JP" alt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037204E9-9CD2-4078-9147-6753DB1DCEFC}" type="slidenum">
              <a:rPr lang="en-US" altLang="ja-JP"/>
              <a:pPr>
                <a:defRPr/>
              </a:pPr>
              <a:t>‹#›</a:t>
            </a:fld>
            <a:endParaRPr lang="en-US" altLang="ja-JP"/>
          </a:p>
        </p:txBody>
      </p:sp>
    </p:spTree>
    <p:extLst>
      <p:ext uri="{BB962C8B-B14F-4D97-AF65-F5344CB8AC3E}">
        <p14:creationId xmlns:p14="http://schemas.microsoft.com/office/powerpoint/2010/main" val="14716432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タイトルのみ">
    <p:spTree>
      <p:nvGrpSpPr>
        <p:cNvPr id="1" name=""/>
        <p:cNvGrpSpPr/>
        <p:nvPr/>
      </p:nvGrpSpPr>
      <p:grpSpPr>
        <a:xfrm>
          <a:off x="0" y="0"/>
          <a:ext cx="0" cy="0"/>
          <a:chOff x="0" y="0"/>
          <a:chExt cx="0" cy="0"/>
        </a:xfrm>
      </p:grpSpPr>
      <p:sp>
        <p:nvSpPr>
          <p:cNvPr id="2" name="日付プレースホルダー 2"/>
          <p:cNvSpPr>
            <a:spLocks noGrp="1"/>
          </p:cNvSpPr>
          <p:nvPr>
            <p:ph type="dt" sz="half" idx="10"/>
          </p:nvPr>
        </p:nvSpPr>
        <p:spPr/>
        <p:txBody>
          <a:bodyPr/>
          <a:lstStyle>
            <a:lvl1pPr>
              <a:defRPr>
                <a:solidFill>
                  <a:prstClr val="black">
                    <a:tint val="75000"/>
                  </a:prstClr>
                </a:solidFill>
              </a:defRPr>
            </a:lvl1pPr>
          </a:lstStyle>
          <a:p>
            <a:pPr>
              <a:defRPr/>
            </a:pPr>
            <a:fld id="{3B2134E5-C566-4F81-9D9A-7AE412123B38}" type="datetime1">
              <a:rPr lang="ja-JP" altLang="en-US"/>
              <a:pPr>
                <a:defRPr/>
              </a:pPr>
              <a:t>2020/9/29</a:t>
            </a:fld>
            <a:endParaRPr lang="ja-JP" altLang="en-US"/>
          </a:p>
        </p:txBody>
      </p:sp>
      <p:sp>
        <p:nvSpPr>
          <p:cNvPr id="3" name="フッター プレースホルダー 3"/>
          <p:cNvSpPr>
            <a:spLocks noGrp="1"/>
          </p:cNvSpPr>
          <p:nvPr>
            <p:ph type="ftr" sz="quarter" idx="11"/>
          </p:nvPr>
        </p:nvSpPr>
        <p:spPr/>
        <p:txBody>
          <a:bodyPr/>
          <a:lstStyle>
            <a:lvl1pPr>
              <a:defRPr>
                <a:solidFill>
                  <a:prstClr val="black">
                    <a:tint val="75000"/>
                  </a:prstClr>
                </a:solidFill>
              </a:defRPr>
            </a:lvl1pPr>
          </a:lstStyle>
          <a:p>
            <a:pPr>
              <a:defRPr/>
            </a:pPr>
            <a:endParaRPr lang="ja-JP" altLang="en-US"/>
          </a:p>
        </p:txBody>
      </p:sp>
      <p:sp>
        <p:nvSpPr>
          <p:cNvPr id="4" name="スライド番号プレースホルダー 4"/>
          <p:cNvSpPr>
            <a:spLocks noGrp="1"/>
          </p:cNvSpPr>
          <p:nvPr>
            <p:ph type="sldNum" sz="quarter" idx="12"/>
          </p:nvPr>
        </p:nvSpPr>
        <p:spPr/>
        <p:txBody>
          <a:bodyPr/>
          <a:lstStyle>
            <a:lvl1pPr>
              <a:defRPr>
                <a:solidFill>
                  <a:prstClr val="black">
                    <a:tint val="75000"/>
                  </a:prstClr>
                </a:solidFill>
              </a:defRPr>
            </a:lvl1pPr>
          </a:lstStyle>
          <a:p>
            <a:pPr>
              <a:defRPr/>
            </a:pPr>
            <a:fld id="{3A6FB813-C4F4-4211-97EE-512B6F644EE7}" type="slidenum">
              <a:rPr lang="ja-JP" altLang="en-US"/>
              <a:pPr>
                <a:defRPr/>
              </a:pPr>
              <a:t>‹#›</a:t>
            </a:fld>
            <a:endParaRPr lang="ja-JP" altLang="en-US"/>
          </a:p>
        </p:txBody>
      </p:sp>
    </p:spTree>
    <p:extLst>
      <p:ext uri="{BB962C8B-B14F-4D97-AF65-F5344CB8AC3E}">
        <p14:creationId xmlns:p14="http://schemas.microsoft.com/office/powerpoint/2010/main" val="1617223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347913" y="381000"/>
            <a:ext cx="667702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ja-JP" altLang="en-US" smtClean="0"/>
              <a:t>マスター タイトルの</a:t>
            </a:r>
            <a:br>
              <a:rPr lang="ja-JP" altLang="en-US" smtClean="0"/>
            </a:br>
            <a:r>
              <a:rPr lang="ja-JP" altLang="en-US" smtClean="0"/>
              <a:t>書式設定</a:t>
            </a:r>
          </a:p>
        </p:txBody>
      </p:sp>
      <p:sp>
        <p:nvSpPr>
          <p:cNvPr id="1027" name="Rectangle 3"/>
          <p:cNvSpPr>
            <a:spLocks noGrp="1" noChangeArrowheads="1"/>
          </p:cNvSpPr>
          <p:nvPr>
            <p:ph type="body" idx="1"/>
          </p:nvPr>
        </p:nvSpPr>
        <p:spPr bwMode="auto">
          <a:xfrm>
            <a:off x="346075" y="1295400"/>
            <a:ext cx="9024938"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71012" name="Rectangle 4"/>
          <p:cNvSpPr>
            <a:spLocks noGrp="1" noChangeArrowheads="1"/>
          </p:cNvSpPr>
          <p:nvPr>
            <p:ph type="dt" sz="half" idx="2"/>
          </p:nvPr>
        </p:nvSpPr>
        <p:spPr bwMode="auto">
          <a:xfrm>
            <a:off x="330200" y="6248400"/>
            <a:ext cx="206375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solidFill>
                  <a:schemeClr val="hlink"/>
                </a:solidFill>
                <a:latin typeface="+mj-lt"/>
                <a:ea typeface="+mn-ea"/>
              </a:defRPr>
            </a:lvl1pPr>
          </a:lstStyle>
          <a:p>
            <a:pPr>
              <a:defRPr/>
            </a:pPr>
            <a:endParaRPr lang="en-US" altLang="ja-JP"/>
          </a:p>
        </p:txBody>
      </p:sp>
      <p:sp>
        <p:nvSpPr>
          <p:cNvPr id="171013" name="Rectangle 5"/>
          <p:cNvSpPr>
            <a:spLocks noGrp="1" noChangeArrowheads="1"/>
          </p:cNvSpPr>
          <p:nvPr>
            <p:ph type="ftr" sz="quarter" idx="3"/>
          </p:nvPr>
        </p:nvSpPr>
        <p:spPr bwMode="auto">
          <a:xfrm>
            <a:off x="3879850" y="6248400"/>
            <a:ext cx="31369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a:solidFill>
                  <a:schemeClr val="hlink"/>
                </a:solidFill>
                <a:latin typeface="+mj-lt"/>
                <a:ea typeface="+mn-ea"/>
              </a:defRPr>
            </a:lvl1pPr>
          </a:lstStyle>
          <a:p>
            <a:pPr>
              <a:defRPr/>
            </a:pPr>
            <a:endParaRPr lang="en-US" altLang="ja-JP"/>
          </a:p>
        </p:txBody>
      </p:sp>
      <p:sp>
        <p:nvSpPr>
          <p:cNvPr id="171014" name="Rectangle 6"/>
          <p:cNvSpPr>
            <a:spLocks noGrp="1" noChangeArrowheads="1"/>
          </p:cNvSpPr>
          <p:nvPr>
            <p:ph type="sldNum" sz="quarter" idx="4"/>
          </p:nvPr>
        </p:nvSpPr>
        <p:spPr bwMode="auto">
          <a:xfrm>
            <a:off x="7594600" y="6248400"/>
            <a:ext cx="206375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solidFill>
                  <a:schemeClr val="hlink"/>
                </a:solidFill>
                <a:latin typeface="+mj-lt"/>
                <a:ea typeface="+mn-ea"/>
              </a:defRPr>
            </a:lvl1pPr>
          </a:lstStyle>
          <a:p>
            <a:pPr>
              <a:defRPr/>
            </a:pPr>
            <a:fld id="{C372DDA5-FC4E-4405-B29B-E343363D3CE6}" type="slidenum">
              <a:rPr lang="en-US" altLang="ja-JP"/>
              <a:pPr>
                <a:defRPr/>
              </a:pPr>
              <a:t>‹#›</a:t>
            </a:fld>
            <a:endParaRPr lang="en-US" altLang="ja-JP"/>
          </a:p>
        </p:txBody>
      </p:sp>
      <p:sp>
        <p:nvSpPr>
          <p:cNvPr id="1031" name="Line 7"/>
          <p:cNvSpPr>
            <a:spLocks noChangeShapeType="1"/>
          </p:cNvSpPr>
          <p:nvPr/>
        </p:nvSpPr>
        <p:spPr bwMode="auto">
          <a:xfrm>
            <a:off x="2127250" y="1143000"/>
            <a:ext cx="7118350" cy="0"/>
          </a:xfrm>
          <a:prstGeom prst="line">
            <a:avLst/>
          </a:prstGeom>
          <a:noFill/>
          <a:ln w="38100">
            <a:solidFill>
              <a:srgbClr val="FF7C8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nvGrpSpPr>
          <p:cNvPr id="1032" name="Group 8"/>
          <p:cNvGrpSpPr>
            <a:grpSpLocks/>
          </p:cNvGrpSpPr>
          <p:nvPr/>
        </p:nvGrpSpPr>
        <p:grpSpPr bwMode="auto">
          <a:xfrm>
            <a:off x="293688" y="228600"/>
            <a:ext cx="1614487" cy="914400"/>
            <a:chOff x="192" y="144"/>
            <a:chExt cx="1056" cy="576"/>
          </a:xfrm>
        </p:grpSpPr>
        <p:sp>
          <p:nvSpPr>
            <p:cNvPr id="1037" name="Oval 9"/>
            <p:cNvSpPr>
              <a:spLocks noChangeArrowheads="1"/>
            </p:cNvSpPr>
            <p:nvPr/>
          </p:nvSpPr>
          <p:spPr bwMode="auto">
            <a:xfrm>
              <a:off x="192" y="240"/>
              <a:ext cx="480" cy="480"/>
            </a:xfrm>
            <a:prstGeom prst="ellipse">
              <a:avLst/>
            </a:prstGeom>
            <a:noFill/>
            <a:ln w="63500">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1038" name="Oval 10"/>
            <p:cNvSpPr>
              <a:spLocks noChangeArrowheads="1"/>
            </p:cNvSpPr>
            <p:nvPr/>
          </p:nvSpPr>
          <p:spPr bwMode="auto">
            <a:xfrm>
              <a:off x="336" y="144"/>
              <a:ext cx="480" cy="480"/>
            </a:xfrm>
            <a:prstGeom prst="ellipse">
              <a:avLst/>
            </a:prstGeom>
            <a:noFill/>
            <a:ln w="63500">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1039" name="Line 11"/>
            <p:cNvSpPr>
              <a:spLocks noChangeShapeType="1"/>
            </p:cNvSpPr>
            <p:nvPr/>
          </p:nvSpPr>
          <p:spPr bwMode="auto">
            <a:xfrm>
              <a:off x="432" y="720"/>
              <a:ext cx="816" cy="0"/>
            </a:xfrm>
            <a:prstGeom prst="line">
              <a:avLst/>
            </a:prstGeom>
            <a:noFill/>
            <a:ln w="635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1040" name="Line 12"/>
            <p:cNvSpPr>
              <a:spLocks noChangeShapeType="1"/>
            </p:cNvSpPr>
            <p:nvPr/>
          </p:nvSpPr>
          <p:spPr bwMode="auto">
            <a:xfrm>
              <a:off x="576" y="624"/>
              <a:ext cx="288" cy="0"/>
            </a:xfrm>
            <a:prstGeom prst="line">
              <a:avLst/>
            </a:prstGeom>
            <a:noFill/>
            <a:ln w="635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1041" name="Line 13"/>
            <p:cNvSpPr>
              <a:spLocks noChangeShapeType="1"/>
            </p:cNvSpPr>
            <p:nvPr/>
          </p:nvSpPr>
          <p:spPr bwMode="auto">
            <a:xfrm>
              <a:off x="432" y="240"/>
              <a:ext cx="768" cy="0"/>
            </a:xfrm>
            <a:prstGeom prst="line">
              <a:avLst/>
            </a:prstGeom>
            <a:noFill/>
            <a:ln w="635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sp>
        <p:nvSpPr>
          <p:cNvPr id="1033" name="Text Box 14"/>
          <p:cNvSpPr txBox="1">
            <a:spLocks noChangeArrowheads="1"/>
          </p:cNvSpPr>
          <p:nvPr/>
        </p:nvSpPr>
        <p:spPr bwMode="auto">
          <a:xfrm>
            <a:off x="1247775" y="762000"/>
            <a:ext cx="1184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rgbClr val="663300"/>
                </a:solidFill>
                <a:latin typeface="HGS創英角ﾎﾟｯﾌﾟ体" pitchFamily="50" charset="-128"/>
                <a:ea typeface="HGS創英角ﾎﾟｯﾌﾟ体" pitchFamily="50" charset="-128"/>
              </a:defRPr>
            </a:lvl1pPr>
            <a:lvl2pPr marL="742950" indent="-285750" eaLnBrk="0" hangingPunct="0">
              <a:defRPr kumimoji="1" sz="2400">
                <a:solidFill>
                  <a:srgbClr val="663300"/>
                </a:solidFill>
                <a:latin typeface="HGS創英角ﾎﾟｯﾌﾟ体" pitchFamily="50" charset="-128"/>
                <a:ea typeface="HGS創英角ﾎﾟｯﾌﾟ体" pitchFamily="50" charset="-128"/>
              </a:defRPr>
            </a:lvl2pPr>
            <a:lvl3pPr marL="1143000" indent="-228600" eaLnBrk="0" hangingPunct="0">
              <a:defRPr kumimoji="1" sz="2400">
                <a:solidFill>
                  <a:srgbClr val="663300"/>
                </a:solidFill>
                <a:latin typeface="HGS創英角ﾎﾟｯﾌﾟ体" pitchFamily="50" charset="-128"/>
                <a:ea typeface="HGS創英角ﾎﾟｯﾌﾟ体" pitchFamily="50" charset="-128"/>
              </a:defRPr>
            </a:lvl3pPr>
            <a:lvl4pPr marL="1600200" indent="-228600" eaLnBrk="0" hangingPunct="0">
              <a:defRPr kumimoji="1" sz="2400">
                <a:solidFill>
                  <a:srgbClr val="663300"/>
                </a:solidFill>
                <a:latin typeface="HGS創英角ﾎﾟｯﾌﾟ体" pitchFamily="50" charset="-128"/>
                <a:ea typeface="HGS創英角ﾎﾟｯﾌﾟ体" pitchFamily="50" charset="-128"/>
              </a:defRPr>
            </a:lvl4pPr>
            <a:lvl5pPr marL="2057400" indent="-228600" eaLnBrk="0" hangingPunct="0">
              <a:defRPr kumimoji="1" sz="2400">
                <a:solidFill>
                  <a:srgbClr val="663300"/>
                </a:solidFill>
                <a:latin typeface="HGS創英角ﾎﾟｯﾌﾟ体" pitchFamily="50" charset="-128"/>
                <a:ea typeface="HGS創英角ﾎﾟｯﾌﾟ体" pitchFamily="50" charset="-128"/>
              </a:defRPr>
            </a:lvl5pPr>
            <a:lvl6pPr marL="2514600" indent="-228600" eaLnBrk="0" fontAlgn="base" hangingPunct="0">
              <a:spcBef>
                <a:spcPct val="0"/>
              </a:spcBef>
              <a:spcAft>
                <a:spcPct val="0"/>
              </a:spcAft>
              <a:defRPr kumimoji="1" sz="2400">
                <a:solidFill>
                  <a:srgbClr val="663300"/>
                </a:solidFill>
                <a:latin typeface="HGS創英角ﾎﾟｯﾌﾟ体" pitchFamily="50" charset="-128"/>
                <a:ea typeface="HGS創英角ﾎﾟｯﾌﾟ体" pitchFamily="50" charset="-128"/>
              </a:defRPr>
            </a:lvl6pPr>
            <a:lvl7pPr marL="2971800" indent="-228600" eaLnBrk="0" fontAlgn="base" hangingPunct="0">
              <a:spcBef>
                <a:spcPct val="0"/>
              </a:spcBef>
              <a:spcAft>
                <a:spcPct val="0"/>
              </a:spcAft>
              <a:defRPr kumimoji="1" sz="2400">
                <a:solidFill>
                  <a:srgbClr val="663300"/>
                </a:solidFill>
                <a:latin typeface="HGS創英角ﾎﾟｯﾌﾟ体" pitchFamily="50" charset="-128"/>
                <a:ea typeface="HGS創英角ﾎﾟｯﾌﾟ体" pitchFamily="50" charset="-128"/>
              </a:defRPr>
            </a:lvl7pPr>
            <a:lvl8pPr marL="3429000" indent="-228600" eaLnBrk="0" fontAlgn="base" hangingPunct="0">
              <a:spcBef>
                <a:spcPct val="0"/>
              </a:spcBef>
              <a:spcAft>
                <a:spcPct val="0"/>
              </a:spcAft>
              <a:defRPr kumimoji="1" sz="2400">
                <a:solidFill>
                  <a:srgbClr val="663300"/>
                </a:solidFill>
                <a:latin typeface="HGS創英角ﾎﾟｯﾌﾟ体" pitchFamily="50" charset="-128"/>
                <a:ea typeface="HGS創英角ﾎﾟｯﾌﾟ体" pitchFamily="50" charset="-128"/>
              </a:defRPr>
            </a:lvl8pPr>
            <a:lvl9pPr marL="3886200" indent="-228600" eaLnBrk="0" fontAlgn="base" hangingPunct="0">
              <a:spcBef>
                <a:spcPct val="0"/>
              </a:spcBef>
              <a:spcAft>
                <a:spcPct val="0"/>
              </a:spcAft>
              <a:defRPr kumimoji="1" sz="2400">
                <a:solidFill>
                  <a:srgbClr val="663300"/>
                </a:solidFill>
                <a:latin typeface="HGS創英角ﾎﾟｯﾌﾟ体" pitchFamily="50" charset="-128"/>
                <a:ea typeface="HGS創英角ﾎﾟｯﾌﾟ体" pitchFamily="50" charset="-128"/>
              </a:defRPr>
            </a:lvl9pPr>
          </a:lstStyle>
          <a:p>
            <a:pPr eaLnBrk="1" hangingPunct="1">
              <a:defRPr/>
            </a:pPr>
            <a:r>
              <a:rPr lang="en-US" altLang="ja-JP" b="1" smtClean="0">
                <a:latin typeface="Arial" charset="0"/>
                <a:ea typeface="ＭＳ Ｐゴシック" charset="-128"/>
              </a:rPr>
              <a:t>HIMAC</a:t>
            </a:r>
          </a:p>
        </p:txBody>
      </p:sp>
      <p:sp>
        <p:nvSpPr>
          <p:cNvPr id="1034" name="Text Box 15"/>
          <p:cNvSpPr txBox="1">
            <a:spLocks noChangeArrowheads="1"/>
          </p:cNvSpPr>
          <p:nvPr/>
        </p:nvSpPr>
        <p:spPr bwMode="auto">
          <a:xfrm>
            <a:off x="1100138" y="0"/>
            <a:ext cx="792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rgbClr val="663300"/>
                </a:solidFill>
                <a:latin typeface="HGS創英角ﾎﾟｯﾌﾟ体" pitchFamily="50" charset="-128"/>
                <a:ea typeface="HGS創英角ﾎﾟｯﾌﾟ体" pitchFamily="50" charset="-128"/>
              </a:defRPr>
            </a:lvl1pPr>
            <a:lvl2pPr marL="742950" indent="-285750" eaLnBrk="0" hangingPunct="0">
              <a:defRPr kumimoji="1" sz="2400">
                <a:solidFill>
                  <a:srgbClr val="663300"/>
                </a:solidFill>
                <a:latin typeface="HGS創英角ﾎﾟｯﾌﾟ体" pitchFamily="50" charset="-128"/>
                <a:ea typeface="HGS創英角ﾎﾟｯﾌﾟ体" pitchFamily="50" charset="-128"/>
              </a:defRPr>
            </a:lvl2pPr>
            <a:lvl3pPr marL="1143000" indent="-228600" eaLnBrk="0" hangingPunct="0">
              <a:defRPr kumimoji="1" sz="2400">
                <a:solidFill>
                  <a:srgbClr val="663300"/>
                </a:solidFill>
                <a:latin typeface="HGS創英角ﾎﾟｯﾌﾟ体" pitchFamily="50" charset="-128"/>
                <a:ea typeface="HGS創英角ﾎﾟｯﾌﾟ体" pitchFamily="50" charset="-128"/>
              </a:defRPr>
            </a:lvl3pPr>
            <a:lvl4pPr marL="1600200" indent="-228600" eaLnBrk="0" hangingPunct="0">
              <a:defRPr kumimoji="1" sz="2400">
                <a:solidFill>
                  <a:srgbClr val="663300"/>
                </a:solidFill>
                <a:latin typeface="HGS創英角ﾎﾟｯﾌﾟ体" pitchFamily="50" charset="-128"/>
                <a:ea typeface="HGS創英角ﾎﾟｯﾌﾟ体" pitchFamily="50" charset="-128"/>
              </a:defRPr>
            </a:lvl4pPr>
            <a:lvl5pPr marL="2057400" indent="-228600" eaLnBrk="0" hangingPunct="0">
              <a:defRPr kumimoji="1" sz="2400">
                <a:solidFill>
                  <a:srgbClr val="663300"/>
                </a:solidFill>
                <a:latin typeface="HGS創英角ﾎﾟｯﾌﾟ体" pitchFamily="50" charset="-128"/>
                <a:ea typeface="HGS創英角ﾎﾟｯﾌﾟ体" pitchFamily="50" charset="-128"/>
              </a:defRPr>
            </a:lvl5pPr>
            <a:lvl6pPr marL="2514600" indent="-228600" eaLnBrk="0" fontAlgn="base" hangingPunct="0">
              <a:spcBef>
                <a:spcPct val="0"/>
              </a:spcBef>
              <a:spcAft>
                <a:spcPct val="0"/>
              </a:spcAft>
              <a:defRPr kumimoji="1" sz="2400">
                <a:solidFill>
                  <a:srgbClr val="663300"/>
                </a:solidFill>
                <a:latin typeface="HGS創英角ﾎﾟｯﾌﾟ体" pitchFamily="50" charset="-128"/>
                <a:ea typeface="HGS創英角ﾎﾟｯﾌﾟ体" pitchFamily="50" charset="-128"/>
              </a:defRPr>
            </a:lvl6pPr>
            <a:lvl7pPr marL="2971800" indent="-228600" eaLnBrk="0" fontAlgn="base" hangingPunct="0">
              <a:spcBef>
                <a:spcPct val="0"/>
              </a:spcBef>
              <a:spcAft>
                <a:spcPct val="0"/>
              </a:spcAft>
              <a:defRPr kumimoji="1" sz="2400">
                <a:solidFill>
                  <a:srgbClr val="663300"/>
                </a:solidFill>
                <a:latin typeface="HGS創英角ﾎﾟｯﾌﾟ体" pitchFamily="50" charset="-128"/>
                <a:ea typeface="HGS創英角ﾎﾟｯﾌﾟ体" pitchFamily="50" charset="-128"/>
              </a:defRPr>
            </a:lvl7pPr>
            <a:lvl8pPr marL="3429000" indent="-228600" eaLnBrk="0" fontAlgn="base" hangingPunct="0">
              <a:spcBef>
                <a:spcPct val="0"/>
              </a:spcBef>
              <a:spcAft>
                <a:spcPct val="0"/>
              </a:spcAft>
              <a:defRPr kumimoji="1" sz="2400">
                <a:solidFill>
                  <a:srgbClr val="663300"/>
                </a:solidFill>
                <a:latin typeface="HGS創英角ﾎﾟｯﾌﾟ体" pitchFamily="50" charset="-128"/>
                <a:ea typeface="HGS創英角ﾎﾟｯﾌﾟ体" pitchFamily="50" charset="-128"/>
              </a:defRPr>
            </a:lvl8pPr>
            <a:lvl9pPr marL="3886200" indent="-228600" eaLnBrk="0" fontAlgn="base" hangingPunct="0">
              <a:spcBef>
                <a:spcPct val="0"/>
              </a:spcBef>
              <a:spcAft>
                <a:spcPct val="0"/>
              </a:spcAft>
              <a:defRPr kumimoji="1" sz="2400">
                <a:solidFill>
                  <a:srgbClr val="663300"/>
                </a:solidFill>
                <a:latin typeface="HGS創英角ﾎﾟｯﾌﾟ体" pitchFamily="50" charset="-128"/>
                <a:ea typeface="HGS創英角ﾎﾟｯﾌﾟ体" pitchFamily="50" charset="-128"/>
              </a:defRPr>
            </a:lvl9pPr>
          </a:lstStyle>
          <a:p>
            <a:pPr eaLnBrk="1" hangingPunct="1">
              <a:defRPr/>
            </a:pPr>
            <a:r>
              <a:rPr lang="en-US" altLang="ja-JP" sz="2000" b="1" smtClean="0">
                <a:latin typeface="Times New Roman" pitchFamily="18" charset="0"/>
                <a:ea typeface="ＭＳ Ｐゴシック" charset="-128"/>
              </a:rPr>
              <a:t>NIRS</a:t>
            </a:r>
          </a:p>
        </p:txBody>
      </p:sp>
      <p:sp>
        <p:nvSpPr>
          <p:cNvPr id="1035" name="AutoShape 16"/>
          <p:cNvSpPr>
            <a:spLocks noChangeArrowheads="1"/>
          </p:cNvSpPr>
          <p:nvPr/>
        </p:nvSpPr>
        <p:spPr bwMode="auto">
          <a:xfrm rot="1152445">
            <a:off x="8878888" y="685800"/>
            <a:ext cx="806450" cy="838200"/>
          </a:xfrm>
          <a:prstGeom prst="star4">
            <a:avLst>
              <a:gd name="adj" fmla="val 5056"/>
            </a:avLst>
          </a:prstGeom>
          <a:solidFill>
            <a:srgbClr val="FF9900"/>
          </a:solidFill>
          <a:ln w="9525">
            <a:solidFill>
              <a:srgbClr val="FF0000"/>
            </a:solidFill>
            <a:miter lim="800000"/>
            <a:headEnd/>
            <a:tailEnd/>
          </a:ln>
        </p:spPr>
        <p:txBody>
          <a:bodyPr wrap="none" anchor="ctr"/>
          <a:lstStyle/>
          <a:p>
            <a:endParaRPr lang="ja-JP" altLang="en-US"/>
          </a:p>
        </p:txBody>
      </p:sp>
      <p:sp>
        <p:nvSpPr>
          <p:cNvPr id="1036" name="AutoShape 17"/>
          <p:cNvSpPr>
            <a:spLocks noChangeArrowheads="1"/>
          </p:cNvSpPr>
          <p:nvPr/>
        </p:nvSpPr>
        <p:spPr bwMode="auto">
          <a:xfrm rot="-903049">
            <a:off x="8951913" y="762000"/>
            <a:ext cx="660400" cy="685800"/>
          </a:xfrm>
          <a:prstGeom prst="star4">
            <a:avLst>
              <a:gd name="adj" fmla="val 5056"/>
            </a:avLst>
          </a:prstGeom>
          <a:solidFill>
            <a:srgbClr val="FFFF00"/>
          </a:solidFill>
          <a:ln w="9525">
            <a:solidFill>
              <a:srgbClr val="FF9900"/>
            </a:solidFill>
            <a:miter lim="800000"/>
            <a:headEnd/>
            <a:tailEnd/>
          </a:ln>
        </p:spPr>
        <p:txBody>
          <a:bodyPr wrap="none" anchor="ctr"/>
          <a:lstStyle/>
          <a:p>
            <a:endParaRPr lang="ja-JP" altLang="en-US"/>
          </a:p>
        </p:txBody>
      </p:sp>
    </p:spTree>
  </p:cSld>
  <p:clrMap bg1="lt1" tx1="dk1" bg2="lt2" tx2="dk2" accent1="accent1" accent2="accent2" accent3="accent3" accent4="accent4" accent5="accent5" accent6="accent6" hlink="hlink" folHlink="folHlink"/>
  <p:sldLayoutIdLst>
    <p:sldLayoutId id="2147484044" r:id="rId1"/>
    <p:sldLayoutId id="2147484030" r:id="rId2"/>
    <p:sldLayoutId id="2147484031" r:id="rId3"/>
    <p:sldLayoutId id="2147484032" r:id="rId4"/>
    <p:sldLayoutId id="2147484033" r:id="rId5"/>
    <p:sldLayoutId id="2147484034" r:id="rId6"/>
    <p:sldLayoutId id="2147484035" r:id="rId7"/>
    <p:sldLayoutId id="2147484036" r:id="rId8"/>
    <p:sldLayoutId id="2147484037" r:id="rId9"/>
    <p:sldLayoutId id="2147484038" r:id="rId10"/>
    <p:sldLayoutId id="2147484039" r:id="rId11"/>
    <p:sldLayoutId id="2147484040" r:id="rId12"/>
    <p:sldLayoutId id="2147484041" r:id="rId13"/>
    <p:sldLayoutId id="2147484042" r:id="rId14"/>
    <p:sldLayoutId id="2147484043" r:id="rId15"/>
    <p:sldLayoutId id="2147484045" r:id="rId16"/>
  </p:sldLayoutIdLst>
  <p:hf hdr="0" ftr="0" dt="0"/>
  <p:txStyles>
    <p:titleStyle>
      <a:lvl1pPr algn="r" rtl="0" eaLnBrk="0" fontAlgn="base" hangingPunct="0">
        <a:lnSpc>
          <a:spcPct val="85000"/>
        </a:lnSpc>
        <a:spcBef>
          <a:spcPct val="0"/>
        </a:spcBef>
        <a:spcAft>
          <a:spcPct val="0"/>
        </a:spcAft>
        <a:defRPr kumimoji="1" sz="2800" b="1">
          <a:solidFill>
            <a:schemeClr val="bg2"/>
          </a:solidFill>
          <a:latin typeface="+mj-lt"/>
          <a:ea typeface="+mj-ea"/>
          <a:cs typeface="+mj-cs"/>
        </a:defRPr>
      </a:lvl1pPr>
      <a:lvl2pPr algn="r" rtl="0" eaLnBrk="0" fontAlgn="base" hangingPunct="0">
        <a:lnSpc>
          <a:spcPct val="85000"/>
        </a:lnSpc>
        <a:spcBef>
          <a:spcPct val="0"/>
        </a:spcBef>
        <a:spcAft>
          <a:spcPct val="0"/>
        </a:spcAft>
        <a:defRPr kumimoji="1" sz="2800" b="1">
          <a:solidFill>
            <a:schemeClr val="bg2"/>
          </a:solidFill>
          <a:latin typeface="Calibri" pitchFamily="34" charset="0"/>
          <a:ea typeface="HGｺﾞｼｯｸE" pitchFamily="49" charset="-128"/>
        </a:defRPr>
      </a:lvl2pPr>
      <a:lvl3pPr algn="r" rtl="0" eaLnBrk="0" fontAlgn="base" hangingPunct="0">
        <a:lnSpc>
          <a:spcPct val="85000"/>
        </a:lnSpc>
        <a:spcBef>
          <a:spcPct val="0"/>
        </a:spcBef>
        <a:spcAft>
          <a:spcPct val="0"/>
        </a:spcAft>
        <a:defRPr kumimoji="1" sz="2800" b="1">
          <a:solidFill>
            <a:schemeClr val="bg2"/>
          </a:solidFill>
          <a:latin typeface="Calibri" pitchFamily="34" charset="0"/>
          <a:ea typeface="HGｺﾞｼｯｸE" pitchFamily="49" charset="-128"/>
        </a:defRPr>
      </a:lvl3pPr>
      <a:lvl4pPr algn="r" rtl="0" eaLnBrk="0" fontAlgn="base" hangingPunct="0">
        <a:lnSpc>
          <a:spcPct val="85000"/>
        </a:lnSpc>
        <a:spcBef>
          <a:spcPct val="0"/>
        </a:spcBef>
        <a:spcAft>
          <a:spcPct val="0"/>
        </a:spcAft>
        <a:defRPr kumimoji="1" sz="2800" b="1">
          <a:solidFill>
            <a:schemeClr val="bg2"/>
          </a:solidFill>
          <a:latin typeface="Calibri" pitchFamily="34" charset="0"/>
          <a:ea typeface="HGｺﾞｼｯｸE" pitchFamily="49" charset="-128"/>
        </a:defRPr>
      </a:lvl4pPr>
      <a:lvl5pPr algn="r" rtl="0" eaLnBrk="0" fontAlgn="base" hangingPunct="0">
        <a:lnSpc>
          <a:spcPct val="85000"/>
        </a:lnSpc>
        <a:spcBef>
          <a:spcPct val="0"/>
        </a:spcBef>
        <a:spcAft>
          <a:spcPct val="0"/>
        </a:spcAft>
        <a:defRPr kumimoji="1" sz="2800" b="1">
          <a:solidFill>
            <a:schemeClr val="bg2"/>
          </a:solidFill>
          <a:latin typeface="Calibri" pitchFamily="34" charset="0"/>
          <a:ea typeface="HGｺﾞｼｯｸE" pitchFamily="49" charset="-128"/>
        </a:defRPr>
      </a:lvl5pPr>
      <a:lvl6pPr marL="457200" algn="r" rtl="0" fontAlgn="base">
        <a:lnSpc>
          <a:spcPct val="85000"/>
        </a:lnSpc>
        <a:spcBef>
          <a:spcPct val="0"/>
        </a:spcBef>
        <a:spcAft>
          <a:spcPct val="0"/>
        </a:spcAft>
        <a:defRPr kumimoji="1" sz="2800" b="1">
          <a:solidFill>
            <a:schemeClr val="bg2"/>
          </a:solidFill>
          <a:latin typeface="Arial" charset="0"/>
          <a:ea typeface="ＭＳ Ｐゴシック" pitchFamily="50" charset="-128"/>
        </a:defRPr>
      </a:lvl6pPr>
      <a:lvl7pPr marL="914400" algn="r" rtl="0" fontAlgn="base">
        <a:lnSpc>
          <a:spcPct val="85000"/>
        </a:lnSpc>
        <a:spcBef>
          <a:spcPct val="0"/>
        </a:spcBef>
        <a:spcAft>
          <a:spcPct val="0"/>
        </a:spcAft>
        <a:defRPr kumimoji="1" sz="2800" b="1">
          <a:solidFill>
            <a:schemeClr val="bg2"/>
          </a:solidFill>
          <a:latin typeface="Arial" charset="0"/>
          <a:ea typeface="ＭＳ Ｐゴシック" pitchFamily="50" charset="-128"/>
        </a:defRPr>
      </a:lvl7pPr>
      <a:lvl8pPr marL="1371600" algn="r" rtl="0" fontAlgn="base">
        <a:lnSpc>
          <a:spcPct val="85000"/>
        </a:lnSpc>
        <a:spcBef>
          <a:spcPct val="0"/>
        </a:spcBef>
        <a:spcAft>
          <a:spcPct val="0"/>
        </a:spcAft>
        <a:defRPr kumimoji="1" sz="2800" b="1">
          <a:solidFill>
            <a:schemeClr val="bg2"/>
          </a:solidFill>
          <a:latin typeface="Arial" charset="0"/>
          <a:ea typeface="ＭＳ Ｐゴシック" pitchFamily="50" charset="-128"/>
        </a:defRPr>
      </a:lvl8pPr>
      <a:lvl9pPr marL="1828800" algn="r" rtl="0" fontAlgn="base">
        <a:lnSpc>
          <a:spcPct val="85000"/>
        </a:lnSpc>
        <a:spcBef>
          <a:spcPct val="0"/>
        </a:spcBef>
        <a:spcAft>
          <a:spcPct val="0"/>
        </a:spcAft>
        <a:defRPr kumimoji="1" sz="2800" b="1">
          <a:solidFill>
            <a:schemeClr val="bg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50000"/>
        <a:buFont typeface="Monotype Sorts" pitchFamily="2" charset="2"/>
        <a:buChar char="•"/>
        <a:defRPr kumimoji="1" sz="2800" b="1">
          <a:solidFill>
            <a:srgbClr val="000000"/>
          </a:solidFill>
          <a:latin typeface="+mn-lt"/>
          <a:ea typeface="+mn-ea"/>
          <a:cs typeface="+mn-cs"/>
        </a:defRPr>
      </a:lvl1pPr>
      <a:lvl2pPr marL="742950" indent="-285750" algn="l" rtl="0" eaLnBrk="0" fontAlgn="base" hangingPunct="0">
        <a:spcBef>
          <a:spcPct val="20000"/>
        </a:spcBef>
        <a:spcAft>
          <a:spcPct val="0"/>
        </a:spcAft>
        <a:buClr>
          <a:schemeClr val="bg2"/>
        </a:buClr>
        <a:buSzPct val="75000"/>
        <a:buFont typeface="JustUnitMark" pitchFamily="2" charset="2"/>
        <a:buChar char="–"/>
        <a:defRPr kumimoji="1" sz="2600">
          <a:solidFill>
            <a:srgbClr val="000000"/>
          </a:solidFill>
          <a:latin typeface="+mj-lt"/>
          <a:ea typeface="+mn-ea"/>
        </a:defRPr>
      </a:lvl2pPr>
      <a:lvl3pPr marL="1143000" indent="-228600" algn="l" rtl="0" eaLnBrk="0" fontAlgn="base" hangingPunct="0">
        <a:spcBef>
          <a:spcPct val="20000"/>
        </a:spcBef>
        <a:spcAft>
          <a:spcPct val="0"/>
        </a:spcAft>
        <a:buClr>
          <a:schemeClr val="bg2"/>
        </a:buClr>
        <a:buChar char="•"/>
        <a:defRPr kumimoji="1" sz="2400">
          <a:solidFill>
            <a:srgbClr val="000000"/>
          </a:solidFill>
          <a:latin typeface="+mj-lt"/>
          <a:ea typeface="+mn-ea"/>
        </a:defRPr>
      </a:lvl3pPr>
      <a:lvl4pPr marL="1600200" indent="-228600" algn="l" rtl="0" eaLnBrk="0" fontAlgn="base" hangingPunct="0">
        <a:spcBef>
          <a:spcPct val="20000"/>
        </a:spcBef>
        <a:spcAft>
          <a:spcPct val="0"/>
        </a:spcAft>
        <a:buClr>
          <a:schemeClr val="bg2"/>
        </a:buClr>
        <a:buSzPct val="100000"/>
        <a:buChar char="–"/>
        <a:defRPr kumimoji="1" sz="2000">
          <a:solidFill>
            <a:srgbClr val="000000"/>
          </a:solidFill>
          <a:latin typeface="+mj-lt"/>
          <a:ea typeface="+mn-ea"/>
        </a:defRPr>
      </a:lvl4pPr>
      <a:lvl5pPr marL="2057400" indent="-228600" algn="l" rtl="0" eaLnBrk="0" fontAlgn="base" hangingPunct="0">
        <a:spcBef>
          <a:spcPct val="20000"/>
        </a:spcBef>
        <a:spcAft>
          <a:spcPct val="0"/>
        </a:spcAft>
        <a:buClr>
          <a:schemeClr val="bg2"/>
        </a:buClr>
        <a:buSzPct val="100000"/>
        <a:buChar char="–"/>
        <a:defRPr kumimoji="1" sz="2000">
          <a:solidFill>
            <a:srgbClr val="000000"/>
          </a:solidFill>
          <a:latin typeface="+mj-lt"/>
          <a:ea typeface="+mn-ea"/>
        </a:defRPr>
      </a:lvl5pPr>
      <a:lvl6pPr marL="2514600" indent="-228600" algn="l" rtl="0" fontAlgn="base">
        <a:spcBef>
          <a:spcPct val="20000"/>
        </a:spcBef>
        <a:spcAft>
          <a:spcPct val="0"/>
        </a:spcAft>
        <a:buClr>
          <a:schemeClr val="bg2"/>
        </a:buClr>
        <a:buSzPct val="100000"/>
        <a:buChar char="–"/>
        <a:defRPr kumimoji="1" sz="2000">
          <a:solidFill>
            <a:srgbClr val="000000"/>
          </a:solidFill>
          <a:latin typeface="+mj-lt"/>
          <a:ea typeface="+mn-ea"/>
        </a:defRPr>
      </a:lvl6pPr>
      <a:lvl7pPr marL="2971800" indent="-228600" algn="l" rtl="0" fontAlgn="base">
        <a:spcBef>
          <a:spcPct val="20000"/>
        </a:spcBef>
        <a:spcAft>
          <a:spcPct val="0"/>
        </a:spcAft>
        <a:buClr>
          <a:schemeClr val="bg2"/>
        </a:buClr>
        <a:buSzPct val="100000"/>
        <a:buChar char="–"/>
        <a:defRPr kumimoji="1" sz="2000">
          <a:solidFill>
            <a:srgbClr val="000000"/>
          </a:solidFill>
          <a:latin typeface="+mj-lt"/>
          <a:ea typeface="+mn-ea"/>
        </a:defRPr>
      </a:lvl7pPr>
      <a:lvl8pPr marL="3429000" indent="-228600" algn="l" rtl="0" fontAlgn="base">
        <a:spcBef>
          <a:spcPct val="20000"/>
        </a:spcBef>
        <a:spcAft>
          <a:spcPct val="0"/>
        </a:spcAft>
        <a:buClr>
          <a:schemeClr val="bg2"/>
        </a:buClr>
        <a:buSzPct val="100000"/>
        <a:buChar char="–"/>
        <a:defRPr kumimoji="1" sz="2000">
          <a:solidFill>
            <a:srgbClr val="000000"/>
          </a:solidFill>
          <a:latin typeface="+mj-lt"/>
          <a:ea typeface="+mn-ea"/>
        </a:defRPr>
      </a:lvl8pPr>
      <a:lvl9pPr marL="3886200" indent="-228600" algn="l" rtl="0" fontAlgn="base">
        <a:spcBef>
          <a:spcPct val="20000"/>
        </a:spcBef>
        <a:spcAft>
          <a:spcPct val="0"/>
        </a:spcAft>
        <a:buClr>
          <a:schemeClr val="bg2"/>
        </a:buClr>
        <a:buSzPct val="100000"/>
        <a:buChar char="–"/>
        <a:defRPr kumimoji="1" sz="2000">
          <a:solidFill>
            <a:srgbClr val="000000"/>
          </a:solidFill>
          <a:latin typeface="+mj-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1.emf"/><Relationship Id="rId5" Type="http://schemas.openxmlformats.org/officeDocument/2006/relationships/oleObject" Target="../embeddings/oleObject1.bin"/><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5.jpeg"/><Relationship Id="rId5" Type="http://schemas.openxmlformats.org/officeDocument/2006/relationships/image" Target="../media/image4.wmf"/><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subTitle" idx="1"/>
          </p:nvPr>
        </p:nvSpPr>
        <p:spPr>
          <a:xfrm>
            <a:off x="0" y="1555750"/>
            <a:ext cx="9906000" cy="1728788"/>
          </a:xfrm>
        </p:spPr>
        <p:txBody>
          <a:bodyPr/>
          <a:lstStyle/>
          <a:p>
            <a:pPr algn="ctr">
              <a:buNone/>
            </a:pPr>
            <a:r>
              <a:rPr lang="en-US" altLang="ja-JP" sz="4400" dirty="0">
                <a:latin typeface="Trebuchet MS" panose="020B0603020202020204" pitchFamily="34" charset="0"/>
                <a:ea typeface="HGS創英角ﾎﾟｯﾌﾟ体" pitchFamily="50" charset="-128"/>
              </a:rPr>
              <a:t>Present status of HIMAC ECR ion sources </a:t>
            </a:r>
            <a:endParaRPr lang="en-US" altLang="ja-JP" sz="4400" dirty="0" smtClean="0">
              <a:latin typeface="Trebuchet MS" panose="020B0603020202020204" pitchFamily="34" charset="0"/>
              <a:ea typeface="HGS創英角ﾎﾟｯﾌﾟ体" pitchFamily="50" charset="-128"/>
            </a:endParaRPr>
          </a:p>
        </p:txBody>
      </p:sp>
      <p:sp>
        <p:nvSpPr>
          <p:cNvPr id="3075" name="Line 4"/>
          <p:cNvSpPr>
            <a:spLocks noChangeShapeType="1"/>
          </p:cNvSpPr>
          <p:nvPr/>
        </p:nvSpPr>
        <p:spPr bwMode="auto">
          <a:xfrm>
            <a:off x="2133600" y="1146175"/>
            <a:ext cx="6970713" cy="0"/>
          </a:xfrm>
          <a:prstGeom prst="line">
            <a:avLst/>
          </a:prstGeom>
          <a:noFill/>
          <a:ln w="38100">
            <a:solidFill>
              <a:srgbClr val="FF7C80"/>
            </a:solidFill>
            <a:round/>
            <a:headEnd/>
            <a:tailEnd/>
          </a:ln>
          <a:extLst>
            <a:ext uri="{909E8E84-426E-40DD-AFC4-6F175D3DCCD1}">
              <a14:hiddenFill xmlns:a14="http://schemas.microsoft.com/office/drawing/2010/main">
                <a:noFill/>
              </a14:hiddenFill>
            </a:ext>
          </a:extLst>
        </p:spPr>
        <p:txBody>
          <a:bodyPr wrap="none" lIns="91433" tIns="45717" rIns="91433" bIns="45717" anchor="ctr"/>
          <a:lstStyle/>
          <a:p>
            <a:endParaRPr lang="ja-JP" altLang="en-US"/>
          </a:p>
        </p:txBody>
      </p:sp>
      <p:grpSp>
        <p:nvGrpSpPr>
          <p:cNvPr id="3076" name="Group 5"/>
          <p:cNvGrpSpPr>
            <a:grpSpLocks/>
          </p:cNvGrpSpPr>
          <p:nvPr/>
        </p:nvGrpSpPr>
        <p:grpSpPr bwMode="auto">
          <a:xfrm>
            <a:off x="300038" y="231775"/>
            <a:ext cx="1614487" cy="914400"/>
            <a:chOff x="192" y="144"/>
            <a:chExt cx="1056" cy="576"/>
          </a:xfrm>
        </p:grpSpPr>
        <p:sp>
          <p:nvSpPr>
            <p:cNvPr id="3081" name="Oval 6"/>
            <p:cNvSpPr>
              <a:spLocks noChangeArrowheads="1"/>
            </p:cNvSpPr>
            <p:nvPr/>
          </p:nvSpPr>
          <p:spPr bwMode="auto">
            <a:xfrm>
              <a:off x="192" y="240"/>
              <a:ext cx="480" cy="480"/>
            </a:xfrm>
            <a:prstGeom prst="ellipse">
              <a:avLst/>
            </a:prstGeom>
            <a:noFill/>
            <a:ln w="63500">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eaLnBrk="1" hangingPunct="1">
                <a:spcBef>
                  <a:spcPct val="0"/>
                </a:spcBef>
                <a:buClrTx/>
                <a:buSzTx/>
                <a:buFontTx/>
                <a:buNone/>
              </a:pPr>
              <a:endParaRPr lang="ja-JP" altLang="en-US" sz="2400" b="0">
                <a:solidFill>
                  <a:srgbClr val="663300"/>
                </a:solidFill>
                <a:latin typeface="HGS創英角ﾎﾟｯﾌﾟ体" pitchFamily="50" charset="-128"/>
                <a:ea typeface="HGS創英角ﾎﾟｯﾌﾟ体" pitchFamily="50" charset="-128"/>
              </a:endParaRPr>
            </a:p>
          </p:txBody>
        </p:sp>
        <p:sp>
          <p:nvSpPr>
            <p:cNvPr id="3082" name="Oval 7"/>
            <p:cNvSpPr>
              <a:spLocks noChangeArrowheads="1"/>
            </p:cNvSpPr>
            <p:nvPr/>
          </p:nvSpPr>
          <p:spPr bwMode="auto">
            <a:xfrm>
              <a:off x="336" y="144"/>
              <a:ext cx="480" cy="480"/>
            </a:xfrm>
            <a:prstGeom prst="ellipse">
              <a:avLst/>
            </a:prstGeom>
            <a:noFill/>
            <a:ln w="63500">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eaLnBrk="1" hangingPunct="1">
                <a:spcBef>
                  <a:spcPct val="0"/>
                </a:spcBef>
                <a:buClrTx/>
                <a:buSzTx/>
                <a:buFontTx/>
                <a:buNone/>
              </a:pPr>
              <a:endParaRPr lang="ja-JP" altLang="en-US" sz="2400" b="0">
                <a:solidFill>
                  <a:srgbClr val="663300"/>
                </a:solidFill>
                <a:latin typeface="HGS創英角ﾎﾟｯﾌﾟ体" pitchFamily="50" charset="-128"/>
                <a:ea typeface="HGS創英角ﾎﾟｯﾌﾟ体" pitchFamily="50" charset="-128"/>
              </a:endParaRPr>
            </a:p>
          </p:txBody>
        </p:sp>
        <p:sp>
          <p:nvSpPr>
            <p:cNvPr id="3083" name="Line 8"/>
            <p:cNvSpPr>
              <a:spLocks noChangeShapeType="1"/>
            </p:cNvSpPr>
            <p:nvPr/>
          </p:nvSpPr>
          <p:spPr bwMode="auto">
            <a:xfrm>
              <a:off x="432" y="720"/>
              <a:ext cx="816" cy="0"/>
            </a:xfrm>
            <a:prstGeom prst="line">
              <a:avLst/>
            </a:prstGeom>
            <a:noFill/>
            <a:ln w="635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3084" name="Line 9"/>
            <p:cNvSpPr>
              <a:spLocks noChangeShapeType="1"/>
            </p:cNvSpPr>
            <p:nvPr/>
          </p:nvSpPr>
          <p:spPr bwMode="auto">
            <a:xfrm>
              <a:off x="576" y="624"/>
              <a:ext cx="288" cy="0"/>
            </a:xfrm>
            <a:prstGeom prst="line">
              <a:avLst/>
            </a:prstGeom>
            <a:noFill/>
            <a:ln w="635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3085" name="Line 10"/>
            <p:cNvSpPr>
              <a:spLocks noChangeShapeType="1"/>
            </p:cNvSpPr>
            <p:nvPr/>
          </p:nvSpPr>
          <p:spPr bwMode="auto">
            <a:xfrm>
              <a:off x="432" y="240"/>
              <a:ext cx="768" cy="0"/>
            </a:xfrm>
            <a:prstGeom prst="line">
              <a:avLst/>
            </a:prstGeom>
            <a:noFill/>
            <a:ln w="635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sp>
        <p:nvSpPr>
          <p:cNvPr id="3077" name="Text Box 11"/>
          <p:cNvSpPr txBox="1">
            <a:spLocks noChangeArrowheads="1"/>
          </p:cNvSpPr>
          <p:nvPr/>
        </p:nvSpPr>
        <p:spPr bwMode="auto">
          <a:xfrm>
            <a:off x="1254125" y="765175"/>
            <a:ext cx="1193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3" tIns="45717" rIns="91433" bIns="45717">
            <a:spAutoFit/>
          </a:bodyPr>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eaLnBrk="1" hangingPunct="1">
              <a:spcBef>
                <a:spcPct val="0"/>
              </a:spcBef>
              <a:buClrTx/>
              <a:buSzTx/>
              <a:buFontTx/>
              <a:buNone/>
            </a:pPr>
            <a:r>
              <a:rPr lang="en-US" altLang="ja-JP" sz="2400">
                <a:solidFill>
                  <a:srgbClr val="663300"/>
                </a:solidFill>
                <a:latin typeface="Helvetica" pitchFamily="34" charset="0"/>
              </a:rPr>
              <a:t>HIMAC</a:t>
            </a:r>
          </a:p>
        </p:txBody>
      </p:sp>
      <p:sp>
        <p:nvSpPr>
          <p:cNvPr id="3078" name="Text Box 12"/>
          <p:cNvSpPr txBox="1">
            <a:spLocks noChangeArrowheads="1"/>
          </p:cNvSpPr>
          <p:nvPr/>
        </p:nvSpPr>
        <p:spPr bwMode="auto">
          <a:xfrm>
            <a:off x="1106488" y="0"/>
            <a:ext cx="7985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3" tIns="45717" rIns="91433" bIns="45717">
            <a:spAutoFit/>
          </a:bodyPr>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eaLnBrk="1" hangingPunct="1">
              <a:spcBef>
                <a:spcPct val="0"/>
              </a:spcBef>
              <a:buClrTx/>
              <a:buSzTx/>
              <a:buFontTx/>
              <a:buNone/>
            </a:pPr>
            <a:r>
              <a:rPr lang="en-US" altLang="ja-JP" sz="2000">
                <a:solidFill>
                  <a:srgbClr val="663300"/>
                </a:solidFill>
                <a:latin typeface="Helvetica" pitchFamily="34" charset="0"/>
              </a:rPr>
              <a:t>NIRS</a:t>
            </a:r>
          </a:p>
        </p:txBody>
      </p:sp>
      <p:sp>
        <p:nvSpPr>
          <p:cNvPr id="3079" name="AutoShape 13"/>
          <p:cNvSpPr>
            <a:spLocks noChangeArrowheads="1"/>
          </p:cNvSpPr>
          <p:nvPr/>
        </p:nvSpPr>
        <p:spPr bwMode="auto">
          <a:xfrm rot="1152445">
            <a:off x="8737600" y="688975"/>
            <a:ext cx="806450" cy="838200"/>
          </a:xfrm>
          <a:prstGeom prst="star4">
            <a:avLst>
              <a:gd name="adj" fmla="val 5056"/>
            </a:avLst>
          </a:prstGeom>
          <a:solidFill>
            <a:srgbClr val="FF9900"/>
          </a:solidFill>
          <a:ln w="9525">
            <a:solidFill>
              <a:srgbClr val="FF0000"/>
            </a:solidFill>
            <a:miter lim="800000"/>
            <a:headEnd/>
            <a:tailEnd/>
          </a:ln>
        </p:spPr>
        <p:txBody>
          <a:bodyPr wrap="none" lIns="91433" tIns="45717" rIns="91433" bIns="45717" anchor="ctr"/>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eaLnBrk="1" hangingPunct="1">
              <a:spcBef>
                <a:spcPct val="0"/>
              </a:spcBef>
              <a:buClrTx/>
              <a:buSzTx/>
              <a:buFontTx/>
              <a:buNone/>
            </a:pPr>
            <a:endParaRPr lang="ja-JP" altLang="en-US" sz="2400" b="0">
              <a:solidFill>
                <a:srgbClr val="663300"/>
              </a:solidFill>
              <a:latin typeface="HGS創英角ﾎﾟｯﾌﾟ体" pitchFamily="50" charset="-128"/>
              <a:ea typeface="HGS創英角ﾎﾟｯﾌﾟ体" pitchFamily="50" charset="-128"/>
            </a:endParaRPr>
          </a:p>
        </p:txBody>
      </p:sp>
      <p:sp>
        <p:nvSpPr>
          <p:cNvPr id="3080" name="Rectangle 15"/>
          <p:cNvSpPr>
            <a:spLocks noChangeArrowheads="1"/>
          </p:cNvSpPr>
          <p:nvPr/>
        </p:nvSpPr>
        <p:spPr bwMode="auto">
          <a:xfrm>
            <a:off x="0" y="3284984"/>
            <a:ext cx="9906000" cy="2448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algn="ctr" eaLnBrk="1" hangingPunct="1">
              <a:spcBef>
                <a:spcPct val="0"/>
              </a:spcBef>
              <a:buClrTx/>
              <a:buSzTx/>
              <a:buFontTx/>
              <a:buNone/>
            </a:pPr>
            <a:r>
              <a:rPr lang="en-US" altLang="ja-JP" b="0" dirty="0" smtClean="0">
                <a:solidFill>
                  <a:schemeClr val="bg2"/>
                </a:solidFill>
                <a:latin typeface="Trebuchet MS" pitchFamily="34" charset="0"/>
                <a:ea typeface="HGS創英角ﾎﾟｯﾌﾟ体" pitchFamily="50" charset="-128"/>
              </a:rPr>
              <a:t>M. </a:t>
            </a:r>
            <a:r>
              <a:rPr lang="en-US" altLang="ja-JP" b="0" dirty="0">
                <a:solidFill>
                  <a:schemeClr val="bg2"/>
                </a:solidFill>
                <a:latin typeface="Trebuchet MS" pitchFamily="34" charset="0"/>
                <a:ea typeface="HGS創英角ﾎﾟｯﾌﾟ体" pitchFamily="50" charset="-128"/>
              </a:rPr>
              <a:t>Muramatsu</a:t>
            </a:r>
            <a:r>
              <a:rPr lang="en-US" altLang="ja-JP" b="0" baseline="30000" dirty="0">
                <a:solidFill>
                  <a:schemeClr val="bg2"/>
                </a:solidFill>
                <a:latin typeface="Trebuchet MS" pitchFamily="34" charset="0"/>
                <a:ea typeface="HGS創英角ﾎﾟｯﾌﾟ体" pitchFamily="50" charset="-128"/>
              </a:rPr>
              <a:t>1</a:t>
            </a:r>
            <a:r>
              <a:rPr lang="en-US" altLang="ja-JP" b="0" dirty="0">
                <a:solidFill>
                  <a:schemeClr val="bg2"/>
                </a:solidFill>
                <a:latin typeface="Trebuchet MS" pitchFamily="34" charset="0"/>
                <a:ea typeface="HGS創英角ﾎﾟｯﾌﾟ体" pitchFamily="50" charset="-128"/>
              </a:rPr>
              <a:t>, </a:t>
            </a:r>
            <a:r>
              <a:rPr lang="en-US" altLang="ja-JP" b="0" dirty="0" smtClean="0">
                <a:solidFill>
                  <a:schemeClr val="bg2"/>
                </a:solidFill>
                <a:latin typeface="Trebuchet MS" pitchFamily="34" charset="0"/>
                <a:ea typeface="HGS創英角ﾎﾟｯﾌﾟ体" pitchFamily="50" charset="-128"/>
              </a:rPr>
              <a:t>K. </a:t>
            </a:r>
            <a:r>
              <a:rPr lang="en-US" altLang="ja-JP" b="0" dirty="0">
                <a:solidFill>
                  <a:schemeClr val="bg2"/>
                </a:solidFill>
                <a:latin typeface="Trebuchet MS" pitchFamily="34" charset="0"/>
                <a:ea typeface="HGS創英角ﾎﾟｯﾌﾟ体" pitchFamily="50" charset="-128"/>
              </a:rPr>
              <a:t>Takahashi</a:t>
            </a:r>
            <a:r>
              <a:rPr lang="en-US" altLang="ja-JP" b="0" baseline="30000" dirty="0">
                <a:solidFill>
                  <a:schemeClr val="bg2"/>
                </a:solidFill>
                <a:latin typeface="Trebuchet MS" pitchFamily="34" charset="0"/>
                <a:ea typeface="HGS創英角ﾎﾟｯﾌﾟ体" pitchFamily="50" charset="-128"/>
              </a:rPr>
              <a:t>2</a:t>
            </a:r>
            <a:r>
              <a:rPr lang="en-US" altLang="ja-JP" b="0" dirty="0">
                <a:solidFill>
                  <a:schemeClr val="bg2"/>
                </a:solidFill>
                <a:latin typeface="Trebuchet MS" pitchFamily="34" charset="0"/>
                <a:ea typeface="HGS創英角ﾎﾟｯﾌﾟ体" pitchFamily="50" charset="-128"/>
              </a:rPr>
              <a:t>, </a:t>
            </a:r>
            <a:r>
              <a:rPr lang="en-US" altLang="ja-JP" b="0" dirty="0" smtClean="0">
                <a:solidFill>
                  <a:schemeClr val="bg2"/>
                </a:solidFill>
                <a:latin typeface="Trebuchet MS" pitchFamily="34" charset="0"/>
                <a:ea typeface="HGS創英角ﾎﾟｯﾌﾟ体" pitchFamily="50" charset="-128"/>
              </a:rPr>
              <a:t>T. </a:t>
            </a:r>
            <a:r>
              <a:rPr lang="en-US" altLang="ja-JP" b="0" dirty="0">
                <a:solidFill>
                  <a:schemeClr val="bg2"/>
                </a:solidFill>
                <a:latin typeface="Trebuchet MS" pitchFamily="34" charset="0"/>
                <a:ea typeface="HGS創英角ﾎﾟｯﾌﾟ体" pitchFamily="50" charset="-128"/>
              </a:rPr>
              <a:t>Suzuki</a:t>
            </a:r>
            <a:r>
              <a:rPr lang="en-US" altLang="ja-JP" b="0" baseline="30000" dirty="0">
                <a:solidFill>
                  <a:schemeClr val="bg2"/>
                </a:solidFill>
                <a:latin typeface="Trebuchet MS" pitchFamily="34" charset="0"/>
                <a:ea typeface="HGS創英角ﾎﾟｯﾌﾟ体" pitchFamily="50" charset="-128"/>
              </a:rPr>
              <a:t>2</a:t>
            </a:r>
            <a:r>
              <a:rPr lang="en-US" altLang="ja-JP" b="0" dirty="0">
                <a:solidFill>
                  <a:schemeClr val="bg2"/>
                </a:solidFill>
                <a:latin typeface="Trebuchet MS" pitchFamily="34" charset="0"/>
                <a:ea typeface="HGS創英角ﾎﾟｯﾌﾟ体" pitchFamily="50" charset="-128"/>
              </a:rPr>
              <a:t>, </a:t>
            </a:r>
            <a:r>
              <a:rPr lang="en-US" altLang="ja-JP" b="0" dirty="0" smtClean="0">
                <a:solidFill>
                  <a:schemeClr val="bg2"/>
                </a:solidFill>
                <a:latin typeface="Trebuchet MS" pitchFamily="34" charset="0"/>
                <a:ea typeface="HGS創英角ﾎﾟｯﾌﾟ体" pitchFamily="50" charset="-128"/>
              </a:rPr>
              <a:t>F. </a:t>
            </a:r>
            <a:r>
              <a:rPr lang="en-US" altLang="ja-JP" b="0" dirty="0">
                <a:solidFill>
                  <a:schemeClr val="bg2"/>
                </a:solidFill>
                <a:latin typeface="Trebuchet MS" pitchFamily="34" charset="0"/>
                <a:ea typeface="HGS創英角ﾎﾟｯﾌﾟ体" pitchFamily="50" charset="-128"/>
              </a:rPr>
              <a:t>Ouchi</a:t>
            </a:r>
            <a:r>
              <a:rPr lang="en-US" altLang="ja-JP" b="0" baseline="30000" dirty="0">
                <a:solidFill>
                  <a:schemeClr val="bg2"/>
                </a:solidFill>
                <a:latin typeface="Trebuchet MS" pitchFamily="34" charset="0"/>
                <a:ea typeface="HGS創英角ﾎﾟｯﾌﾟ体" pitchFamily="50" charset="-128"/>
              </a:rPr>
              <a:t>2</a:t>
            </a:r>
            <a:r>
              <a:rPr lang="en-US" altLang="ja-JP" b="0" dirty="0" smtClean="0">
                <a:solidFill>
                  <a:schemeClr val="bg2"/>
                </a:solidFill>
                <a:latin typeface="Trebuchet MS" pitchFamily="34" charset="0"/>
                <a:ea typeface="HGS創英角ﾎﾟｯﾌﾟ体" pitchFamily="50" charset="-128"/>
              </a:rPr>
              <a:t>,</a:t>
            </a:r>
          </a:p>
          <a:p>
            <a:pPr algn="ctr" eaLnBrk="1" hangingPunct="1">
              <a:spcBef>
                <a:spcPct val="0"/>
              </a:spcBef>
              <a:buClrTx/>
              <a:buSzTx/>
              <a:buFontTx/>
              <a:buNone/>
            </a:pPr>
            <a:r>
              <a:rPr lang="en-US" altLang="ja-JP" b="0" dirty="0" smtClean="0">
                <a:solidFill>
                  <a:schemeClr val="bg2"/>
                </a:solidFill>
                <a:latin typeface="Trebuchet MS" pitchFamily="34" charset="0"/>
                <a:ea typeface="HGS創英角ﾎﾟｯﾌﾟ体" pitchFamily="50" charset="-128"/>
              </a:rPr>
              <a:t> S. </a:t>
            </a:r>
            <a:r>
              <a:rPr lang="en-US" altLang="ja-JP" b="0" dirty="0">
                <a:solidFill>
                  <a:schemeClr val="bg2"/>
                </a:solidFill>
                <a:latin typeface="Trebuchet MS" pitchFamily="34" charset="0"/>
                <a:ea typeface="HGS創英角ﾎﾟｯﾌﾟ体" pitchFamily="50" charset="-128"/>
              </a:rPr>
              <a:t>Hashizaki</a:t>
            </a:r>
            <a:r>
              <a:rPr lang="en-US" altLang="ja-JP" b="0" baseline="30000" dirty="0">
                <a:solidFill>
                  <a:schemeClr val="bg2"/>
                </a:solidFill>
                <a:latin typeface="Trebuchet MS" pitchFamily="34" charset="0"/>
                <a:ea typeface="HGS創英角ﾎﾟｯﾌﾟ体" pitchFamily="50" charset="-128"/>
              </a:rPr>
              <a:t>2</a:t>
            </a:r>
            <a:r>
              <a:rPr lang="en-US" altLang="ja-JP" b="0" dirty="0">
                <a:solidFill>
                  <a:schemeClr val="bg2"/>
                </a:solidFill>
                <a:latin typeface="Trebuchet MS" pitchFamily="34" charset="0"/>
                <a:ea typeface="HGS創英角ﾎﾟｯﾌﾟ体" pitchFamily="50" charset="-128"/>
              </a:rPr>
              <a:t>, </a:t>
            </a:r>
            <a:r>
              <a:rPr lang="en-US" altLang="ja-JP" b="0" dirty="0" smtClean="0">
                <a:solidFill>
                  <a:schemeClr val="bg2"/>
                </a:solidFill>
                <a:latin typeface="Trebuchet MS" pitchFamily="34" charset="0"/>
                <a:ea typeface="HGS創英角ﾎﾟｯﾌﾟ体" pitchFamily="50" charset="-128"/>
              </a:rPr>
              <a:t>M. </a:t>
            </a:r>
            <a:r>
              <a:rPr lang="en-US" altLang="ja-JP" b="0" dirty="0">
                <a:solidFill>
                  <a:schemeClr val="bg2"/>
                </a:solidFill>
                <a:latin typeface="Trebuchet MS" pitchFamily="34" charset="0"/>
                <a:ea typeface="HGS創英角ﾎﾟｯﾌﾟ体" pitchFamily="50" charset="-128"/>
              </a:rPr>
              <a:t>Sei</a:t>
            </a:r>
            <a:r>
              <a:rPr lang="en-US" altLang="ja-JP" b="0" baseline="30000" dirty="0">
                <a:solidFill>
                  <a:schemeClr val="bg2"/>
                </a:solidFill>
                <a:latin typeface="Trebuchet MS" pitchFamily="34" charset="0"/>
                <a:ea typeface="HGS創英角ﾎﾟｯﾌﾟ体" pitchFamily="50" charset="-128"/>
              </a:rPr>
              <a:t>2</a:t>
            </a:r>
            <a:r>
              <a:rPr lang="en-US" altLang="ja-JP" b="0" dirty="0">
                <a:solidFill>
                  <a:schemeClr val="bg2"/>
                </a:solidFill>
                <a:latin typeface="Trebuchet MS" pitchFamily="34" charset="0"/>
                <a:ea typeface="HGS創英角ﾎﾟｯﾌﾟ体" pitchFamily="50" charset="-128"/>
              </a:rPr>
              <a:t>, </a:t>
            </a:r>
            <a:r>
              <a:rPr lang="en-US" altLang="ja-JP" b="0" dirty="0" smtClean="0">
                <a:solidFill>
                  <a:schemeClr val="bg2"/>
                </a:solidFill>
                <a:latin typeface="Trebuchet MS" pitchFamily="34" charset="0"/>
                <a:ea typeface="HGS創英角ﾎﾟｯﾌﾟ体" pitchFamily="50" charset="-128"/>
              </a:rPr>
              <a:t>T. </a:t>
            </a:r>
            <a:r>
              <a:rPr lang="en-US" altLang="ja-JP" b="0" dirty="0">
                <a:solidFill>
                  <a:schemeClr val="bg2"/>
                </a:solidFill>
                <a:latin typeface="Trebuchet MS" pitchFamily="34" charset="0"/>
                <a:ea typeface="HGS創英角ﾎﾟｯﾌﾟ体" pitchFamily="50" charset="-128"/>
              </a:rPr>
              <a:t>Sasano</a:t>
            </a:r>
            <a:r>
              <a:rPr lang="en-US" altLang="ja-JP" b="0" baseline="30000" dirty="0">
                <a:solidFill>
                  <a:schemeClr val="bg2"/>
                </a:solidFill>
                <a:latin typeface="Trebuchet MS" pitchFamily="34" charset="0"/>
                <a:ea typeface="HGS創英角ﾎﾟｯﾌﾟ体" pitchFamily="50" charset="-128"/>
              </a:rPr>
              <a:t>2</a:t>
            </a:r>
            <a:r>
              <a:rPr lang="en-US" altLang="ja-JP" b="0" dirty="0">
                <a:solidFill>
                  <a:schemeClr val="bg2"/>
                </a:solidFill>
                <a:latin typeface="Trebuchet MS" pitchFamily="34" charset="0"/>
                <a:ea typeface="HGS創英角ﾎﾟｯﾌﾟ体" pitchFamily="50" charset="-128"/>
              </a:rPr>
              <a:t>, </a:t>
            </a:r>
            <a:r>
              <a:rPr lang="en-US" altLang="ja-JP" b="0" dirty="0" smtClean="0">
                <a:solidFill>
                  <a:schemeClr val="bg2"/>
                </a:solidFill>
                <a:latin typeface="Trebuchet MS" pitchFamily="34" charset="0"/>
                <a:ea typeface="HGS創英角ﾎﾟｯﾌﾟ体" pitchFamily="50" charset="-128"/>
              </a:rPr>
              <a:t>T. </a:t>
            </a:r>
            <a:r>
              <a:rPr lang="en-US" altLang="ja-JP" b="0" dirty="0">
                <a:solidFill>
                  <a:schemeClr val="bg2"/>
                </a:solidFill>
                <a:latin typeface="Trebuchet MS" pitchFamily="34" charset="0"/>
                <a:ea typeface="HGS創英角ﾎﾟｯﾌﾟ体" pitchFamily="50" charset="-128"/>
              </a:rPr>
              <a:t>Shiraishi</a:t>
            </a:r>
            <a:r>
              <a:rPr lang="en-US" altLang="ja-JP" b="0" baseline="30000" dirty="0">
                <a:solidFill>
                  <a:schemeClr val="bg2"/>
                </a:solidFill>
                <a:latin typeface="Trebuchet MS" pitchFamily="34" charset="0"/>
                <a:ea typeface="HGS創英角ﾎﾟｯﾌﾟ体" pitchFamily="50" charset="-128"/>
              </a:rPr>
              <a:t>2</a:t>
            </a:r>
            <a:r>
              <a:rPr lang="en-US" altLang="ja-JP" b="0" dirty="0">
                <a:solidFill>
                  <a:schemeClr val="bg2"/>
                </a:solidFill>
                <a:latin typeface="Trebuchet MS" pitchFamily="34" charset="0"/>
                <a:ea typeface="HGS創英角ﾎﾟｯﾌﾟ体" pitchFamily="50" charset="-128"/>
              </a:rPr>
              <a:t>, </a:t>
            </a:r>
            <a:r>
              <a:rPr lang="en-US" altLang="ja-JP" b="0" dirty="0" smtClean="0">
                <a:solidFill>
                  <a:schemeClr val="bg2"/>
                </a:solidFill>
                <a:latin typeface="Trebuchet MS" pitchFamily="34" charset="0"/>
                <a:ea typeface="HGS創英角ﾎﾟｯﾌﾟ体" pitchFamily="50" charset="-128"/>
              </a:rPr>
              <a:t>T. Kondo</a:t>
            </a:r>
            <a:r>
              <a:rPr lang="en-US" altLang="ja-JP" b="0" baseline="30000" dirty="0" smtClean="0">
                <a:solidFill>
                  <a:schemeClr val="bg2"/>
                </a:solidFill>
                <a:latin typeface="Trebuchet MS" pitchFamily="34" charset="0"/>
                <a:ea typeface="HGS創英角ﾎﾟｯﾌﾟ体" pitchFamily="50" charset="-128"/>
              </a:rPr>
              <a:t>2</a:t>
            </a:r>
            <a:r>
              <a:rPr lang="en-US" altLang="ja-JP" b="0" dirty="0" smtClean="0">
                <a:solidFill>
                  <a:schemeClr val="bg2"/>
                </a:solidFill>
                <a:latin typeface="Trebuchet MS" pitchFamily="34" charset="0"/>
                <a:ea typeface="HGS創英角ﾎﾟｯﾌﾟ体" pitchFamily="50" charset="-128"/>
              </a:rPr>
              <a:t>,</a:t>
            </a:r>
          </a:p>
          <a:p>
            <a:pPr algn="ctr" eaLnBrk="1" hangingPunct="1">
              <a:spcBef>
                <a:spcPct val="0"/>
              </a:spcBef>
              <a:buClrTx/>
              <a:buSzTx/>
              <a:buFontTx/>
              <a:buNone/>
            </a:pPr>
            <a:r>
              <a:rPr lang="en-US" altLang="ja-JP" b="0" dirty="0" smtClean="0">
                <a:solidFill>
                  <a:schemeClr val="bg2"/>
                </a:solidFill>
                <a:latin typeface="Trebuchet MS" pitchFamily="34" charset="0"/>
                <a:ea typeface="HGS創英角ﾎﾟｯﾌﾟ体" pitchFamily="50" charset="-128"/>
              </a:rPr>
              <a:t>M. </a:t>
            </a:r>
            <a:r>
              <a:rPr lang="en-US" altLang="ja-JP" b="0" dirty="0">
                <a:solidFill>
                  <a:schemeClr val="bg2"/>
                </a:solidFill>
                <a:latin typeface="Trebuchet MS" pitchFamily="34" charset="0"/>
                <a:ea typeface="HGS創英角ﾎﾟｯﾌﾟ体" pitchFamily="50" charset="-128"/>
              </a:rPr>
              <a:t>Kawashima</a:t>
            </a:r>
            <a:r>
              <a:rPr lang="en-US" altLang="ja-JP" b="0" baseline="30000" dirty="0">
                <a:solidFill>
                  <a:schemeClr val="bg2"/>
                </a:solidFill>
                <a:latin typeface="Trebuchet MS" pitchFamily="34" charset="0"/>
                <a:ea typeface="HGS創英角ﾎﾟｯﾌﾟ体" pitchFamily="50" charset="-128"/>
              </a:rPr>
              <a:t>2</a:t>
            </a:r>
            <a:r>
              <a:rPr lang="en-US" altLang="ja-JP" b="0" dirty="0">
                <a:solidFill>
                  <a:schemeClr val="bg2"/>
                </a:solidFill>
                <a:latin typeface="Trebuchet MS" pitchFamily="34" charset="0"/>
                <a:ea typeface="HGS創英角ﾎﾟｯﾌﾟ体" pitchFamily="50" charset="-128"/>
              </a:rPr>
              <a:t>, </a:t>
            </a:r>
            <a:r>
              <a:rPr lang="en-US" altLang="ja-JP" b="0" dirty="0" smtClean="0">
                <a:solidFill>
                  <a:schemeClr val="bg2"/>
                </a:solidFill>
                <a:latin typeface="Trebuchet MS" pitchFamily="34" charset="0"/>
                <a:ea typeface="HGS創英角ﾎﾟｯﾌﾟ体" pitchFamily="50" charset="-128"/>
              </a:rPr>
              <a:t>Y. </a:t>
            </a:r>
            <a:r>
              <a:rPr lang="en-US" altLang="ja-JP" b="0" dirty="0">
                <a:solidFill>
                  <a:schemeClr val="bg2"/>
                </a:solidFill>
                <a:latin typeface="Trebuchet MS" pitchFamily="34" charset="0"/>
                <a:ea typeface="HGS創英角ﾎﾟｯﾌﾟ体" pitchFamily="50" charset="-128"/>
              </a:rPr>
              <a:t>Iwata</a:t>
            </a:r>
            <a:r>
              <a:rPr lang="en-US" altLang="ja-JP" b="0" baseline="30000" dirty="0">
                <a:solidFill>
                  <a:schemeClr val="bg2"/>
                </a:solidFill>
                <a:latin typeface="Trebuchet MS" pitchFamily="34" charset="0"/>
                <a:ea typeface="HGS創英角ﾎﾟｯﾌﾟ体" pitchFamily="50" charset="-128"/>
              </a:rPr>
              <a:t>1</a:t>
            </a:r>
            <a:r>
              <a:rPr lang="en-US" altLang="ja-JP" b="0" dirty="0">
                <a:solidFill>
                  <a:schemeClr val="bg2"/>
                </a:solidFill>
                <a:latin typeface="Trebuchet MS" pitchFamily="34" charset="0"/>
                <a:ea typeface="HGS創英角ﾎﾟｯﾌﾟ体" pitchFamily="50" charset="-128"/>
              </a:rPr>
              <a:t>, and </a:t>
            </a:r>
            <a:r>
              <a:rPr lang="en-US" altLang="ja-JP" b="0" dirty="0" smtClean="0">
                <a:solidFill>
                  <a:schemeClr val="bg2"/>
                </a:solidFill>
                <a:latin typeface="Trebuchet MS" pitchFamily="34" charset="0"/>
                <a:ea typeface="HGS創英角ﾎﾟｯﾌﾟ体" pitchFamily="50" charset="-128"/>
              </a:rPr>
              <a:t>A. </a:t>
            </a:r>
            <a:r>
              <a:rPr lang="en-US" altLang="ja-JP" b="0" dirty="0">
                <a:solidFill>
                  <a:schemeClr val="bg2"/>
                </a:solidFill>
                <a:latin typeface="Trebuchet MS" pitchFamily="34" charset="0"/>
                <a:ea typeface="HGS創英角ﾎﾟｯﾌﾟ体" pitchFamily="50" charset="-128"/>
              </a:rPr>
              <a:t>Kitagawa</a:t>
            </a:r>
            <a:r>
              <a:rPr lang="en-US" altLang="ja-JP" b="0" baseline="30000" dirty="0">
                <a:solidFill>
                  <a:schemeClr val="bg2"/>
                </a:solidFill>
                <a:latin typeface="Trebuchet MS" pitchFamily="34" charset="0"/>
                <a:ea typeface="HGS創英角ﾎﾟｯﾌﾟ体" pitchFamily="50" charset="-128"/>
              </a:rPr>
              <a:t>1</a:t>
            </a:r>
            <a:endParaRPr lang="en-US" altLang="ja-JP" b="0" baseline="30000" dirty="0" smtClean="0">
              <a:solidFill>
                <a:schemeClr val="bg2"/>
              </a:solidFill>
              <a:latin typeface="Trebuchet MS" pitchFamily="34" charset="0"/>
              <a:ea typeface="HGS創英角ﾎﾟｯﾌﾟ体" pitchFamily="50" charset="-128"/>
            </a:endParaRPr>
          </a:p>
          <a:p>
            <a:pPr algn="ctr" eaLnBrk="1" hangingPunct="1">
              <a:spcBef>
                <a:spcPct val="0"/>
              </a:spcBef>
              <a:buClrTx/>
              <a:buSzTx/>
              <a:buFontTx/>
              <a:buNone/>
            </a:pPr>
            <a:endParaRPr lang="en-US" altLang="ja-JP" b="0" baseline="30000" dirty="0">
              <a:solidFill>
                <a:schemeClr val="bg2"/>
              </a:solidFill>
              <a:latin typeface="Trebuchet MS" pitchFamily="34" charset="0"/>
              <a:ea typeface="HGS創英角ﾎﾟｯﾌﾟ体" pitchFamily="50" charset="-128"/>
            </a:endParaRPr>
          </a:p>
          <a:p>
            <a:pPr algn="ctr" eaLnBrk="1" hangingPunct="1">
              <a:spcBef>
                <a:spcPct val="0"/>
              </a:spcBef>
              <a:buClrTx/>
              <a:buSzTx/>
              <a:buFontTx/>
              <a:buNone/>
            </a:pPr>
            <a:r>
              <a:rPr lang="en-US" altLang="ja-JP" b="0" baseline="30000" dirty="0">
                <a:solidFill>
                  <a:schemeClr val="bg2"/>
                </a:solidFill>
                <a:latin typeface="Trebuchet MS" pitchFamily="34" charset="0"/>
                <a:ea typeface="HGS創英角ﾎﾟｯﾌﾟ体" pitchFamily="50" charset="-128"/>
              </a:rPr>
              <a:t>1 National Institutes for Quantum Radiological Science and </a:t>
            </a:r>
            <a:r>
              <a:rPr lang="en-US" altLang="ja-JP" b="0" baseline="30000" dirty="0" smtClean="0">
                <a:solidFill>
                  <a:schemeClr val="bg2"/>
                </a:solidFill>
                <a:latin typeface="Trebuchet MS" pitchFamily="34" charset="0"/>
                <a:ea typeface="HGS創英角ﾎﾟｯﾌﾟ体" pitchFamily="50" charset="-128"/>
              </a:rPr>
              <a:t>Technology (</a:t>
            </a:r>
            <a:r>
              <a:rPr lang="en-US" altLang="ja-JP" b="0" baseline="30000" dirty="0">
                <a:solidFill>
                  <a:schemeClr val="bg2"/>
                </a:solidFill>
                <a:latin typeface="Trebuchet MS" pitchFamily="34" charset="0"/>
                <a:ea typeface="HGS創英角ﾎﾟｯﾌﾟ体" pitchFamily="50" charset="-128"/>
              </a:rPr>
              <a:t>QST-NIRS</a:t>
            </a:r>
            <a:r>
              <a:rPr lang="en-US" altLang="ja-JP" b="0" baseline="30000" dirty="0" smtClean="0">
                <a:solidFill>
                  <a:schemeClr val="bg2"/>
                </a:solidFill>
                <a:latin typeface="Trebuchet MS" pitchFamily="34" charset="0"/>
                <a:ea typeface="HGS創英角ﾎﾟｯﾌﾟ体" pitchFamily="50" charset="-128"/>
              </a:rPr>
              <a:t>), </a:t>
            </a:r>
            <a:r>
              <a:rPr lang="en-US" altLang="ja-JP" b="0" baseline="30000" dirty="0">
                <a:solidFill>
                  <a:schemeClr val="bg2"/>
                </a:solidFill>
                <a:latin typeface="Trebuchet MS" pitchFamily="34" charset="0"/>
                <a:ea typeface="HGS創英角ﾎﾟｯﾌﾟ体" pitchFamily="50" charset="-128"/>
              </a:rPr>
              <a:t>Japan</a:t>
            </a:r>
          </a:p>
          <a:p>
            <a:pPr algn="ctr" eaLnBrk="1" hangingPunct="1">
              <a:spcBef>
                <a:spcPct val="0"/>
              </a:spcBef>
              <a:buClrTx/>
              <a:buSzTx/>
              <a:buFontTx/>
              <a:buNone/>
            </a:pPr>
            <a:r>
              <a:rPr lang="en-US" altLang="ja-JP" b="0" baseline="30000" dirty="0">
                <a:solidFill>
                  <a:schemeClr val="bg2"/>
                </a:solidFill>
                <a:latin typeface="Trebuchet MS" pitchFamily="34" charset="0"/>
                <a:ea typeface="HGS創英角ﾎﾟｯﾌﾟ体" pitchFamily="50" charset="-128"/>
              </a:rPr>
              <a:t>2 Accelerator Engineering Corporation (AEC</a:t>
            </a:r>
            <a:r>
              <a:rPr lang="en-US" altLang="ja-JP" b="0" baseline="30000" dirty="0" smtClean="0">
                <a:solidFill>
                  <a:schemeClr val="bg2"/>
                </a:solidFill>
                <a:latin typeface="Trebuchet MS" pitchFamily="34" charset="0"/>
                <a:ea typeface="HGS創英角ﾎﾟｯﾌﾟ体" pitchFamily="50" charset="-128"/>
              </a:rPr>
              <a:t>), </a:t>
            </a:r>
            <a:r>
              <a:rPr lang="en-US" altLang="ja-JP" b="0" baseline="30000" dirty="0">
                <a:solidFill>
                  <a:schemeClr val="bg2"/>
                </a:solidFill>
                <a:latin typeface="Trebuchet MS" pitchFamily="34" charset="0"/>
                <a:ea typeface="HGS創英角ﾎﾟｯﾌﾟ体" pitchFamily="50" charset="-128"/>
              </a:rPr>
              <a:t>Japan</a:t>
            </a:r>
          </a:p>
        </p:txBody>
      </p:sp>
    </p:spTree>
    <p:extLst>
      <p:ext uri="{BB962C8B-B14F-4D97-AF65-F5344CB8AC3E}">
        <p14:creationId xmlns:p14="http://schemas.microsoft.com/office/powerpoint/2010/main" val="1382210872"/>
      </p:ext>
    </p:extLst>
  </p:cSld>
  <p:clrMapOvr>
    <a:masterClrMapping/>
  </p:clrMapOvr>
  <p:transition advTm="11166"/>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11428"/>
          <a:stretch/>
        </p:blipFill>
        <p:spPr bwMode="auto">
          <a:xfrm>
            <a:off x="531785" y="1634504"/>
            <a:ext cx="5431734" cy="5016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Text Box 4"/>
          <p:cNvSpPr txBox="1">
            <a:spLocks noChangeArrowheads="1"/>
          </p:cNvSpPr>
          <p:nvPr/>
        </p:nvSpPr>
        <p:spPr bwMode="auto">
          <a:xfrm>
            <a:off x="3949721" y="1217892"/>
            <a:ext cx="117758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eaLnBrk="1" hangingPunct="1">
              <a:spcBef>
                <a:spcPct val="50000"/>
              </a:spcBef>
              <a:buClrTx/>
              <a:buSzTx/>
              <a:buFontTx/>
              <a:buNone/>
            </a:pPr>
            <a:r>
              <a:rPr lang="en-US" altLang="ja-JP" sz="1000" b="0" dirty="0">
                <a:solidFill>
                  <a:srgbClr val="FF0000"/>
                </a:solidFill>
                <a:latin typeface="Trebuchet MS" pitchFamily="34" charset="0"/>
              </a:rPr>
              <a:t>NIRS-HEC</a:t>
            </a:r>
          </a:p>
        </p:txBody>
      </p:sp>
      <p:sp>
        <p:nvSpPr>
          <p:cNvPr id="34" name="Text Box 5"/>
          <p:cNvSpPr txBox="1">
            <a:spLocks noChangeArrowheads="1"/>
          </p:cNvSpPr>
          <p:nvPr/>
        </p:nvSpPr>
        <p:spPr bwMode="auto">
          <a:xfrm>
            <a:off x="1640632" y="2534707"/>
            <a:ext cx="10536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eaLnBrk="1" hangingPunct="1">
              <a:spcBef>
                <a:spcPct val="50000"/>
              </a:spcBef>
              <a:buClrTx/>
              <a:buSzTx/>
              <a:buFontTx/>
              <a:buNone/>
            </a:pPr>
            <a:r>
              <a:rPr lang="en-US" altLang="ja-JP" sz="1000" b="0" dirty="0" smtClean="0">
                <a:solidFill>
                  <a:srgbClr val="FF0000"/>
                </a:solidFill>
                <a:latin typeface="Trebuchet MS" pitchFamily="34" charset="0"/>
              </a:rPr>
              <a:t>Kei2</a:t>
            </a:r>
            <a:endParaRPr lang="en-US" altLang="ja-JP" sz="1000" b="0" dirty="0">
              <a:solidFill>
                <a:srgbClr val="FF0000"/>
              </a:solidFill>
              <a:latin typeface="Trebuchet MS" pitchFamily="34" charset="0"/>
            </a:endParaRPr>
          </a:p>
        </p:txBody>
      </p:sp>
      <p:sp>
        <p:nvSpPr>
          <p:cNvPr id="35" name="Text Box 6"/>
          <p:cNvSpPr txBox="1">
            <a:spLocks noChangeArrowheads="1"/>
          </p:cNvSpPr>
          <p:nvPr/>
        </p:nvSpPr>
        <p:spPr bwMode="auto">
          <a:xfrm>
            <a:off x="4548361" y="1418179"/>
            <a:ext cx="86769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eaLnBrk="1" hangingPunct="1">
              <a:spcBef>
                <a:spcPct val="50000"/>
              </a:spcBef>
              <a:buClrTx/>
              <a:buSzTx/>
              <a:buFontTx/>
              <a:buNone/>
            </a:pPr>
            <a:r>
              <a:rPr lang="en-US" altLang="ja-JP" sz="1000" b="0" dirty="0">
                <a:solidFill>
                  <a:srgbClr val="FF0000"/>
                </a:solidFill>
                <a:latin typeface="Trebuchet MS" pitchFamily="34" charset="0"/>
              </a:rPr>
              <a:t>NIRS-PIG</a:t>
            </a:r>
          </a:p>
        </p:txBody>
      </p:sp>
      <p:sp>
        <p:nvSpPr>
          <p:cNvPr id="36" name="Text Box 7"/>
          <p:cNvSpPr txBox="1">
            <a:spLocks noChangeArrowheads="1"/>
          </p:cNvSpPr>
          <p:nvPr/>
        </p:nvSpPr>
        <p:spPr bwMode="auto">
          <a:xfrm>
            <a:off x="2541270" y="1268760"/>
            <a:ext cx="86769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eaLnBrk="1" hangingPunct="1">
              <a:spcBef>
                <a:spcPct val="50000"/>
              </a:spcBef>
              <a:buClrTx/>
              <a:buSzTx/>
              <a:buFontTx/>
              <a:buNone/>
            </a:pPr>
            <a:r>
              <a:rPr lang="en-US" altLang="ja-JP" sz="1000" b="0" dirty="0">
                <a:solidFill>
                  <a:schemeClr val="tx1"/>
                </a:solidFill>
                <a:latin typeface="Trebuchet MS" pitchFamily="34" charset="0"/>
              </a:rPr>
              <a:t>RFQ </a:t>
            </a:r>
            <a:r>
              <a:rPr lang="en-US" altLang="ja-JP" sz="1000" b="0" dirty="0" err="1">
                <a:solidFill>
                  <a:schemeClr val="tx1"/>
                </a:solidFill>
                <a:latin typeface="Trebuchet MS" pitchFamily="34" charset="0"/>
              </a:rPr>
              <a:t>Linac</a:t>
            </a:r>
            <a:endParaRPr lang="en-US" altLang="ja-JP" sz="1000" b="0" dirty="0">
              <a:solidFill>
                <a:schemeClr val="tx1"/>
              </a:solidFill>
              <a:latin typeface="Trebuchet MS" pitchFamily="34" charset="0"/>
            </a:endParaRPr>
          </a:p>
          <a:p>
            <a:pPr eaLnBrk="1" hangingPunct="1">
              <a:spcBef>
                <a:spcPct val="50000"/>
              </a:spcBef>
              <a:buClrTx/>
              <a:buSzTx/>
              <a:buFontTx/>
              <a:buNone/>
            </a:pPr>
            <a:r>
              <a:rPr lang="en-US" altLang="ja-JP" sz="1000" b="0" dirty="0">
                <a:solidFill>
                  <a:schemeClr val="tx1"/>
                </a:solidFill>
                <a:latin typeface="Trebuchet MS" pitchFamily="34" charset="0"/>
              </a:rPr>
              <a:t>(800keV/n)</a:t>
            </a:r>
          </a:p>
        </p:txBody>
      </p:sp>
      <p:sp>
        <p:nvSpPr>
          <p:cNvPr id="37" name="Text Box 8"/>
          <p:cNvSpPr txBox="1">
            <a:spLocks noChangeArrowheads="1"/>
          </p:cNvSpPr>
          <p:nvPr/>
        </p:nvSpPr>
        <p:spPr bwMode="auto">
          <a:xfrm>
            <a:off x="2227080" y="1727810"/>
            <a:ext cx="991652"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eaLnBrk="1" hangingPunct="1">
              <a:spcBef>
                <a:spcPct val="50000"/>
              </a:spcBef>
              <a:buClrTx/>
              <a:buSzTx/>
              <a:buFontTx/>
              <a:buNone/>
            </a:pPr>
            <a:r>
              <a:rPr lang="en-US" altLang="ja-JP" sz="1000" b="0" dirty="0">
                <a:solidFill>
                  <a:schemeClr val="tx1"/>
                </a:solidFill>
                <a:latin typeface="Trebuchet MS" pitchFamily="34" charset="0"/>
              </a:rPr>
              <a:t>Alvarez </a:t>
            </a:r>
            <a:r>
              <a:rPr lang="en-US" altLang="ja-JP" sz="1000" b="0" dirty="0" err="1">
                <a:solidFill>
                  <a:schemeClr val="tx1"/>
                </a:solidFill>
                <a:latin typeface="Trebuchet MS" pitchFamily="34" charset="0"/>
              </a:rPr>
              <a:t>Linac</a:t>
            </a:r>
            <a:endParaRPr lang="en-US" altLang="ja-JP" sz="1000" b="0" dirty="0">
              <a:solidFill>
                <a:schemeClr val="tx1"/>
              </a:solidFill>
              <a:latin typeface="Trebuchet MS" pitchFamily="34" charset="0"/>
            </a:endParaRPr>
          </a:p>
          <a:p>
            <a:pPr eaLnBrk="1" hangingPunct="1">
              <a:spcBef>
                <a:spcPct val="50000"/>
              </a:spcBef>
              <a:buClrTx/>
              <a:buSzTx/>
              <a:buFontTx/>
              <a:buNone/>
            </a:pPr>
            <a:r>
              <a:rPr lang="en-US" altLang="ja-JP" sz="1000" b="0" dirty="0">
                <a:solidFill>
                  <a:schemeClr val="tx1"/>
                </a:solidFill>
                <a:latin typeface="Trebuchet MS" pitchFamily="34" charset="0"/>
              </a:rPr>
              <a:t>(6MeV/n)</a:t>
            </a:r>
          </a:p>
        </p:txBody>
      </p:sp>
      <p:sp>
        <p:nvSpPr>
          <p:cNvPr id="38" name="Text Box 9"/>
          <p:cNvSpPr txBox="1">
            <a:spLocks noChangeArrowheads="1"/>
          </p:cNvSpPr>
          <p:nvPr/>
        </p:nvSpPr>
        <p:spPr bwMode="auto">
          <a:xfrm>
            <a:off x="349335" y="2383369"/>
            <a:ext cx="991652"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eaLnBrk="1" hangingPunct="1">
              <a:spcBef>
                <a:spcPct val="50000"/>
              </a:spcBef>
              <a:buClrTx/>
              <a:buSzTx/>
              <a:buFontTx/>
              <a:buNone/>
            </a:pPr>
            <a:r>
              <a:rPr lang="en-US" altLang="ja-JP" sz="1000" b="0" dirty="0">
                <a:solidFill>
                  <a:schemeClr val="tx1"/>
                </a:solidFill>
                <a:latin typeface="Trebuchet MS" pitchFamily="34" charset="0"/>
              </a:rPr>
              <a:t>Upper Synchrotron</a:t>
            </a:r>
          </a:p>
          <a:p>
            <a:pPr eaLnBrk="1" hangingPunct="1">
              <a:spcBef>
                <a:spcPct val="50000"/>
              </a:spcBef>
              <a:buClrTx/>
              <a:buSzTx/>
              <a:buFontTx/>
              <a:buNone/>
            </a:pPr>
            <a:r>
              <a:rPr lang="en-US" altLang="ja-JP" sz="1000" b="0" dirty="0">
                <a:solidFill>
                  <a:schemeClr val="tx1"/>
                </a:solidFill>
                <a:latin typeface="Trebuchet MS" pitchFamily="34" charset="0"/>
              </a:rPr>
              <a:t>(800MeV/n)</a:t>
            </a:r>
          </a:p>
        </p:txBody>
      </p:sp>
      <p:sp>
        <p:nvSpPr>
          <p:cNvPr id="39" name="Text Box 10"/>
          <p:cNvSpPr txBox="1">
            <a:spLocks noChangeArrowheads="1"/>
          </p:cNvSpPr>
          <p:nvPr/>
        </p:nvSpPr>
        <p:spPr bwMode="auto">
          <a:xfrm>
            <a:off x="713457" y="4889776"/>
            <a:ext cx="991652"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eaLnBrk="1" hangingPunct="1">
              <a:spcBef>
                <a:spcPct val="50000"/>
              </a:spcBef>
              <a:buClrTx/>
              <a:buSzTx/>
              <a:buFontTx/>
              <a:buNone/>
            </a:pPr>
            <a:r>
              <a:rPr lang="en-US" altLang="ja-JP" sz="1000" b="0" dirty="0">
                <a:solidFill>
                  <a:schemeClr val="tx1"/>
                </a:solidFill>
                <a:latin typeface="Trebuchet MS" pitchFamily="34" charset="0"/>
              </a:rPr>
              <a:t>Lower Synchrotron</a:t>
            </a:r>
          </a:p>
          <a:p>
            <a:pPr eaLnBrk="1" hangingPunct="1">
              <a:spcBef>
                <a:spcPct val="50000"/>
              </a:spcBef>
              <a:buClrTx/>
              <a:buSzTx/>
              <a:buFontTx/>
              <a:buNone/>
            </a:pPr>
            <a:r>
              <a:rPr lang="en-US" altLang="ja-JP" sz="1000" b="0" dirty="0">
                <a:solidFill>
                  <a:schemeClr val="tx1"/>
                </a:solidFill>
                <a:latin typeface="Trebuchet MS" pitchFamily="34" charset="0"/>
              </a:rPr>
              <a:t>(800MeV/n)</a:t>
            </a:r>
          </a:p>
        </p:txBody>
      </p:sp>
      <p:sp>
        <p:nvSpPr>
          <p:cNvPr id="40" name="Text Box 11"/>
          <p:cNvSpPr txBox="1">
            <a:spLocks noChangeArrowheads="1"/>
          </p:cNvSpPr>
          <p:nvPr/>
        </p:nvSpPr>
        <p:spPr bwMode="auto">
          <a:xfrm>
            <a:off x="4866000" y="4118760"/>
            <a:ext cx="99165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eaLnBrk="1" hangingPunct="1">
              <a:spcBef>
                <a:spcPct val="50000"/>
              </a:spcBef>
              <a:buClrTx/>
              <a:buSzTx/>
              <a:buFontTx/>
              <a:buNone/>
            </a:pPr>
            <a:r>
              <a:rPr lang="en-US" altLang="ja-JP" sz="1000" b="0">
                <a:solidFill>
                  <a:schemeClr val="tx1"/>
                </a:solidFill>
                <a:latin typeface="Trebuchet MS" pitchFamily="34" charset="0"/>
              </a:rPr>
              <a:t>Therapy room</a:t>
            </a:r>
          </a:p>
        </p:txBody>
      </p:sp>
      <p:sp>
        <p:nvSpPr>
          <p:cNvPr id="41" name="Text Box 12"/>
          <p:cNvSpPr txBox="1">
            <a:spLocks noChangeArrowheads="1"/>
          </p:cNvSpPr>
          <p:nvPr/>
        </p:nvSpPr>
        <p:spPr bwMode="auto">
          <a:xfrm>
            <a:off x="5936343" y="1360257"/>
            <a:ext cx="805717"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eaLnBrk="1" hangingPunct="1">
              <a:spcBef>
                <a:spcPct val="50000"/>
              </a:spcBef>
              <a:buClrTx/>
              <a:buSzTx/>
              <a:buFontTx/>
              <a:buNone/>
            </a:pPr>
            <a:r>
              <a:rPr lang="en-US" altLang="ja-JP" sz="1000" b="0" dirty="0">
                <a:solidFill>
                  <a:schemeClr val="tx1"/>
                </a:solidFill>
                <a:latin typeface="Trebuchet MS" pitchFamily="34" charset="0"/>
              </a:rPr>
              <a:t>Biology </a:t>
            </a:r>
          </a:p>
          <a:p>
            <a:pPr eaLnBrk="1" hangingPunct="1">
              <a:spcBef>
                <a:spcPct val="50000"/>
              </a:spcBef>
              <a:buClrTx/>
              <a:buSzTx/>
              <a:buFontTx/>
              <a:buNone/>
            </a:pPr>
            <a:r>
              <a:rPr lang="en-US" altLang="ja-JP" sz="1000" b="0" dirty="0">
                <a:solidFill>
                  <a:schemeClr val="tx1"/>
                </a:solidFill>
                <a:latin typeface="Trebuchet MS" pitchFamily="34" charset="0"/>
              </a:rPr>
              <a:t>Exp. room</a:t>
            </a:r>
          </a:p>
        </p:txBody>
      </p:sp>
      <p:sp>
        <p:nvSpPr>
          <p:cNvPr id="42" name="Text Box 13"/>
          <p:cNvSpPr txBox="1">
            <a:spLocks noChangeArrowheads="1"/>
          </p:cNvSpPr>
          <p:nvPr/>
        </p:nvSpPr>
        <p:spPr bwMode="auto">
          <a:xfrm>
            <a:off x="1810461" y="5584997"/>
            <a:ext cx="1425500"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eaLnBrk="1" hangingPunct="1">
              <a:spcBef>
                <a:spcPct val="50000"/>
              </a:spcBef>
              <a:buClrTx/>
              <a:buSzTx/>
              <a:buFontTx/>
              <a:buNone/>
            </a:pPr>
            <a:r>
              <a:rPr lang="en-US" altLang="ja-JP" sz="1000" b="0" dirty="0">
                <a:solidFill>
                  <a:schemeClr val="tx1"/>
                </a:solidFill>
                <a:latin typeface="Trebuchet MS" pitchFamily="34" charset="0"/>
              </a:rPr>
              <a:t>High-Energy</a:t>
            </a:r>
          </a:p>
          <a:p>
            <a:pPr eaLnBrk="1" hangingPunct="1">
              <a:spcBef>
                <a:spcPct val="50000"/>
              </a:spcBef>
              <a:buClrTx/>
              <a:buSzTx/>
              <a:buFontTx/>
              <a:buNone/>
            </a:pPr>
            <a:r>
              <a:rPr lang="en-US" altLang="ja-JP" sz="1000" b="0" dirty="0">
                <a:solidFill>
                  <a:schemeClr val="tx1"/>
                </a:solidFill>
                <a:latin typeface="Trebuchet MS" pitchFamily="34" charset="0"/>
              </a:rPr>
              <a:t>Beam-Transport Line</a:t>
            </a:r>
          </a:p>
        </p:txBody>
      </p:sp>
      <p:sp>
        <p:nvSpPr>
          <p:cNvPr id="43" name="Line 16"/>
          <p:cNvSpPr>
            <a:spLocks noChangeShapeType="1"/>
          </p:cNvSpPr>
          <p:nvPr/>
        </p:nvSpPr>
        <p:spPr bwMode="auto">
          <a:xfrm flipH="1" flipV="1">
            <a:off x="4305674" y="3518568"/>
            <a:ext cx="762602" cy="535651"/>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44" name="Line 17"/>
          <p:cNvSpPr>
            <a:spLocks noChangeShapeType="1"/>
          </p:cNvSpPr>
          <p:nvPr/>
        </p:nvSpPr>
        <p:spPr bwMode="auto">
          <a:xfrm flipV="1">
            <a:off x="5073160" y="3558089"/>
            <a:ext cx="40753" cy="49613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45" name="Line 18"/>
          <p:cNvSpPr>
            <a:spLocks noChangeShapeType="1"/>
          </p:cNvSpPr>
          <p:nvPr/>
        </p:nvSpPr>
        <p:spPr bwMode="auto">
          <a:xfrm flipV="1">
            <a:off x="5073160" y="3292119"/>
            <a:ext cx="353287" cy="776928"/>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46" name="Line 19"/>
          <p:cNvSpPr>
            <a:spLocks noChangeShapeType="1"/>
          </p:cNvSpPr>
          <p:nvPr/>
        </p:nvSpPr>
        <p:spPr bwMode="auto">
          <a:xfrm flipV="1">
            <a:off x="2420441" y="4624374"/>
            <a:ext cx="396099" cy="101931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47" name="Line 20"/>
          <p:cNvSpPr>
            <a:spLocks noChangeShapeType="1"/>
          </p:cNvSpPr>
          <p:nvPr/>
        </p:nvSpPr>
        <p:spPr bwMode="auto">
          <a:xfrm flipV="1">
            <a:off x="1147305" y="4490630"/>
            <a:ext cx="371869" cy="371869"/>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48" name="Line 21"/>
          <p:cNvSpPr>
            <a:spLocks noChangeShapeType="1"/>
          </p:cNvSpPr>
          <p:nvPr/>
        </p:nvSpPr>
        <p:spPr bwMode="auto">
          <a:xfrm>
            <a:off x="1023348" y="2959939"/>
            <a:ext cx="123956" cy="371869"/>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49" name="Line 22"/>
          <p:cNvSpPr>
            <a:spLocks noChangeShapeType="1"/>
          </p:cNvSpPr>
          <p:nvPr/>
        </p:nvSpPr>
        <p:spPr bwMode="auto">
          <a:xfrm flipH="1">
            <a:off x="5936343" y="1770217"/>
            <a:ext cx="134856" cy="507919"/>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50" name="Line 23"/>
          <p:cNvSpPr>
            <a:spLocks noChangeShapeType="1"/>
          </p:cNvSpPr>
          <p:nvPr/>
        </p:nvSpPr>
        <p:spPr bwMode="auto">
          <a:xfrm>
            <a:off x="3223030" y="1803788"/>
            <a:ext cx="433848" cy="371869"/>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51" name="Line 24"/>
          <p:cNvSpPr>
            <a:spLocks noChangeShapeType="1"/>
          </p:cNvSpPr>
          <p:nvPr/>
        </p:nvSpPr>
        <p:spPr bwMode="auto">
          <a:xfrm>
            <a:off x="2727204" y="2175658"/>
            <a:ext cx="309891" cy="371869"/>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52" name="Line 25"/>
          <p:cNvSpPr>
            <a:spLocks noChangeShapeType="1"/>
          </p:cNvSpPr>
          <p:nvPr/>
        </p:nvSpPr>
        <p:spPr bwMode="auto">
          <a:xfrm flipH="1">
            <a:off x="4305674" y="1483840"/>
            <a:ext cx="0" cy="423892"/>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53" name="Line 26"/>
          <p:cNvSpPr>
            <a:spLocks noChangeShapeType="1"/>
          </p:cNvSpPr>
          <p:nvPr/>
        </p:nvSpPr>
        <p:spPr bwMode="auto">
          <a:xfrm>
            <a:off x="3783963" y="2073478"/>
            <a:ext cx="185935" cy="18593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type="triangle" w="med" len="med"/>
              </a14:hiddenLine>
            </a:ext>
          </a:extLst>
        </p:spPr>
        <p:txBody>
          <a:bodyPr wrap="none" anchor="ctr"/>
          <a:lstStyle/>
          <a:p>
            <a:endParaRPr lang="ja-JP" altLang="en-US"/>
          </a:p>
        </p:txBody>
      </p:sp>
      <p:sp>
        <p:nvSpPr>
          <p:cNvPr id="54" name="Line 27"/>
          <p:cNvSpPr>
            <a:spLocks noChangeShapeType="1"/>
          </p:cNvSpPr>
          <p:nvPr/>
        </p:nvSpPr>
        <p:spPr bwMode="auto">
          <a:xfrm flipH="1">
            <a:off x="4424405" y="1666092"/>
            <a:ext cx="309891" cy="371869"/>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55" name="Line 32"/>
          <p:cNvSpPr>
            <a:spLocks noChangeShapeType="1"/>
          </p:cNvSpPr>
          <p:nvPr/>
        </p:nvSpPr>
        <p:spPr bwMode="auto">
          <a:xfrm>
            <a:off x="2016816" y="2698840"/>
            <a:ext cx="233710" cy="175605"/>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57" name="Line 18"/>
          <p:cNvSpPr>
            <a:spLocks noChangeShapeType="1"/>
          </p:cNvSpPr>
          <p:nvPr/>
        </p:nvSpPr>
        <p:spPr bwMode="auto">
          <a:xfrm flipH="1">
            <a:off x="4971564" y="4467158"/>
            <a:ext cx="383804" cy="916079"/>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58" name="Line 18"/>
          <p:cNvSpPr>
            <a:spLocks noChangeShapeType="1"/>
          </p:cNvSpPr>
          <p:nvPr/>
        </p:nvSpPr>
        <p:spPr bwMode="auto">
          <a:xfrm flipH="1">
            <a:off x="4143636" y="4467158"/>
            <a:ext cx="1211731" cy="100832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59" name="Line 18"/>
          <p:cNvSpPr>
            <a:spLocks noChangeShapeType="1"/>
          </p:cNvSpPr>
          <p:nvPr/>
        </p:nvSpPr>
        <p:spPr bwMode="auto">
          <a:xfrm flipH="1">
            <a:off x="3856545" y="4479796"/>
            <a:ext cx="1498821" cy="860498"/>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60" name="Text Box 8"/>
          <p:cNvSpPr txBox="1">
            <a:spLocks noChangeArrowheads="1"/>
          </p:cNvSpPr>
          <p:nvPr/>
        </p:nvSpPr>
        <p:spPr bwMode="auto">
          <a:xfrm>
            <a:off x="787015" y="1662461"/>
            <a:ext cx="9916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eaLnBrk="1" hangingPunct="1">
              <a:spcBef>
                <a:spcPct val="50000"/>
              </a:spcBef>
              <a:buClrTx/>
              <a:buSzTx/>
              <a:buFontTx/>
              <a:buNone/>
            </a:pPr>
            <a:r>
              <a:rPr lang="en-US" altLang="ja-JP" sz="1000" b="0" dirty="0">
                <a:solidFill>
                  <a:schemeClr val="tx1"/>
                </a:solidFill>
                <a:latin typeface="Trebuchet MS" pitchFamily="34" charset="0"/>
              </a:rPr>
              <a:t>Operation room</a:t>
            </a:r>
          </a:p>
        </p:txBody>
      </p:sp>
      <p:sp>
        <p:nvSpPr>
          <p:cNvPr id="61" name="Line 24"/>
          <p:cNvSpPr>
            <a:spLocks noChangeShapeType="1"/>
          </p:cNvSpPr>
          <p:nvPr/>
        </p:nvSpPr>
        <p:spPr bwMode="auto">
          <a:xfrm>
            <a:off x="1276947" y="1927745"/>
            <a:ext cx="1031493" cy="61978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4098" name="Rectangle 2"/>
          <p:cNvSpPr>
            <a:spLocks noGrp="1" noChangeArrowheads="1"/>
          </p:cNvSpPr>
          <p:nvPr>
            <p:ph type="title"/>
          </p:nvPr>
        </p:nvSpPr>
        <p:spPr>
          <a:xfrm>
            <a:off x="2347913" y="381000"/>
            <a:ext cx="7142162" cy="609600"/>
          </a:xfrm>
        </p:spPr>
        <p:txBody>
          <a:bodyPr/>
          <a:lstStyle/>
          <a:p>
            <a:pPr eaLnBrk="1" hangingPunct="1"/>
            <a:r>
              <a:rPr kumimoji="0" lang="en-US" altLang="ja-JP" sz="2400" dirty="0" smtClean="0">
                <a:latin typeface="Trebuchet MS" pitchFamily="34" charset="0"/>
                <a:ea typeface="HGS創英角ﾎﾟｯﾌﾟ体" pitchFamily="50" charset="-128"/>
              </a:rPr>
              <a:t>Heavy Ion Medical Accelerator in Chiba (</a:t>
            </a:r>
            <a:r>
              <a:rPr lang="en-US" altLang="ja-JP" sz="2400" dirty="0" smtClean="0">
                <a:latin typeface="Trebuchet MS" pitchFamily="34" charset="0"/>
                <a:ea typeface="HGS創英角ﾎﾟｯﾌﾟ体" pitchFamily="50" charset="-128"/>
              </a:rPr>
              <a:t>HIMAC)</a:t>
            </a:r>
          </a:p>
        </p:txBody>
      </p:sp>
      <p:sp>
        <p:nvSpPr>
          <p:cNvPr id="4124" name="Text Box 28"/>
          <p:cNvSpPr txBox="1">
            <a:spLocks noChangeArrowheads="1"/>
          </p:cNvSpPr>
          <p:nvPr/>
        </p:nvSpPr>
        <p:spPr bwMode="auto">
          <a:xfrm>
            <a:off x="6291926" y="2727791"/>
            <a:ext cx="3485610" cy="1277273"/>
          </a:xfrm>
          <a:prstGeom prst="rect">
            <a:avLst/>
          </a:prstGeom>
          <a:solidFill>
            <a:schemeClr val="bg1"/>
          </a:solidFill>
          <a:ln w="9525">
            <a:solidFill>
              <a:srgbClr val="FF0000"/>
            </a:solidFill>
            <a:miter lim="800000"/>
            <a:headEnd/>
            <a:tailEnd/>
          </a:ln>
        </p:spPr>
        <p:txBody>
          <a:bodyPr wrap="square">
            <a:spAutoFit/>
          </a:bodyPr>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eaLnBrk="1" hangingPunct="1">
              <a:spcBef>
                <a:spcPct val="50000"/>
              </a:spcBef>
              <a:buClrTx/>
              <a:buSzTx/>
              <a:buFontTx/>
              <a:buNone/>
            </a:pPr>
            <a:r>
              <a:rPr lang="en-US" altLang="ja-JP" sz="1400" b="0" dirty="0">
                <a:solidFill>
                  <a:schemeClr val="bg2"/>
                </a:solidFill>
                <a:latin typeface="Trebuchet MS" pitchFamily="34" charset="0"/>
              </a:rPr>
              <a:t>Specifications </a:t>
            </a:r>
          </a:p>
          <a:p>
            <a:pPr eaLnBrk="1" hangingPunct="1">
              <a:spcBef>
                <a:spcPct val="50000"/>
              </a:spcBef>
              <a:buClrTx/>
              <a:buSzTx/>
              <a:buFontTx/>
              <a:buNone/>
            </a:pPr>
            <a:r>
              <a:rPr lang="en-US" altLang="ja-JP" sz="1400" b="0" dirty="0">
                <a:solidFill>
                  <a:schemeClr val="bg2"/>
                </a:solidFill>
                <a:latin typeface="Trebuchet MS" pitchFamily="34" charset="0"/>
              </a:rPr>
              <a:t>-Ion species 	</a:t>
            </a:r>
            <a:r>
              <a:rPr lang="en-US" altLang="ja-JP" sz="1400" b="0" dirty="0" smtClean="0">
                <a:solidFill>
                  <a:schemeClr val="bg2"/>
                </a:solidFill>
                <a:latin typeface="Trebuchet MS" pitchFamily="34" charset="0"/>
              </a:rPr>
              <a:t>He-Si</a:t>
            </a:r>
            <a:endParaRPr lang="en-US" altLang="ja-JP" sz="1400" b="0" dirty="0">
              <a:solidFill>
                <a:schemeClr val="bg2"/>
              </a:solidFill>
              <a:latin typeface="Trebuchet MS" pitchFamily="34" charset="0"/>
            </a:endParaRPr>
          </a:p>
          <a:p>
            <a:pPr eaLnBrk="1" hangingPunct="1">
              <a:spcBef>
                <a:spcPct val="50000"/>
              </a:spcBef>
              <a:buClrTx/>
              <a:buSzTx/>
              <a:buFontTx/>
              <a:buNone/>
            </a:pPr>
            <a:r>
              <a:rPr lang="en-US" altLang="ja-JP" sz="1400" b="0" dirty="0">
                <a:solidFill>
                  <a:schemeClr val="bg2"/>
                </a:solidFill>
                <a:latin typeface="Trebuchet MS" pitchFamily="34" charset="0"/>
              </a:rPr>
              <a:t>-Max. energy	</a:t>
            </a:r>
            <a:r>
              <a:rPr lang="en-US" altLang="ja-JP" sz="1400" b="0" dirty="0" smtClean="0">
                <a:solidFill>
                  <a:schemeClr val="bg2"/>
                </a:solidFill>
                <a:latin typeface="Trebuchet MS" pitchFamily="34" charset="0"/>
              </a:rPr>
              <a:t>800 </a:t>
            </a:r>
            <a:r>
              <a:rPr lang="en-US" altLang="ja-JP" sz="1400" b="0" dirty="0">
                <a:solidFill>
                  <a:schemeClr val="bg2"/>
                </a:solidFill>
                <a:latin typeface="Trebuchet MS" pitchFamily="34" charset="0"/>
              </a:rPr>
              <a:t>MeV/n</a:t>
            </a:r>
          </a:p>
          <a:p>
            <a:pPr eaLnBrk="1" hangingPunct="1">
              <a:spcBef>
                <a:spcPct val="50000"/>
              </a:spcBef>
              <a:buClrTx/>
              <a:buSzTx/>
              <a:buFontTx/>
              <a:buNone/>
            </a:pPr>
            <a:r>
              <a:rPr lang="en-US" altLang="ja-JP" sz="1400" b="0" dirty="0">
                <a:solidFill>
                  <a:schemeClr val="bg2"/>
                </a:solidFill>
                <a:latin typeface="Trebuchet MS" pitchFamily="34" charset="0"/>
              </a:rPr>
              <a:t>-Size 	</a:t>
            </a:r>
            <a:r>
              <a:rPr lang="pl-PL" altLang="ja-JP" sz="1400" b="0" dirty="0">
                <a:solidFill>
                  <a:schemeClr val="bg2"/>
                </a:solidFill>
                <a:latin typeface="Trebuchet MS" pitchFamily="34" charset="0"/>
              </a:rPr>
              <a:t>70 m(W), 120 m(L), 30 m(H</a:t>
            </a:r>
            <a:r>
              <a:rPr lang="pl-PL" altLang="ja-JP" sz="1400" b="0" dirty="0" smtClean="0">
                <a:solidFill>
                  <a:schemeClr val="bg2"/>
                </a:solidFill>
                <a:latin typeface="Trebuchet MS" pitchFamily="34" charset="0"/>
              </a:rPr>
              <a:t>)</a:t>
            </a:r>
            <a:endParaRPr lang="en-US" altLang="ja-JP" sz="1400" b="0" dirty="0">
              <a:solidFill>
                <a:schemeClr val="bg2"/>
              </a:solidFill>
              <a:latin typeface="Trebuchet MS" pitchFamily="34" charset="0"/>
            </a:endParaRPr>
          </a:p>
        </p:txBody>
      </p:sp>
      <p:graphicFrame>
        <p:nvGraphicFramePr>
          <p:cNvPr id="2" name="オブジェクト 1"/>
          <p:cNvGraphicFramePr>
            <a:graphicFrameLocks noChangeAspect="1"/>
          </p:cNvGraphicFramePr>
          <p:nvPr>
            <p:extLst>
              <p:ext uri="{D42A27DB-BD31-4B8C-83A1-F6EECF244321}">
                <p14:modId xmlns:p14="http://schemas.microsoft.com/office/powerpoint/2010/main" val="2123507529"/>
              </p:ext>
            </p:extLst>
          </p:nvPr>
        </p:nvGraphicFramePr>
        <p:xfrm>
          <a:off x="5027868" y="3960989"/>
          <a:ext cx="4886524" cy="2897011"/>
        </p:xfrm>
        <a:graphic>
          <a:graphicData uri="http://schemas.openxmlformats.org/presentationml/2006/ole">
            <mc:AlternateContent xmlns:mc="http://schemas.openxmlformats.org/markup-compatibility/2006">
              <mc:Choice xmlns:v="urn:schemas-microsoft-com:vml" Requires="v">
                <p:oleObj spid="_x0000_s26714" name="ｸﾞﾗﾌ" r:id="rId5" imgW="3476978" imgH="2067355" progId="Excel.Chart.8">
                  <p:embed/>
                </p:oleObj>
              </mc:Choice>
              <mc:Fallback>
                <p:oleObj name="ｸﾞﾗﾌ" r:id="rId5" imgW="3476978" imgH="2067355" progId="Excel.Chart.8">
                  <p:embed/>
                  <p:pic>
                    <p:nvPicPr>
                      <p:cNvPr id="0" name="Object 2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7868" y="3960989"/>
                        <a:ext cx="4886524" cy="2897011"/>
                      </a:xfrm>
                      <a:prstGeom prst="rect">
                        <a:avLst/>
                      </a:prstGeom>
                      <a:noFill/>
                      <a:ln>
                        <a:noFill/>
                      </a:ln>
                    </p:spPr>
                  </p:pic>
                </p:oleObj>
              </mc:Fallback>
            </mc:AlternateContent>
          </a:graphicData>
        </a:graphic>
      </p:graphicFrame>
      <p:sp>
        <p:nvSpPr>
          <p:cNvPr id="63" name="Text Box 5"/>
          <p:cNvSpPr txBox="1">
            <a:spLocks noChangeArrowheads="1"/>
          </p:cNvSpPr>
          <p:nvPr/>
        </p:nvSpPr>
        <p:spPr bwMode="auto">
          <a:xfrm>
            <a:off x="3440832" y="1412776"/>
            <a:ext cx="10536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eaLnBrk="1" hangingPunct="1">
              <a:spcBef>
                <a:spcPct val="50000"/>
              </a:spcBef>
              <a:buClrTx/>
              <a:buSzTx/>
              <a:buFontTx/>
              <a:buNone/>
            </a:pPr>
            <a:r>
              <a:rPr lang="en-US" altLang="ja-JP" sz="1000" b="0" dirty="0" smtClean="0">
                <a:solidFill>
                  <a:srgbClr val="FF0000"/>
                </a:solidFill>
                <a:latin typeface="Trebuchet MS" pitchFamily="34" charset="0"/>
              </a:rPr>
              <a:t>NIRS-ECR</a:t>
            </a:r>
            <a:endParaRPr lang="en-US" altLang="ja-JP" sz="1000" b="0" dirty="0">
              <a:solidFill>
                <a:srgbClr val="FF0000"/>
              </a:solidFill>
              <a:latin typeface="Trebuchet MS" pitchFamily="34" charset="0"/>
            </a:endParaRPr>
          </a:p>
        </p:txBody>
      </p:sp>
      <p:sp>
        <p:nvSpPr>
          <p:cNvPr id="64" name="Line 32"/>
          <p:cNvSpPr>
            <a:spLocks noChangeShapeType="1"/>
          </p:cNvSpPr>
          <p:nvPr/>
        </p:nvSpPr>
        <p:spPr bwMode="auto">
          <a:xfrm>
            <a:off x="3840234" y="1663726"/>
            <a:ext cx="233710" cy="175605"/>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65" name="Text Box 5"/>
          <p:cNvSpPr txBox="1">
            <a:spLocks noChangeArrowheads="1"/>
          </p:cNvSpPr>
          <p:nvPr/>
        </p:nvSpPr>
        <p:spPr bwMode="auto">
          <a:xfrm>
            <a:off x="4953000" y="2060848"/>
            <a:ext cx="10536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eaLnBrk="1" hangingPunct="1">
              <a:spcBef>
                <a:spcPct val="50000"/>
              </a:spcBef>
              <a:buClrTx/>
              <a:buSzTx/>
              <a:buFontTx/>
              <a:buNone/>
            </a:pPr>
            <a:r>
              <a:rPr lang="en-US" altLang="ja-JP" sz="1000" b="0" dirty="0" smtClean="0">
                <a:solidFill>
                  <a:srgbClr val="FF0000"/>
                </a:solidFill>
                <a:latin typeface="Trebuchet MS" pitchFamily="34" charset="0"/>
              </a:rPr>
              <a:t>Kei3</a:t>
            </a:r>
            <a:endParaRPr lang="en-US" altLang="ja-JP" sz="1000" b="0" dirty="0">
              <a:solidFill>
                <a:srgbClr val="FF0000"/>
              </a:solidFill>
              <a:latin typeface="Trebuchet MS" pitchFamily="34" charset="0"/>
            </a:endParaRPr>
          </a:p>
        </p:txBody>
      </p:sp>
      <p:sp>
        <p:nvSpPr>
          <p:cNvPr id="66" name="Line 32"/>
          <p:cNvSpPr>
            <a:spLocks noChangeShapeType="1"/>
          </p:cNvSpPr>
          <p:nvPr/>
        </p:nvSpPr>
        <p:spPr bwMode="auto">
          <a:xfrm flipH="1">
            <a:off x="4686975" y="2237635"/>
            <a:ext cx="295233" cy="145733"/>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ja-JP" altLang="en-US"/>
          </a:p>
        </p:txBody>
      </p:sp>
    </p:spTree>
    <p:extLst>
      <p:ext uri="{BB962C8B-B14F-4D97-AF65-F5344CB8AC3E}">
        <p14:creationId xmlns:p14="http://schemas.microsoft.com/office/powerpoint/2010/main" val="7700760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36576" y="620688"/>
            <a:ext cx="7888363" cy="609600"/>
          </a:xfrm>
        </p:spPr>
        <p:txBody>
          <a:bodyPr/>
          <a:lstStyle/>
          <a:p>
            <a:r>
              <a:rPr lang="en-US" altLang="ja-JP" b="0" dirty="0">
                <a:latin typeface="Trebuchet MS" panose="020B0603020202020204" pitchFamily="34" charset="0"/>
              </a:rPr>
              <a:t>Patient Enrolled in Carbon Ion Therapy at QST</a:t>
            </a:r>
            <a:br>
              <a:rPr lang="en-US" altLang="ja-JP" b="0" dirty="0">
                <a:latin typeface="Trebuchet MS" panose="020B0603020202020204" pitchFamily="34" charset="0"/>
              </a:rPr>
            </a:br>
            <a:r>
              <a:rPr lang="ja-JP" altLang="en-US" b="0" dirty="0">
                <a:latin typeface="Trebuchet MS" panose="020B0603020202020204" pitchFamily="34" charset="0"/>
              </a:rPr>
              <a:t>　</a:t>
            </a:r>
            <a:r>
              <a:rPr lang="en-US" altLang="ja-JP" b="0" dirty="0">
                <a:latin typeface="Trebuchet MS" panose="020B0603020202020204" pitchFamily="34" charset="0"/>
              </a:rPr>
              <a:t>(June 1994</a:t>
            </a:r>
            <a:r>
              <a:rPr lang="ja-JP" altLang="en-US" b="0" dirty="0">
                <a:latin typeface="Trebuchet MS" panose="020B0603020202020204" pitchFamily="34" charset="0"/>
              </a:rPr>
              <a:t>～ </a:t>
            </a:r>
            <a:r>
              <a:rPr lang="en-US" altLang="ja-JP" b="0" dirty="0">
                <a:latin typeface="Trebuchet MS" panose="020B0603020202020204" pitchFamily="34" charset="0"/>
              </a:rPr>
              <a:t>March 2020)</a:t>
            </a:r>
            <a:r>
              <a:rPr lang="ja-JP" altLang="en-US" b="0" dirty="0">
                <a:latin typeface="Trebuchet MS" panose="020B0603020202020204" pitchFamily="34" charset="0"/>
              </a:rPr>
              <a:t>　</a:t>
            </a:r>
            <a:br>
              <a:rPr lang="ja-JP" altLang="en-US" b="0" dirty="0">
                <a:latin typeface="Trebuchet MS" panose="020B0603020202020204" pitchFamily="34" charset="0"/>
              </a:rPr>
            </a:br>
            <a:endParaRPr kumimoji="1" lang="ja-JP" altLang="en-US" b="0" dirty="0">
              <a:latin typeface="Trebuchet MS" panose="020B0603020202020204" pitchFamily="34" charset="0"/>
            </a:endParaRPr>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000" y="1219203"/>
            <a:ext cx="8568952" cy="5615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93107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5168900" y="1524000"/>
            <a:ext cx="4686300" cy="5118100"/>
          </a:xfrm>
          <a:prstGeom prst="rect">
            <a:avLst/>
          </a:prstGeom>
          <a:solidFill>
            <a:schemeClr val="bg2"/>
          </a:solidFill>
          <a:ln w="9525">
            <a:solidFill>
              <a:srgbClr val="0033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a:solidFill>
                  <a:srgbClr val="663300"/>
                </a:solidFill>
                <a:latin typeface="HGS創英角ﾎﾟｯﾌﾟ体" pitchFamily="50" charset="-128"/>
                <a:ea typeface="HGS創英角ﾎﾟｯﾌﾟ体" pitchFamily="50" charset="-128"/>
              </a:defRPr>
            </a:lvl1pPr>
            <a:lvl2pPr marL="742950" indent="-285750" eaLnBrk="0" hangingPunct="0">
              <a:defRPr kumimoji="1" sz="2400">
                <a:solidFill>
                  <a:srgbClr val="663300"/>
                </a:solidFill>
                <a:latin typeface="HGS創英角ﾎﾟｯﾌﾟ体" pitchFamily="50" charset="-128"/>
                <a:ea typeface="HGS創英角ﾎﾟｯﾌﾟ体" pitchFamily="50" charset="-128"/>
              </a:defRPr>
            </a:lvl2pPr>
            <a:lvl3pPr marL="1143000" indent="-228600" eaLnBrk="0" hangingPunct="0">
              <a:defRPr kumimoji="1" sz="2400">
                <a:solidFill>
                  <a:srgbClr val="663300"/>
                </a:solidFill>
                <a:latin typeface="HGS創英角ﾎﾟｯﾌﾟ体" pitchFamily="50" charset="-128"/>
                <a:ea typeface="HGS創英角ﾎﾟｯﾌﾟ体" pitchFamily="50" charset="-128"/>
              </a:defRPr>
            </a:lvl3pPr>
            <a:lvl4pPr marL="1600200" indent="-228600" eaLnBrk="0" hangingPunct="0">
              <a:defRPr kumimoji="1" sz="2400">
                <a:solidFill>
                  <a:srgbClr val="663300"/>
                </a:solidFill>
                <a:latin typeface="HGS創英角ﾎﾟｯﾌﾟ体" pitchFamily="50" charset="-128"/>
                <a:ea typeface="HGS創英角ﾎﾟｯﾌﾟ体" pitchFamily="50" charset="-128"/>
              </a:defRPr>
            </a:lvl4pPr>
            <a:lvl5pPr marL="2057400" indent="-228600" eaLnBrk="0" hangingPunct="0">
              <a:defRPr kumimoji="1" sz="2400">
                <a:solidFill>
                  <a:srgbClr val="663300"/>
                </a:solidFill>
                <a:latin typeface="HGS創英角ﾎﾟｯﾌﾟ体" pitchFamily="50" charset="-128"/>
                <a:ea typeface="HGS創英角ﾎﾟｯﾌﾟ体" pitchFamily="50" charset="-128"/>
              </a:defRPr>
            </a:lvl5pPr>
            <a:lvl6pPr marL="2514600" indent="-228600" algn="r" eaLnBrk="0" fontAlgn="base" hangingPunct="0">
              <a:spcBef>
                <a:spcPct val="0"/>
              </a:spcBef>
              <a:spcAft>
                <a:spcPct val="0"/>
              </a:spcAft>
              <a:defRPr kumimoji="1" sz="2400">
                <a:solidFill>
                  <a:srgbClr val="663300"/>
                </a:solidFill>
                <a:latin typeface="HGS創英角ﾎﾟｯﾌﾟ体" pitchFamily="50" charset="-128"/>
                <a:ea typeface="HGS創英角ﾎﾟｯﾌﾟ体" pitchFamily="50" charset="-128"/>
              </a:defRPr>
            </a:lvl6pPr>
            <a:lvl7pPr marL="2971800" indent="-228600" algn="r" eaLnBrk="0" fontAlgn="base" hangingPunct="0">
              <a:spcBef>
                <a:spcPct val="0"/>
              </a:spcBef>
              <a:spcAft>
                <a:spcPct val="0"/>
              </a:spcAft>
              <a:defRPr kumimoji="1" sz="2400">
                <a:solidFill>
                  <a:srgbClr val="663300"/>
                </a:solidFill>
                <a:latin typeface="HGS創英角ﾎﾟｯﾌﾟ体" pitchFamily="50" charset="-128"/>
                <a:ea typeface="HGS創英角ﾎﾟｯﾌﾟ体" pitchFamily="50" charset="-128"/>
              </a:defRPr>
            </a:lvl7pPr>
            <a:lvl8pPr marL="3429000" indent="-228600" algn="r" eaLnBrk="0" fontAlgn="base" hangingPunct="0">
              <a:spcBef>
                <a:spcPct val="0"/>
              </a:spcBef>
              <a:spcAft>
                <a:spcPct val="0"/>
              </a:spcAft>
              <a:defRPr kumimoji="1" sz="2400">
                <a:solidFill>
                  <a:srgbClr val="663300"/>
                </a:solidFill>
                <a:latin typeface="HGS創英角ﾎﾟｯﾌﾟ体" pitchFamily="50" charset="-128"/>
                <a:ea typeface="HGS創英角ﾎﾟｯﾌﾟ体" pitchFamily="50" charset="-128"/>
              </a:defRPr>
            </a:lvl8pPr>
            <a:lvl9pPr marL="3886200" indent="-228600" algn="r" eaLnBrk="0" fontAlgn="base" hangingPunct="0">
              <a:spcBef>
                <a:spcPct val="0"/>
              </a:spcBef>
              <a:spcAft>
                <a:spcPct val="0"/>
              </a:spcAft>
              <a:defRPr kumimoji="1" sz="2400">
                <a:solidFill>
                  <a:srgbClr val="663300"/>
                </a:solidFill>
                <a:latin typeface="HGS創英角ﾎﾟｯﾌﾟ体" pitchFamily="50" charset="-128"/>
                <a:ea typeface="HGS創英角ﾎﾟｯﾌﾟ体" pitchFamily="50" charset="-128"/>
              </a:defRPr>
            </a:lvl9pPr>
          </a:lstStyle>
          <a:p>
            <a:pPr eaLnBrk="1" hangingPunct="1"/>
            <a:endParaRPr lang="ja-JP" altLang="en-US"/>
          </a:p>
        </p:txBody>
      </p:sp>
      <p:sp>
        <p:nvSpPr>
          <p:cNvPr id="9219" name="Rectangle 3"/>
          <p:cNvSpPr>
            <a:spLocks noGrp="1" noChangeArrowheads="1"/>
          </p:cNvSpPr>
          <p:nvPr>
            <p:ph type="title"/>
          </p:nvPr>
        </p:nvSpPr>
        <p:spPr/>
        <p:txBody>
          <a:bodyPr/>
          <a:lstStyle/>
          <a:p>
            <a:pPr eaLnBrk="1" hangingPunct="1"/>
            <a:r>
              <a:rPr lang="en-US" altLang="ja-JP" dirty="0" smtClean="0">
                <a:latin typeface="Trebuchet MS" pitchFamily="34" charset="0"/>
              </a:rPr>
              <a:t>10 GHz NIRS-ECR ion source</a:t>
            </a:r>
          </a:p>
        </p:txBody>
      </p:sp>
      <p:sp>
        <p:nvSpPr>
          <p:cNvPr id="9220" name="Rectangle 4"/>
          <p:cNvSpPr>
            <a:spLocks noGrp="1" noChangeArrowheads="1"/>
          </p:cNvSpPr>
          <p:nvPr>
            <p:ph type="body" idx="1"/>
          </p:nvPr>
        </p:nvSpPr>
        <p:spPr>
          <a:xfrm>
            <a:off x="0" y="1282700"/>
            <a:ext cx="5105400" cy="1930276"/>
          </a:xfrm>
          <a:noFill/>
        </p:spPr>
        <p:txBody>
          <a:bodyPr/>
          <a:lstStyle/>
          <a:p>
            <a:pPr marL="457200" lvl="1" indent="0" eaLnBrk="1" hangingPunct="1">
              <a:buNone/>
            </a:pPr>
            <a:r>
              <a:rPr lang="en-US" altLang="ja-JP" sz="1800" dirty="0" smtClean="0">
                <a:latin typeface="Trebuchet MS" pitchFamily="34" charset="0"/>
              </a:rPr>
              <a:t>- TWT Amp., 9.75-10.25 GHz, 1 kW </a:t>
            </a:r>
          </a:p>
          <a:p>
            <a:pPr marL="457200" lvl="1" indent="0" eaLnBrk="1" hangingPunct="1">
              <a:buNone/>
            </a:pPr>
            <a:r>
              <a:rPr lang="en-US" altLang="ja-JP" sz="1800" dirty="0" smtClean="0">
                <a:latin typeface="Trebuchet MS" pitchFamily="34" charset="0"/>
              </a:rPr>
              <a:t>- Mirror field: 0.93 T / 0.76 T</a:t>
            </a:r>
          </a:p>
          <a:p>
            <a:pPr marL="457200" lvl="1" indent="0" eaLnBrk="1" hangingPunct="1">
              <a:buNone/>
            </a:pPr>
            <a:r>
              <a:rPr lang="en-US" altLang="ja-JP" sz="1800" dirty="0" smtClean="0">
                <a:latin typeface="Trebuchet MS" pitchFamily="34" charset="0"/>
              </a:rPr>
              <a:t>- Axial field: 0.8 T</a:t>
            </a:r>
          </a:p>
          <a:p>
            <a:pPr marL="457200" lvl="1" indent="0" eaLnBrk="1" hangingPunct="1">
              <a:buNone/>
            </a:pPr>
            <a:r>
              <a:rPr lang="en-US" altLang="ja-JP" sz="1800" dirty="0" smtClean="0">
                <a:latin typeface="Trebuchet MS" pitchFamily="34" charset="0"/>
              </a:rPr>
              <a:t>- Extraction voltage: 25kV max.</a:t>
            </a:r>
          </a:p>
          <a:p>
            <a:pPr marL="457200" lvl="1" indent="0" eaLnBrk="1" hangingPunct="1">
              <a:buNone/>
            </a:pPr>
            <a:r>
              <a:rPr lang="en-US" altLang="ja-JP" sz="1800" dirty="0" smtClean="0">
                <a:latin typeface="Trebuchet MS" pitchFamily="34" charset="0"/>
              </a:rPr>
              <a:t>- C</a:t>
            </a:r>
            <a:r>
              <a:rPr lang="en-US" altLang="ja-JP" sz="1800" baseline="30000" dirty="0" smtClean="0">
                <a:latin typeface="Trebuchet MS" pitchFamily="34" charset="0"/>
              </a:rPr>
              <a:t>4+</a:t>
            </a:r>
            <a:r>
              <a:rPr lang="en-US" altLang="ja-JP" sz="1800" dirty="0" smtClean="0">
                <a:latin typeface="Trebuchet MS" pitchFamily="34" charset="0"/>
              </a:rPr>
              <a:t>: 430 </a:t>
            </a:r>
            <a:r>
              <a:rPr lang="en-US" altLang="ja-JP" sz="1800" dirty="0" smtClean="0">
                <a:latin typeface="Symbol" pitchFamily="18" charset="2"/>
              </a:rPr>
              <a:t>m</a:t>
            </a:r>
            <a:r>
              <a:rPr lang="en-US" altLang="ja-JP" sz="1800" dirty="0" smtClean="0">
                <a:latin typeface="Trebuchet MS" pitchFamily="34" charset="0"/>
              </a:rPr>
              <a:t>A (C</a:t>
            </a:r>
            <a:r>
              <a:rPr lang="en-US" altLang="ja-JP" sz="1800" baseline="30000" dirty="0" smtClean="0">
                <a:latin typeface="Trebuchet MS" pitchFamily="34" charset="0"/>
              </a:rPr>
              <a:t>2+</a:t>
            </a:r>
            <a:r>
              <a:rPr lang="en-US" altLang="ja-JP" sz="1800" dirty="0" smtClean="0">
                <a:latin typeface="Trebuchet MS" pitchFamily="34" charset="0"/>
              </a:rPr>
              <a:t>: 200 </a:t>
            </a:r>
            <a:r>
              <a:rPr lang="en-US" altLang="ja-JP" sz="1800" dirty="0">
                <a:latin typeface="Symbol" pitchFamily="18" charset="2"/>
              </a:rPr>
              <a:t>m</a:t>
            </a:r>
            <a:r>
              <a:rPr lang="en-US" altLang="ja-JP" sz="1800" dirty="0">
                <a:latin typeface="Trebuchet MS" pitchFamily="34" charset="0"/>
              </a:rPr>
              <a:t>A for </a:t>
            </a:r>
            <a:r>
              <a:rPr lang="en-US" altLang="ja-JP" sz="1800" dirty="0" smtClean="0">
                <a:latin typeface="Trebuchet MS" pitchFamily="34" charset="0"/>
              </a:rPr>
              <a:t>therapy)</a:t>
            </a:r>
          </a:p>
          <a:p>
            <a:pPr marL="0" indent="0" eaLnBrk="1" hangingPunct="1">
              <a:buNone/>
            </a:pPr>
            <a:endParaRPr lang="en-US" altLang="ja-JP" sz="1800" dirty="0" smtClean="0">
              <a:latin typeface="Trebuchet MS" pitchFamily="34" charset="0"/>
            </a:endParaRPr>
          </a:p>
        </p:txBody>
      </p:sp>
      <p:graphicFrame>
        <p:nvGraphicFramePr>
          <p:cNvPr id="9221" name="Object 5">
            <a:hlinkClick r:id="" action="ppaction://ole?verb=0"/>
          </p:cNvPr>
          <p:cNvGraphicFramePr>
            <a:graphicFrameLocks/>
          </p:cNvGraphicFramePr>
          <p:nvPr/>
        </p:nvGraphicFramePr>
        <p:xfrm>
          <a:off x="5676900" y="1292225"/>
          <a:ext cx="3938588" cy="5189538"/>
        </p:xfrm>
        <a:graphic>
          <a:graphicData uri="http://schemas.openxmlformats.org/presentationml/2006/ole">
            <mc:AlternateContent xmlns:mc="http://schemas.openxmlformats.org/markup-compatibility/2006">
              <mc:Choice xmlns:v="urn:schemas-microsoft-com:vml" Requires="v">
                <p:oleObj spid="_x0000_s21634" name="Canvas ドローイング" r:id="rId4" imgW="9253363" imgH="12212252" progId="Canvas">
                  <p:embed/>
                </p:oleObj>
              </mc:Choice>
              <mc:Fallback>
                <p:oleObj name="Canvas ドローイング" r:id="rId4" imgW="9253363" imgH="12212252" progId="Canvas">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76900" y="1292225"/>
                        <a:ext cx="3938588" cy="5189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9222" name="Picture 6" descr="ECR_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50" y="3314700"/>
            <a:ext cx="5011738" cy="342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正方形/長方形 2"/>
          <p:cNvSpPr>
            <a:spLocks noChangeArrowheads="1"/>
          </p:cNvSpPr>
          <p:nvPr/>
        </p:nvSpPr>
        <p:spPr bwMode="auto">
          <a:xfrm>
            <a:off x="1800200" y="6280149"/>
            <a:ext cx="6321152" cy="461963"/>
          </a:xfrm>
          <a:prstGeom prst="rect">
            <a:avLst/>
          </a:prstGeom>
          <a:solidFill>
            <a:schemeClr val="bg1"/>
          </a:solidFill>
          <a:ln>
            <a:noFill/>
          </a:ln>
          <a:extLst/>
        </p:spPr>
        <p:txBody>
          <a:bodyPr wrap="square">
            <a:spAutoFit/>
          </a:bodyPr>
          <a:lstStyle>
            <a:lvl1pPr marL="342900" indent="-342900"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1413" indent="-227013" eaLnBrk="0" hangingPunct="0">
              <a:spcBef>
                <a:spcPct val="20000"/>
              </a:spcBef>
              <a:buClr>
                <a:schemeClr val="bg2"/>
              </a:buClr>
              <a:buChar char="•"/>
              <a:defRPr kumimoji="1" sz="2400">
                <a:solidFill>
                  <a:srgbClr val="000000"/>
                </a:solidFill>
                <a:latin typeface="Arial" charset="0"/>
                <a:ea typeface="ＭＳ Ｐゴシック" charset="-128"/>
              </a:defRPr>
            </a:lvl3pPr>
            <a:lvl4pPr marL="1598613" indent="-227013"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5813" indent="-227013"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30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02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74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46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lvl="1" eaLnBrk="1" hangingPunct="1">
              <a:spcBef>
                <a:spcPct val="0"/>
              </a:spcBef>
              <a:buClrTx/>
              <a:buSzTx/>
              <a:buFontTx/>
              <a:buNone/>
            </a:pPr>
            <a:r>
              <a:rPr lang="en-US" altLang="ja-JP" sz="2400" dirty="0" smtClean="0">
                <a:solidFill>
                  <a:srgbClr val="FF0000"/>
                </a:solidFill>
                <a:latin typeface="Trebuchet MS" panose="020B0603020202020204" pitchFamily="34" charset="0"/>
                <a:ea typeface="HGP創英角ﾎﾟｯﾌﾟ体" pitchFamily="50" charset="-128"/>
              </a:rPr>
              <a:t>Production of C</a:t>
            </a:r>
            <a:r>
              <a:rPr lang="en-US" altLang="ja-JP" sz="2400" baseline="30000" dirty="0" smtClean="0">
                <a:solidFill>
                  <a:srgbClr val="FF0000"/>
                </a:solidFill>
                <a:latin typeface="Trebuchet MS" panose="020B0603020202020204" pitchFamily="34" charset="0"/>
                <a:ea typeface="HGP創英角ﾎﾟｯﾌﾟ体" pitchFamily="50" charset="-128"/>
              </a:rPr>
              <a:t>2+</a:t>
            </a:r>
            <a:r>
              <a:rPr lang="en-US" altLang="ja-JP" sz="2400" dirty="0" smtClean="0">
                <a:solidFill>
                  <a:srgbClr val="FF0000"/>
                </a:solidFill>
                <a:latin typeface="Trebuchet MS" panose="020B0603020202020204" pitchFamily="34" charset="0"/>
                <a:ea typeface="HGP創英角ﾎﾟｯﾌﾟ体" pitchFamily="50" charset="-128"/>
              </a:rPr>
              <a:t> ion for medical use</a:t>
            </a:r>
            <a:endParaRPr lang="en-US" altLang="ja-JP" sz="2400" dirty="0">
              <a:solidFill>
                <a:srgbClr val="FF0000"/>
              </a:solidFill>
              <a:latin typeface="Trebuchet MS" panose="020B0603020202020204" pitchFamily="34" charset="0"/>
              <a:ea typeface="HGP創英角ﾎﾟｯﾌﾟ体" pitchFamily="50" charset="-128"/>
            </a:endParaRPr>
          </a:p>
        </p:txBody>
      </p:sp>
    </p:spTree>
    <p:extLst>
      <p:ext uri="{BB962C8B-B14F-4D97-AF65-F5344CB8AC3E}">
        <p14:creationId xmlns:p14="http://schemas.microsoft.com/office/powerpoint/2010/main" val="9865383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3" descr="HE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4800" y="1743075"/>
            <a:ext cx="4017963"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図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3825" y="1412875"/>
            <a:ext cx="4829175" cy="473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テキスト ボックス 2"/>
          <p:cNvSpPr txBox="1">
            <a:spLocks noChangeArrowheads="1"/>
          </p:cNvSpPr>
          <p:nvPr/>
        </p:nvSpPr>
        <p:spPr bwMode="auto">
          <a:xfrm>
            <a:off x="3776663" y="2030413"/>
            <a:ext cx="833437" cy="2619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eaLnBrk="1" hangingPunct="1">
              <a:spcBef>
                <a:spcPct val="0"/>
              </a:spcBef>
              <a:buClrTx/>
              <a:buSzTx/>
              <a:buFontTx/>
              <a:buNone/>
            </a:pPr>
            <a:r>
              <a:rPr lang="en-US" altLang="ja-JP" sz="1100" b="0">
                <a:solidFill>
                  <a:schemeClr val="bg2"/>
                </a:solidFill>
                <a:latin typeface="Trebuchet MS" pitchFamily="34" charset="0"/>
                <a:ea typeface="HGS創英角ﾎﾟｯﾌﾟ体" pitchFamily="50" charset="-128"/>
              </a:rPr>
              <a:t>Mirror coil</a:t>
            </a:r>
            <a:endParaRPr lang="ja-JP" altLang="en-US" sz="1100" b="0">
              <a:solidFill>
                <a:schemeClr val="bg2"/>
              </a:solidFill>
              <a:latin typeface="Trebuchet MS" pitchFamily="34" charset="0"/>
              <a:ea typeface="HGS創英角ﾎﾟｯﾌﾟ体" pitchFamily="50" charset="-128"/>
            </a:endParaRPr>
          </a:p>
        </p:txBody>
      </p:sp>
      <p:sp>
        <p:nvSpPr>
          <p:cNvPr id="6149" name="テキスト ボックス 6"/>
          <p:cNvSpPr txBox="1">
            <a:spLocks noChangeArrowheads="1"/>
          </p:cNvSpPr>
          <p:nvPr/>
        </p:nvSpPr>
        <p:spPr bwMode="auto">
          <a:xfrm flipH="1">
            <a:off x="1316038" y="1887538"/>
            <a:ext cx="1008062" cy="260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algn="r" eaLnBrk="1" hangingPunct="1">
              <a:spcBef>
                <a:spcPct val="0"/>
              </a:spcBef>
              <a:buClrTx/>
              <a:buSzTx/>
              <a:buFontTx/>
              <a:buNone/>
            </a:pPr>
            <a:r>
              <a:rPr lang="en-US" altLang="ja-JP" sz="1100" b="0">
                <a:solidFill>
                  <a:schemeClr val="bg2"/>
                </a:solidFill>
                <a:latin typeface="Trebuchet MS" pitchFamily="34" charset="0"/>
                <a:ea typeface="HGS創英角ﾎﾟｯﾌﾟ体" pitchFamily="50" charset="-128"/>
              </a:rPr>
              <a:t>TMP</a:t>
            </a:r>
            <a:endParaRPr lang="ja-JP" altLang="en-US" sz="1100" b="0">
              <a:solidFill>
                <a:schemeClr val="bg2"/>
              </a:solidFill>
              <a:latin typeface="Trebuchet MS" pitchFamily="34" charset="0"/>
              <a:ea typeface="HGS創英角ﾎﾟｯﾌﾟ体" pitchFamily="50" charset="-128"/>
            </a:endParaRPr>
          </a:p>
        </p:txBody>
      </p:sp>
      <p:sp>
        <p:nvSpPr>
          <p:cNvPr id="6150" name="テキスト ボックス 7"/>
          <p:cNvSpPr txBox="1">
            <a:spLocks noChangeArrowheads="1"/>
          </p:cNvSpPr>
          <p:nvPr/>
        </p:nvSpPr>
        <p:spPr bwMode="auto">
          <a:xfrm>
            <a:off x="849313" y="2417763"/>
            <a:ext cx="971550" cy="2619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eaLnBrk="1" hangingPunct="1">
              <a:spcBef>
                <a:spcPct val="0"/>
              </a:spcBef>
              <a:buClrTx/>
              <a:buSzTx/>
              <a:buFontTx/>
              <a:buNone/>
            </a:pPr>
            <a:r>
              <a:rPr lang="en-US" altLang="ja-JP" sz="1100" b="0">
                <a:solidFill>
                  <a:schemeClr val="bg2"/>
                </a:solidFill>
                <a:latin typeface="Trebuchet MS" pitchFamily="34" charset="0"/>
                <a:ea typeface="HGS創英角ﾎﾟｯﾌﾟ体" pitchFamily="50" charset="-128"/>
              </a:rPr>
              <a:t>High voltage</a:t>
            </a:r>
            <a:endParaRPr lang="ja-JP" altLang="en-US" sz="1100" b="0">
              <a:solidFill>
                <a:schemeClr val="bg2"/>
              </a:solidFill>
              <a:latin typeface="Trebuchet MS" pitchFamily="34" charset="0"/>
              <a:ea typeface="HGS創英角ﾎﾟｯﾌﾟ体" pitchFamily="50" charset="-128"/>
            </a:endParaRPr>
          </a:p>
        </p:txBody>
      </p:sp>
      <p:sp>
        <p:nvSpPr>
          <p:cNvPr id="6151" name="テキスト ボックス 8"/>
          <p:cNvSpPr txBox="1">
            <a:spLocks noChangeArrowheads="1"/>
          </p:cNvSpPr>
          <p:nvPr/>
        </p:nvSpPr>
        <p:spPr bwMode="auto">
          <a:xfrm flipH="1">
            <a:off x="4178300" y="3125788"/>
            <a:ext cx="1008063" cy="2619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eaLnBrk="1" hangingPunct="1">
              <a:spcBef>
                <a:spcPct val="0"/>
              </a:spcBef>
              <a:buClrTx/>
              <a:buSzTx/>
              <a:buFontTx/>
              <a:buNone/>
            </a:pPr>
            <a:r>
              <a:rPr lang="en-US" altLang="ja-JP" sz="1100" b="0">
                <a:solidFill>
                  <a:schemeClr val="bg2"/>
                </a:solidFill>
                <a:latin typeface="Trebuchet MS" pitchFamily="34" charset="0"/>
                <a:ea typeface="HGS創英角ﾎﾟｯﾌﾟ体" pitchFamily="50" charset="-128"/>
              </a:rPr>
              <a:t>TMP</a:t>
            </a:r>
            <a:endParaRPr lang="ja-JP" altLang="en-US" sz="1100" b="0">
              <a:solidFill>
                <a:schemeClr val="bg2"/>
              </a:solidFill>
              <a:latin typeface="Trebuchet MS" pitchFamily="34" charset="0"/>
              <a:ea typeface="HGS創英角ﾎﾟｯﾌﾟ体" pitchFamily="50" charset="-128"/>
            </a:endParaRPr>
          </a:p>
        </p:txBody>
      </p:sp>
      <p:sp>
        <p:nvSpPr>
          <p:cNvPr id="6152" name="テキスト ボックス 9"/>
          <p:cNvSpPr txBox="1">
            <a:spLocks noChangeArrowheads="1"/>
          </p:cNvSpPr>
          <p:nvPr/>
        </p:nvSpPr>
        <p:spPr bwMode="auto">
          <a:xfrm flipH="1">
            <a:off x="2068513" y="2970213"/>
            <a:ext cx="655637" cy="260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algn="r" eaLnBrk="1" hangingPunct="1">
              <a:spcBef>
                <a:spcPct val="0"/>
              </a:spcBef>
              <a:buClrTx/>
              <a:buSzTx/>
              <a:buFontTx/>
              <a:buNone/>
            </a:pPr>
            <a:r>
              <a:rPr lang="en-US" altLang="ja-JP" sz="1100" b="0">
                <a:solidFill>
                  <a:schemeClr val="bg2"/>
                </a:solidFill>
                <a:latin typeface="Trebuchet MS" pitchFamily="34" charset="0"/>
                <a:ea typeface="HGS創英角ﾎﾟｯﾌﾟ体" pitchFamily="50" charset="-128"/>
              </a:rPr>
              <a:t>Einzel</a:t>
            </a:r>
            <a:endParaRPr lang="ja-JP" altLang="en-US" sz="1100" b="0">
              <a:solidFill>
                <a:schemeClr val="bg2"/>
              </a:solidFill>
              <a:latin typeface="Trebuchet MS" pitchFamily="34" charset="0"/>
              <a:ea typeface="HGS創英角ﾎﾟｯﾌﾟ体" pitchFamily="50" charset="-128"/>
            </a:endParaRPr>
          </a:p>
        </p:txBody>
      </p:sp>
      <p:sp>
        <p:nvSpPr>
          <p:cNvPr id="6153" name="テキスト ボックス 10"/>
          <p:cNvSpPr txBox="1">
            <a:spLocks noChangeArrowheads="1"/>
          </p:cNvSpPr>
          <p:nvPr/>
        </p:nvSpPr>
        <p:spPr bwMode="auto">
          <a:xfrm>
            <a:off x="1857375" y="3427413"/>
            <a:ext cx="1138238" cy="2619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eaLnBrk="1" hangingPunct="1">
              <a:spcBef>
                <a:spcPct val="0"/>
              </a:spcBef>
              <a:buClrTx/>
              <a:buSzTx/>
              <a:buFontTx/>
              <a:buNone/>
            </a:pPr>
            <a:r>
              <a:rPr lang="en-US" altLang="ja-JP" sz="1100" b="0">
                <a:solidFill>
                  <a:schemeClr val="bg2"/>
                </a:solidFill>
                <a:latin typeface="Trebuchet MS" pitchFamily="34" charset="0"/>
                <a:ea typeface="HGS創英角ﾎﾟｯﾌﾟ体" pitchFamily="50" charset="-128"/>
              </a:rPr>
              <a:t>            </a:t>
            </a:r>
            <a:endParaRPr lang="ja-JP" altLang="en-US" sz="1100" b="0">
              <a:solidFill>
                <a:schemeClr val="bg2"/>
              </a:solidFill>
              <a:latin typeface="Trebuchet MS" pitchFamily="34" charset="0"/>
              <a:ea typeface="HGS創英角ﾎﾟｯﾌﾟ体" pitchFamily="50" charset="-128"/>
            </a:endParaRPr>
          </a:p>
        </p:txBody>
      </p:sp>
      <p:sp>
        <p:nvSpPr>
          <p:cNvPr id="6154" name="テキスト ボックス 11"/>
          <p:cNvSpPr txBox="1">
            <a:spLocks noChangeArrowheads="1"/>
          </p:cNvSpPr>
          <p:nvPr/>
        </p:nvSpPr>
        <p:spPr bwMode="auto">
          <a:xfrm flipH="1">
            <a:off x="2205038" y="5329238"/>
            <a:ext cx="776287" cy="260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eaLnBrk="1" hangingPunct="1">
              <a:spcBef>
                <a:spcPct val="0"/>
              </a:spcBef>
              <a:buClrTx/>
              <a:buSzTx/>
              <a:buFontTx/>
              <a:buNone/>
            </a:pPr>
            <a:r>
              <a:rPr lang="en-US" altLang="ja-JP" sz="1100" b="0">
                <a:solidFill>
                  <a:schemeClr val="bg2"/>
                </a:solidFill>
                <a:latin typeface="Trebuchet MS" pitchFamily="34" charset="0"/>
                <a:ea typeface="HGS創英角ﾎﾟｯﾌﾟ体" pitchFamily="50" charset="-128"/>
              </a:rPr>
              <a:t>TMP</a:t>
            </a:r>
            <a:endParaRPr lang="ja-JP" altLang="en-US" sz="1100" b="0">
              <a:solidFill>
                <a:schemeClr val="bg2"/>
              </a:solidFill>
              <a:latin typeface="Trebuchet MS" pitchFamily="34" charset="0"/>
              <a:ea typeface="HGS創英角ﾎﾟｯﾌﾟ体" pitchFamily="50" charset="-128"/>
            </a:endParaRPr>
          </a:p>
        </p:txBody>
      </p:sp>
      <p:sp>
        <p:nvSpPr>
          <p:cNvPr id="6155" name="テキスト ボックス 12"/>
          <p:cNvSpPr txBox="1">
            <a:spLocks noChangeArrowheads="1"/>
          </p:cNvSpPr>
          <p:nvPr/>
        </p:nvSpPr>
        <p:spPr bwMode="auto">
          <a:xfrm>
            <a:off x="131763" y="3689350"/>
            <a:ext cx="1797050" cy="2619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eaLnBrk="1" hangingPunct="1">
              <a:spcBef>
                <a:spcPct val="0"/>
              </a:spcBef>
              <a:buClrTx/>
              <a:buSzTx/>
              <a:buFontTx/>
              <a:buNone/>
            </a:pPr>
            <a:r>
              <a:rPr lang="en-US" altLang="ja-JP" sz="1100" b="0">
                <a:solidFill>
                  <a:schemeClr val="bg2"/>
                </a:solidFill>
                <a:latin typeface="Trebuchet MS" pitchFamily="34" charset="0"/>
                <a:ea typeface="HGS創英角ﾎﾟｯﾌﾟ体" pitchFamily="50" charset="-128"/>
              </a:rPr>
              <a:t>            </a:t>
            </a:r>
            <a:endParaRPr lang="ja-JP" altLang="en-US" sz="1100" b="0">
              <a:solidFill>
                <a:schemeClr val="bg2"/>
              </a:solidFill>
              <a:latin typeface="Trebuchet MS" pitchFamily="34" charset="0"/>
              <a:ea typeface="HGS創英角ﾎﾟｯﾌﾟ体" pitchFamily="50" charset="-128"/>
            </a:endParaRPr>
          </a:p>
        </p:txBody>
      </p:sp>
      <p:sp>
        <p:nvSpPr>
          <p:cNvPr id="6156" name="テキスト ボックス 13"/>
          <p:cNvSpPr txBox="1">
            <a:spLocks noChangeArrowheads="1"/>
          </p:cNvSpPr>
          <p:nvPr/>
        </p:nvSpPr>
        <p:spPr bwMode="auto">
          <a:xfrm flipH="1">
            <a:off x="1296988" y="5459413"/>
            <a:ext cx="771525" cy="2619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algn="ctr" eaLnBrk="1" hangingPunct="1">
              <a:spcBef>
                <a:spcPct val="0"/>
              </a:spcBef>
              <a:buClrTx/>
              <a:buSzTx/>
              <a:buFontTx/>
              <a:buNone/>
            </a:pPr>
            <a:r>
              <a:rPr lang="en-US" altLang="ja-JP" sz="1100" b="0">
                <a:solidFill>
                  <a:schemeClr val="bg2"/>
                </a:solidFill>
                <a:latin typeface="Trebuchet MS" pitchFamily="34" charset="0"/>
                <a:ea typeface="HGS創英角ﾎﾟｯﾌﾟ体" pitchFamily="50" charset="-128"/>
              </a:rPr>
              <a:t>FC</a:t>
            </a:r>
            <a:endParaRPr lang="ja-JP" altLang="en-US" sz="1100" b="0">
              <a:solidFill>
                <a:schemeClr val="bg2"/>
              </a:solidFill>
              <a:latin typeface="Trebuchet MS" pitchFamily="34" charset="0"/>
              <a:ea typeface="HGS創英角ﾎﾟｯﾌﾟ体" pitchFamily="50" charset="-128"/>
            </a:endParaRPr>
          </a:p>
        </p:txBody>
      </p:sp>
      <p:sp>
        <p:nvSpPr>
          <p:cNvPr id="6157" name="テキスト ボックス 14"/>
          <p:cNvSpPr txBox="1">
            <a:spLocks noChangeArrowheads="1"/>
          </p:cNvSpPr>
          <p:nvPr/>
        </p:nvSpPr>
        <p:spPr bwMode="auto">
          <a:xfrm flipH="1">
            <a:off x="776288" y="4046538"/>
            <a:ext cx="874712" cy="2619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algn="ctr" eaLnBrk="1" hangingPunct="1">
              <a:spcBef>
                <a:spcPct val="0"/>
              </a:spcBef>
              <a:buClrTx/>
              <a:buSzTx/>
              <a:buFontTx/>
              <a:buNone/>
            </a:pPr>
            <a:endParaRPr lang="ja-JP" altLang="en-US" sz="1100" b="0">
              <a:solidFill>
                <a:schemeClr val="bg2"/>
              </a:solidFill>
              <a:latin typeface="Trebuchet MS" pitchFamily="34" charset="0"/>
              <a:ea typeface="HGS創英角ﾎﾟｯﾌﾟ体" pitchFamily="50" charset="-128"/>
            </a:endParaRPr>
          </a:p>
        </p:txBody>
      </p:sp>
      <p:sp>
        <p:nvSpPr>
          <p:cNvPr id="6158" name="Rectangle 4"/>
          <p:cNvSpPr>
            <a:spLocks noChangeArrowheads="1"/>
          </p:cNvSpPr>
          <p:nvPr/>
        </p:nvSpPr>
        <p:spPr bwMode="auto">
          <a:xfrm>
            <a:off x="5186363" y="4838700"/>
            <a:ext cx="4519612" cy="144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marL="342900" indent="-342900"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eaLnBrk="1" hangingPunct="1">
              <a:buFont typeface="Monotype Sorts" pitchFamily="2" charset="2"/>
              <a:buNone/>
            </a:pPr>
            <a:r>
              <a:rPr lang="en-US" altLang="ja-JP" sz="2400" b="0">
                <a:latin typeface="Trebuchet MS" pitchFamily="34" charset="0"/>
                <a:ea typeface="HGS創英角ﾎﾟｯﾌﾟ体" pitchFamily="50" charset="-128"/>
              </a:rPr>
              <a:t>KLY: 18 GHz, 1400 W</a:t>
            </a:r>
          </a:p>
          <a:p>
            <a:pPr eaLnBrk="1" hangingPunct="1">
              <a:buFont typeface="Monotype Sorts" pitchFamily="2" charset="2"/>
              <a:buNone/>
            </a:pPr>
            <a:r>
              <a:rPr lang="en-US" altLang="ja-JP" sz="2400" b="0">
                <a:latin typeface="Trebuchet MS" pitchFamily="34" charset="0"/>
                <a:ea typeface="HGS創英角ﾎﾟｯﾌﾟ体" pitchFamily="50" charset="-128"/>
              </a:rPr>
              <a:t>TWTA: 17.10 – 18.55, 1200 W</a:t>
            </a:r>
          </a:p>
          <a:p>
            <a:pPr eaLnBrk="1" hangingPunct="1">
              <a:buFont typeface="Monotype Sorts" pitchFamily="2" charset="2"/>
              <a:buNone/>
            </a:pPr>
            <a:r>
              <a:rPr lang="en-US" altLang="ja-JP" sz="2400" b="0">
                <a:latin typeface="Trebuchet MS" pitchFamily="34" charset="0"/>
                <a:ea typeface="HGS創英角ﾎﾟｯﾌﾟ体" pitchFamily="50" charset="-128"/>
              </a:rPr>
              <a:t>Extraction voltage : 60 kV max.</a:t>
            </a:r>
          </a:p>
        </p:txBody>
      </p:sp>
      <p:sp>
        <p:nvSpPr>
          <p:cNvPr id="6159" name="Rectangle 2"/>
          <p:cNvSpPr>
            <a:spLocks noGrp="1" noChangeArrowheads="1"/>
          </p:cNvSpPr>
          <p:nvPr>
            <p:ph type="title"/>
          </p:nvPr>
        </p:nvSpPr>
        <p:spPr/>
        <p:txBody>
          <a:bodyPr/>
          <a:lstStyle/>
          <a:p>
            <a:r>
              <a:rPr lang="en-US" altLang="ja-JP" sz="2400" smtClean="0">
                <a:latin typeface="Trebuchet MS" pitchFamily="34" charset="0"/>
              </a:rPr>
              <a:t>18 GHz NIRS-HEC source</a:t>
            </a:r>
          </a:p>
        </p:txBody>
      </p:sp>
      <p:sp>
        <p:nvSpPr>
          <p:cNvPr id="6160" name="正方形/長方形 2"/>
          <p:cNvSpPr>
            <a:spLocks noChangeArrowheads="1"/>
          </p:cNvSpPr>
          <p:nvPr/>
        </p:nvSpPr>
        <p:spPr bwMode="auto">
          <a:xfrm>
            <a:off x="1617764" y="6054387"/>
            <a:ext cx="668119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1413" indent="-227013" eaLnBrk="0" hangingPunct="0">
              <a:spcBef>
                <a:spcPct val="20000"/>
              </a:spcBef>
              <a:buClr>
                <a:schemeClr val="bg2"/>
              </a:buClr>
              <a:buChar char="•"/>
              <a:defRPr kumimoji="1" sz="2400">
                <a:solidFill>
                  <a:srgbClr val="000000"/>
                </a:solidFill>
                <a:latin typeface="Arial" charset="0"/>
                <a:ea typeface="ＭＳ Ｐゴシック" charset="-128"/>
              </a:defRPr>
            </a:lvl3pPr>
            <a:lvl4pPr marL="1598613" indent="-227013"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5813" indent="-227013"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30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02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74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46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lvl="1" eaLnBrk="1" hangingPunct="1">
              <a:spcBef>
                <a:spcPct val="0"/>
              </a:spcBef>
              <a:buClrTx/>
              <a:buSzTx/>
              <a:buFontTx/>
              <a:buNone/>
            </a:pPr>
            <a:r>
              <a:rPr lang="en-US" altLang="ja-JP" sz="2400" dirty="0" smtClean="0">
                <a:solidFill>
                  <a:srgbClr val="FF0000"/>
                </a:solidFill>
                <a:latin typeface="Trebuchet MS" panose="020B0603020202020204" pitchFamily="34" charset="0"/>
                <a:ea typeface="HGP創英角ﾎﾟｯﾌﾟ体" pitchFamily="50" charset="-128"/>
              </a:rPr>
              <a:t>Production of heavy ions (</a:t>
            </a:r>
            <a:r>
              <a:rPr lang="en-US" altLang="ja-JP" sz="2400" dirty="0" err="1" smtClean="0">
                <a:solidFill>
                  <a:srgbClr val="FF0000"/>
                </a:solidFill>
                <a:latin typeface="Trebuchet MS" panose="020B0603020202020204" pitchFamily="34" charset="0"/>
                <a:ea typeface="HGP創英角ﾎﾟｯﾌﾟ体" pitchFamily="50" charset="-128"/>
              </a:rPr>
              <a:t>Ar</a:t>
            </a:r>
            <a:r>
              <a:rPr lang="en-US" altLang="ja-JP" sz="2400" dirty="0">
                <a:solidFill>
                  <a:srgbClr val="FF0000"/>
                </a:solidFill>
                <a:latin typeface="Trebuchet MS" panose="020B0603020202020204" pitchFamily="34" charset="0"/>
                <a:ea typeface="HGP創英角ﾎﾟｯﾌﾟ体" pitchFamily="50" charset="-128"/>
              </a:rPr>
              <a:t>, Fe, Kr, </a:t>
            </a:r>
            <a:r>
              <a:rPr lang="en-US" altLang="ja-JP" sz="2400" dirty="0" err="1" smtClean="0">
                <a:solidFill>
                  <a:srgbClr val="FF0000"/>
                </a:solidFill>
                <a:latin typeface="Trebuchet MS" panose="020B0603020202020204" pitchFamily="34" charset="0"/>
                <a:ea typeface="HGP創英角ﾎﾟｯﾌﾟ体" pitchFamily="50" charset="-128"/>
              </a:rPr>
              <a:t>Xe</a:t>
            </a:r>
            <a:r>
              <a:rPr lang="en-US" altLang="ja-JP" sz="2400" dirty="0">
                <a:solidFill>
                  <a:srgbClr val="FF0000"/>
                </a:solidFill>
                <a:latin typeface="Trebuchet MS" panose="020B0603020202020204" pitchFamily="34" charset="0"/>
                <a:ea typeface="HGP創英角ﾎﾟｯﾌﾟ体" pitchFamily="50" charset="-128"/>
              </a:rPr>
              <a:t>) </a:t>
            </a:r>
            <a:endParaRPr lang="en-US" altLang="ja-JP" sz="2400" dirty="0" smtClean="0">
              <a:solidFill>
                <a:srgbClr val="FF0000"/>
              </a:solidFill>
              <a:latin typeface="Trebuchet MS" panose="020B0603020202020204" pitchFamily="34" charset="0"/>
              <a:ea typeface="HGP創英角ﾎﾟｯﾌﾟ体" pitchFamily="50" charset="-128"/>
            </a:endParaRPr>
          </a:p>
          <a:p>
            <a:pPr lvl="1" eaLnBrk="1" hangingPunct="1">
              <a:spcBef>
                <a:spcPct val="0"/>
              </a:spcBef>
              <a:buClrTx/>
              <a:buSzTx/>
              <a:buFontTx/>
              <a:buNone/>
            </a:pPr>
            <a:r>
              <a:rPr lang="en-US" altLang="ja-JP" sz="2400" dirty="0" smtClean="0">
                <a:solidFill>
                  <a:srgbClr val="FF0000"/>
                </a:solidFill>
                <a:latin typeface="Trebuchet MS" panose="020B0603020202020204" pitchFamily="34" charset="0"/>
                <a:ea typeface="HGP創英角ﾎﾟｯﾌﾟ体" pitchFamily="50" charset="-128"/>
              </a:rPr>
              <a:t>for </a:t>
            </a:r>
            <a:r>
              <a:rPr lang="en-US" altLang="ja-JP" sz="2400" dirty="0">
                <a:solidFill>
                  <a:srgbClr val="FF0000"/>
                </a:solidFill>
                <a:latin typeface="Trebuchet MS" panose="020B0603020202020204" pitchFamily="34" charset="0"/>
                <a:ea typeface="HGP創英角ﾎﾟｯﾌﾟ体" pitchFamily="50" charset="-128"/>
              </a:rPr>
              <a:t>biological and physical </a:t>
            </a:r>
            <a:r>
              <a:rPr lang="en-US" altLang="ja-JP" sz="2400" dirty="0" smtClean="0">
                <a:solidFill>
                  <a:srgbClr val="FF0000"/>
                </a:solidFill>
                <a:latin typeface="Trebuchet MS" panose="020B0603020202020204" pitchFamily="34" charset="0"/>
                <a:ea typeface="HGP創英角ﾎﾟｯﾌﾟ体" pitchFamily="50" charset="-128"/>
              </a:rPr>
              <a:t>experiment</a:t>
            </a:r>
            <a:endParaRPr lang="en-US" altLang="ja-JP" sz="2400" dirty="0">
              <a:solidFill>
                <a:srgbClr val="FF0000"/>
              </a:solidFill>
              <a:latin typeface="Trebuchet MS" panose="020B0603020202020204" pitchFamily="34" charset="0"/>
              <a:ea typeface="HGP創英角ﾎﾟｯﾌﾟ体" pitchFamily="50" charset="-128"/>
            </a:endParaRPr>
          </a:p>
        </p:txBody>
      </p:sp>
    </p:spTree>
    <p:extLst>
      <p:ext uri="{BB962C8B-B14F-4D97-AF65-F5344CB8AC3E}">
        <p14:creationId xmlns:p14="http://schemas.microsoft.com/office/powerpoint/2010/main" val="19866123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ja-JP" sz="2400" dirty="0" smtClean="0">
                <a:latin typeface="Trebuchet MS" pitchFamily="34" charset="0"/>
              </a:rPr>
              <a:t>Prototype ion source for carbon ion radiotherapy (Kei2-source)</a:t>
            </a:r>
          </a:p>
        </p:txBody>
      </p:sp>
      <p:pic>
        <p:nvPicPr>
          <p:cNvPr id="8195" name="Picture 7" descr="図１"/>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025" y="1612900"/>
            <a:ext cx="4621213" cy="347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正方形/長方形 2"/>
          <p:cNvSpPr>
            <a:spLocks noChangeArrowheads="1"/>
          </p:cNvSpPr>
          <p:nvPr/>
        </p:nvSpPr>
        <p:spPr bwMode="auto">
          <a:xfrm>
            <a:off x="-15552" y="5101857"/>
            <a:ext cx="504055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1413" indent="-227013" eaLnBrk="0" hangingPunct="0">
              <a:spcBef>
                <a:spcPct val="20000"/>
              </a:spcBef>
              <a:buClr>
                <a:schemeClr val="bg2"/>
              </a:buClr>
              <a:buChar char="•"/>
              <a:defRPr kumimoji="1" sz="2400">
                <a:solidFill>
                  <a:srgbClr val="000000"/>
                </a:solidFill>
                <a:latin typeface="Arial" charset="0"/>
                <a:ea typeface="ＭＳ Ｐゴシック" charset="-128"/>
              </a:defRPr>
            </a:lvl3pPr>
            <a:lvl4pPr marL="1598613" indent="-227013"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5813" indent="-227013"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30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02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74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46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lvl="1" eaLnBrk="1" hangingPunct="1">
              <a:spcBef>
                <a:spcPct val="0"/>
              </a:spcBef>
              <a:buClrTx/>
              <a:buSzTx/>
              <a:buFontTx/>
              <a:buNone/>
            </a:pPr>
            <a:r>
              <a:rPr lang="en-US" altLang="ja-JP" sz="2400" dirty="0" smtClean="0">
                <a:solidFill>
                  <a:srgbClr val="FF0000"/>
                </a:solidFill>
                <a:latin typeface="Trebuchet MS" panose="020B0603020202020204" pitchFamily="34" charset="0"/>
                <a:ea typeface="HGP創英角ﾎﾟｯﾌﾟ体" pitchFamily="50" charset="-128"/>
              </a:rPr>
              <a:t>Production of C</a:t>
            </a:r>
            <a:r>
              <a:rPr lang="en-US" altLang="ja-JP" sz="2400" baseline="30000" dirty="0" smtClean="0">
                <a:solidFill>
                  <a:srgbClr val="FF0000"/>
                </a:solidFill>
                <a:latin typeface="Trebuchet MS" panose="020B0603020202020204" pitchFamily="34" charset="0"/>
                <a:ea typeface="HGP創英角ﾎﾟｯﾌﾟ体" pitchFamily="50" charset="-128"/>
              </a:rPr>
              <a:t>4+</a:t>
            </a:r>
            <a:r>
              <a:rPr lang="ja-JP" altLang="en-US" sz="2400" dirty="0" smtClean="0">
                <a:solidFill>
                  <a:srgbClr val="FF0000"/>
                </a:solidFill>
                <a:latin typeface="Trebuchet MS" panose="020B0603020202020204" pitchFamily="34" charset="0"/>
                <a:ea typeface="HGP創英角ﾎﾟｯﾌﾟ体" pitchFamily="50" charset="-128"/>
              </a:rPr>
              <a:t> </a:t>
            </a:r>
            <a:r>
              <a:rPr lang="en-US" altLang="ja-JP" sz="2400" dirty="0" smtClean="0">
                <a:solidFill>
                  <a:srgbClr val="FF0000"/>
                </a:solidFill>
                <a:latin typeface="Trebuchet MS" panose="020B0603020202020204" pitchFamily="34" charset="0"/>
                <a:ea typeface="HGP創英角ﾎﾟｯﾌﾟ体" pitchFamily="50" charset="-128"/>
              </a:rPr>
              <a:t>ion for biological experiment in HIMAC</a:t>
            </a:r>
            <a:endParaRPr lang="en-US" altLang="ja-JP" sz="2400" baseline="30000" dirty="0">
              <a:solidFill>
                <a:srgbClr val="FF0000"/>
              </a:solidFill>
              <a:latin typeface="Trebuchet MS" panose="020B0603020202020204" pitchFamily="34" charset="0"/>
              <a:ea typeface="HGP創英角ﾎﾟｯﾌﾟ体" pitchFamily="50" charset="-128"/>
            </a:endParaRPr>
          </a:p>
        </p:txBody>
      </p:sp>
      <p:sp>
        <p:nvSpPr>
          <p:cNvPr id="8197" name="Rectangle 3"/>
          <p:cNvSpPr>
            <a:spLocks noChangeArrowheads="1"/>
          </p:cNvSpPr>
          <p:nvPr/>
        </p:nvSpPr>
        <p:spPr bwMode="auto">
          <a:xfrm>
            <a:off x="5299075" y="4905375"/>
            <a:ext cx="4305300" cy="1223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marL="342900" indent="-342900"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lvl="1" eaLnBrk="1" hangingPunct="1">
              <a:buFont typeface="JustUnitMark" pitchFamily="2" charset="2"/>
              <a:buNone/>
            </a:pPr>
            <a:r>
              <a:rPr lang="en-US" altLang="ja-JP" sz="1600">
                <a:latin typeface="Trebuchet MS" pitchFamily="34" charset="0"/>
              </a:rPr>
              <a:t>All permanent magnet</a:t>
            </a:r>
          </a:p>
          <a:p>
            <a:pPr lvl="2" eaLnBrk="1" hangingPunct="1"/>
            <a:r>
              <a:rPr lang="en-US" altLang="ja-JP" sz="1600">
                <a:latin typeface="Trebuchet MS" pitchFamily="34" charset="0"/>
              </a:rPr>
              <a:t>Mirror field: 0.84 T / 0.55 T</a:t>
            </a:r>
          </a:p>
          <a:p>
            <a:pPr lvl="2" eaLnBrk="1" hangingPunct="1"/>
            <a:r>
              <a:rPr lang="en-US" altLang="ja-JP" sz="1600">
                <a:latin typeface="Trebuchet MS" pitchFamily="34" charset="0"/>
              </a:rPr>
              <a:t>Radial field: 0.75 T</a:t>
            </a:r>
          </a:p>
          <a:p>
            <a:pPr lvl="1" eaLnBrk="1" hangingPunct="1">
              <a:buFont typeface="JustUnitMark" pitchFamily="2" charset="2"/>
              <a:buNone/>
            </a:pPr>
            <a:r>
              <a:rPr lang="en-US" altLang="ja-JP" sz="1600">
                <a:latin typeface="Trebuchet MS" pitchFamily="34" charset="0"/>
              </a:rPr>
              <a:t>Extraction voltage: 30 kV max.</a:t>
            </a:r>
          </a:p>
        </p:txBody>
      </p:sp>
      <p:pic>
        <p:nvPicPr>
          <p:cNvPr id="8198" name="Picture 2" descr="D:\mura\発表もの\イオン源研究会\20171211-12\DSC_0100_20150401_33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0325" y="1612900"/>
            <a:ext cx="4464050"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正方形/長方形 2"/>
          <p:cNvSpPr>
            <a:spLocks noChangeArrowheads="1"/>
          </p:cNvSpPr>
          <p:nvPr/>
        </p:nvSpPr>
        <p:spPr bwMode="auto">
          <a:xfrm>
            <a:off x="416496" y="6054387"/>
            <a:ext cx="9001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1413" indent="-227013" eaLnBrk="0" hangingPunct="0">
              <a:spcBef>
                <a:spcPct val="20000"/>
              </a:spcBef>
              <a:buClr>
                <a:schemeClr val="bg2"/>
              </a:buClr>
              <a:buChar char="•"/>
              <a:defRPr kumimoji="1" sz="2400">
                <a:solidFill>
                  <a:srgbClr val="000000"/>
                </a:solidFill>
                <a:latin typeface="Arial" charset="0"/>
                <a:ea typeface="ＭＳ Ｐゴシック" charset="-128"/>
              </a:defRPr>
            </a:lvl3pPr>
            <a:lvl4pPr marL="1598613" indent="-227013"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5813" indent="-227013"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30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02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74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46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lvl="1" eaLnBrk="1" hangingPunct="1">
              <a:spcBef>
                <a:spcPct val="0"/>
              </a:spcBef>
              <a:buClrTx/>
              <a:buSzTx/>
              <a:buFontTx/>
              <a:buNone/>
            </a:pPr>
            <a:r>
              <a:rPr lang="en-US" altLang="ja-JP" sz="2400" dirty="0" smtClean="0">
                <a:solidFill>
                  <a:schemeClr val="accent4"/>
                </a:solidFill>
                <a:latin typeface="Trebuchet MS" panose="020B0603020202020204" pitchFamily="34" charset="0"/>
                <a:ea typeface="HGP創英角ﾎﾟｯﾌﾟ体" pitchFamily="50" charset="-128"/>
              </a:rPr>
              <a:t>Commercial model (Kei series):Gunma, Saga, Kanagawa, Osaka,  Yamagata -&gt; under operating</a:t>
            </a:r>
            <a:endParaRPr lang="en-US" altLang="ja-JP" sz="2400" dirty="0">
              <a:solidFill>
                <a:schemeClr val="accent4"/>
              </a:solidFill>
              <a:latin typeface="Trebuchet MS" panose="020B0603020202020204" pitchFamily="34" charset="0"/>
              <a:ea typeface="HGP創英角ﾎﾟｯﾌﾟ体" pitchFamily="50" charset="-128"/>
            </a:endParaRPr>
          </a:p>
        </p:txBody>
      </p:sp>
    </p:spTree>
    <p:extLst>
      <p:ext uri="{BB962C8B-B14F-4D97-AF65-F5344CB8AC3E}">
        <p14:creationId xmlns:p14="http://schemas.microsoft.com/office/powerpoint/2010/main" val="15400834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ja-JP" sz="2400" dirty="0" smtClean="0">
                <a:latin typeface="Trebuchet MS" pitchFamily="34" charset="0"/>
              </a:rPr>
              <a:t>Prototype ion source for various ion production (Kei3-source)</a:t>
            </a:r>
          </a:p>
        </p:txBody>
      </p:sp>
      <p:sp>
        <p:nvSpPr>
          <p:cNvPr id="9219" name="正方形/長方形 2"/>
          <p:cNvSpPr>
            <a:spLocks noChangeArrowheads="1"/>
          </p:cNvSpPr>
          <p:nvPr/>
        </p:nvSpPr>
        <p:spPr bwMode="auto">
          <a:xfrm>
            <a:off x="85725" y="6280150"/>
            <a:ext cx="98202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1413" indent="-227013" eaLnBrk="0" hangingPunct="0">
              <a:spcBef>
                <a:spcPct val="20000"/>
              </a:spcBef>
              <a:buClr>
                <a:schemeClr val="bg2"/>
              </a:buClr>
              <a:buChar char="•"/>
              <a:defRPr kumimoji="1" sz="2400">
                <a:solidFill>
                  <a:srgbClr val="000000"/>
                </a:solidFill>
                <a:latin typeface="Arial" charset="0"/>
                <a:ea typeface="ＭＳ Ｐゴシック" charset="-128"/>
              </a:defRPr>
            </a:lvl3pPr>
            <a:lvl4pPr marL="1598613" indent="-227013"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5813" indent="-227013"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30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02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74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46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lvl="1" eaLnBrk="1" hangingPunct="1">
              <a:spcBef>
                <a:spcPct val="0"/>
              </a:spcBef>
              <a:buClrTx/>
              <a:buSzTx/>
              <a:buNone/>
            </a:pPr>
            <a:r>
              <a:rPr lang="en-US" altLang="ja-JP" sz="2000" dirty="0" smtClean="0">
                <a:solidFill>
                  <a:srgbClr val="FF0000"/>
                </a:solidFill>
                <a:latin typeface="Trebuchet MS" panose="020B0603020202020204" pitchFamily="34" charset="0"/>
                <a:ea typeface="HGP創英角ﾎﾟｯﾌﾟ体" panose="040B0A00000000000000" pitchFamily="50" charset="-128"/>
              </a:rPr>
              <a:t>Development of ECR ion source (two frequency heating, gas mixing…)</a:t>
            </a:r>
            <a:endParaRPr lang="en-US" altLang="ja-JP" sz="2000" baseline="30000" dirty="0">
              <a:solidFill>
                <a:srgbClr val="FF0000"/>
              </a:solidFill>
              <a:latin typeface="Trebuchet MS" panose="020B0603020202020204" pitchFamily="34" charset="0"/>
              <a:ea typeface="HGP創英角ﾎﾟｯﾌﾟ体" panose="040B0A00000000000000" pitchFamily="50" charset="-128"/>
            </a:endParaRPr>
          </a:p>
        </p:txBody>
      </p:sp>
      <p:pic>
        <p:nvPicPr>
          <p:cNvPr id="9220" name="Picture 60" descr="D:\mura\軽イオン源\Kei3-source\IMG_112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25" y="1600200"/>
            <a:ext cx="4687888" cy="351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Rectangle 3"/>
          <p:cNvSpPr>
            <a:spLocks noChangeArrowheads="1"/>
          </p:cNvSpPr>
          <p:nvPr/>
        </p:nvSpPr>
        <p:spPr bwMode="auto">
          <a:xfrm>
            <a:off x="5299075" y="4905375"/>
            <a:ext cx="4305300" cy="1223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marL="342900" indent="-342900"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marL="742950" indent="-285750"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3000" indent="-228600" eaLnBrk="0" hangingPunct="0">
              <a:spcBef>
                <a:spcPct val="20000"/>
              </a:spcBef>
              <a:buClr>
                <a:schemeClr val="bg2"/>
              </a:buClr>
              <a:buChar char="•"/>
              <a:defRPr kumimoji="1" sz="2400">
                <a:solidFill>
                  <a:srgbClr val="000000"/>
                </a:solidFill>
                <a:latin typeface="Arial" charset="0"/>
                <a:ea typeface="ＭＳ Ｐゴシック" charset="-128"/>
              </a:defRPr>
            </a:lvl3pPr>
            <a:lvl4pPr marL="16002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7400" indent="-228600"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46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18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90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6200" indent="-228600"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lvl="1" eaLnBrk="1" hangingPunct="1">
              <a:buFont typeface="JustUnitMark" pitchFamily="2" charset="2"/>
              <a:buNone/>
            </a:pPr>
            <a:r>
              <a:rPr lang="en-US" altLang="ja-JP" sz="1600">
                <a:latin typeface="Trebuchet MS" pitchFamily="34" charset="0"/>
              </a:rPr>
              <a:t>All permanent magnet</a:t>
            </a:r>
          </a:p>
          <a:p>
            <a:pPr lvl="2" eaLnBrk="1" hangingPunct="1"/>
            <a:r>
              <a:rPr lang="en-US" altLang="ja-JP" sz="1600">
                <a:latin typeface="Trebuchet MS" pitchFamily="34" charset="0"/>
              </a:rPr>
              <a:t>Mirror field: 0.84 T / 0.55 T</a:t>
            </a:r>
          </a:p>
          <a:p>
            <a:pPr lvl="2" eaLnBrk="1" hangingPunct="1"/>
            <a:r>
              <a:rPr lang="en-US" altLang="ja-JP" sz="1600">
                <a:latin typeface="Trebuchet MS" pitchFamily="34" charset="0"/>
              </a:rPr>
              <a:t>Radial field: 0.75 T</a:t>
            </a:r>
          </a:p>
          <a:p>
            <a:pPr lvl="1" eaLnBrk="1" hangingPunct="1">
              <a:buFont typeface="JustUnitMark" pitchFamily="2" charset="2"/>
              <a:buNone/>
            </a:pPr>
            <a:r>
              <a:rPr lang="en-US" altLang="ja-JP" sz="1600">
                <a:latin typeface="Trebuchet MS" pitchFamily="34" charset="0"/>
              </a:rPr>
              <a:t>Extraction voltage: 30 kV max.</a:t>
            </a:r>
          </a:p>
        </p:txBody>
      </p:sp>
      <p:pic>
        <p:nvPicPr>
          <p:cNvPr id="9222" name="Picture 3" descr="テストスタンドの図k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9075" y="1508125"/>
            <a:ext cx="3624263"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76099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496617" y="381000"/>
            <a:ext cx="7528322" cy="609600"/>
          </a:xfrm>
        </p:spPr>
        <p:txBody>
          <a:bodyPr/>
          <a:lstStyle/>
          <a:p>
            <a:r>
              <a:rPr kumimoji="1" lang="en-US" altLang="ja-JP" dirty="0" smtClean="0">
                <a:latin typeface="Trebuchet MS" panose="020B0603020202020204" pitchFamily="34" charset="0"/>
              </a:rPr>
              <a:t>Operation of ion sources at HIMAC in 2019</a:t>
            </a:r>
            <a:endParaRPr kumimoji="1" lang="ja-JP" altLang="en-US" dirty="0">
              <a:latin typeface="Trebuchet MS" panose="020B0603020202020204" pitchFamily="34" charset="0"/>
            </a:endParaRPr>
          </a:p>
        </p:txBody>
      </p:sp>
      <p:grpSp>
        <p:nvGrpSpPr>
          <p:cNvPr id="8" name="グループ化 7"/>
          <p:cNvGrpSpPr/>
          <p:nvPr/>
        </p:nvGrpSpPr>
        <p:grpSpPr>
          <a:xfrm>
            <a:off x="-735632" y="1275818"/>
            <a:ext cx="5112568" cy="4219954"/>
            <a:chOff x="1460611" y="1484784"/>
            <a:chExt cx="5112568" cy="4219954"/>
          </a:xfrm>
        </p:grpSpPr>
        <p:grpSp>
          <p:nvGrpSpPr>
            <p:cNvPr id="5" name="グループ化 4"/>
            <p:cNvGrpSpPr/>
            <p:nvPr/>
          </p:nvGrpSpPr>
          <p:grpSpPr>
            <a:xfrm>
              <a:off x="1460611" y="1484784"/>
              <a:ext cx="5112568" cy="4219954"/>
              <a:chOff x="2432720" y="-22602"/>
              <a:chExt cx="6810375" cy="5621338"/>
            </a:xfrm>
          </p:grpSpPr>
          <p:pic>
            <p:nvPicPr>
              <p:cNvPr id="2867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2720" y="-22602"/>
                <a:ext cx="6810375" cy="5621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7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2720" y="-22601"/>
                <a:ext cx="6810375" cy="5621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6" name="テキスト ボックス 5"/>
            <p:cNvSpPr txBox="1"/>
            <p:nvPr/>
          </p:nvSpPr>
          <p:spPr>
            <a:xfrm>
              <a:off x="3188802" y="3933056"/>
              <a:ext cx="648072" cy="276999"/>
            </a:xfrm>
            <a:prstGeom prst="rect">
              <a:avLst/>
            </a:prstGeom>
            <a:noFill/>
          </p:spPr>
          <p:txBody>
            <a:bodyPr wrap="square" rtlCol="0">
              <a:spAutoFit/>
            </a:bodyPr>
            <a:lstStyle/>
            <a:p>
              <a:pPr algn="ctr"/>
              <a:r>
                <a:rPr kumimoji="1" lang="en-US" altLang="ja-JP" sz="1200" dirty="0" smtClean="0">
                  <a:solidFill>
                    <a:schemeClr val="bg2"/>
                  </a:solidFill>
                  <a:latin typeface="Trebuchet MS" panose="020B0603020202020204" pitchFamily="34" charset="0"/>
                </a:rPr>
                <a:t>49.7%</a:t>
              </a:r>
              <a:endParaRPr kumimoji="1" lang="ja-JP" altLang="en-US" sz="1200" dirty="0">
                <a:solidFill>
                  <a:schemeClr val="bg2"/>
                </a:solidFill>
                <a:latin typeface="Trebuchet MS" panose="020B0603020202020204" pitchFamily="34" charset="0"/>
              </a:endParaRPr>
            </a:p>
          </p:txBody>
        </p:sp>
        <p:sp>
          <p:nvSpPr>
            <p:cNvPr id="14" name="テキスト ボックス 13"/>
            <p:cNvSpPr txBox="1"/>
            <p:nvPr/>
          </p:nvSpPr>
          <p:spPr>
            <a:xfrm>
              <a:off x="4124906" y="3170669"/>
              <a:ext cx="648072" cy="276999"/>
            </a:xfrm>
            <a:prstGeom prst="rect">
              <a:avLst/>
            </a:prstGeom>
            <a:noFill/>
          </p:spPr>
          <p:txBody>
            <a:bodyPr wrap="square" rtlCol="0">
              <a:spAutoFit/>
            </a:bodyPr>
            <a:lstStyle/>
            <a:p>
              <a:pPr algn="ctr"/>
              <a:r>
                <a:rPr kumimoji="1" lang="en-US" altLang="ja-JP" sz="1200" dirty="0" smtClean="0">
                  <a:solidFill>
                    <a:schemeClr val="bg2"/>
                  </a:solidFill>
                  <a:latin typeface="Trebuchet MS" panose="020B0603020202020204" pitchFamily="34" charset="0"/>
                </a:rPr>
                <a:t>25.7%</a:t>
              </a:r>
              <a:endParaRPr kumimoji="1" lang="ja-JP" altLang="en-US" sz="1200" dirty="0">
                <a:solidFill>
                  <a:schemeClr val="bg2"/>
                </a:solidFill>
                <a:latin typeface="Trebuchet MS" panose="020B0603020202020204" pitchFamily="34" charset="0"/>
              </a:endParaRPr>
            </a:p>
          </p:txBody>
        </p:sp>
        <p:sp>
          <p:nvSpPr>
            <p:cNvPr id="15" name="テキスト ボックス 14"/>
            <p:cNvSpPr txBox="1"/>
            <p:nvPr/>
          </p:nvSpPr>
          <p:spPr>
            <a:xfrm>
              <a:off x="4371410" y="3873639"/>
              <a:ext cx="648072" cy="251817"/>
            </a:xfrm>
            <a:prstGeom prst="rect">
              <a:avLst/>
            </a:prstGeom>
            <a:noFill/>
          </p:spPr>
          <p:txBody>
            <a:bodyPr wrap="square" rtlCol="0">
              <a:spAutoFit/>
            </a:bodyPr>
            <a:lstStyle/>
            <a:p>
              <a:pPr algn="ctr"/>
              <a:r>
                <a:rPr kumimoji="1" lang="en-US" altLang="ja-JP" sz="1200" dirty="0" smtClean="0">
                  <a:solidFill>
                    <a:schemeClr val="bg2"/>
                  </a:solidFill>
                  <a:latin typeface="Trebuchet MS" panose="020B0603020202020204" pitchFamily="34" charset="0"/>
                </a:rPr>
                <a:t>14.1%</a:t>
              </a:r>
              <a:endParaRPr kumimoji="1" lang="ja-JP" altLang="en-US" sz="1200" dirty="0">
                <a:solidFill>
                  <a:schemeClr val="bg2"/>
                </a:solidFill>
                <a:latin typeface="Trebuchet MS" panose="020B0603020202020204" pitchFamily="34" charset="0"/>
              </a:endParaRPr>
            </a:p>
          </p:txBody>
        </p:sp>
        <p:sp>
          <p:nvSpPr>
            <p:cNvPr id="16" name="テキスト ボックス 15"/>
            <p:cNvSpPr txBox="1"/>
            <p:nvPr/>
          </p:nvSpPr>
          <p:spPr>
            <a:xfrm>
              <a:off x="4062614" y="4223955"/>
              <a:ext cx="648072" cy="276999"/>
            </a:xfrm>
            <a:prstGeom prst="rect">
              <a:avLst/>
            </a:prstGeom>
            <a:noFill/>
          </p:spPr>
          <p:txBody>
            <a:bodyPr wrap="square" rtlCol="0">
              <a:spAutoFit/>
            </a:bodyPr>
            <a:lstStyle/>
            <a:p>
              <a:pPr algn="ctr"/>
              <a:r>
                <a:rPr kumimoji="1" lang="en-US" altLang="ja-JP" sz="1200" dirty="0" smtClean="0">
                  <a:solidFill>
                    <a:schemeClr val="bg2"/>
                  </a:solidFill>
                  <a:latin typeface="Trebuchet MS" panose="020B0603020202020204" pitchFamily="34" charset="0"/>
                </a:rPr>
                <a:t>10.4%</a:t>
              </a:r>
              <a:endParaRPr kumimoji="1" lang="ja-JP" altLang="en-US" sz="1200" dirty="0">
                <a:solidFill>
                  <a:schemeClr val="bg2"/>
                </a:solidFill>
                <a:latin typeface="Trebuchet MS" panose="020B0603020202020204" pitchFamily="34" charset="0"/>
              </a:endParaRPr>
            </a:p>
          </p:txBody>
        </p:sp>
      </p:grpSp>
      <p:pic>
        <p:nvPicPr>
          <p:cNvPr id="1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96667" y="2204864"/>
            <a:ext cx="4931648" cy="300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正方形/長方形 2"/>
          <p:cNvSpPr>
            <a:spLocks noChangeArrowheads="1"/>
          </p:cNvSpPr>
          <p:nvPr/>
        </p:nvSpPr>
        <p:spPr bwMode="auto">
          <a:xfrm>
            <a:off x="4880992" y="5301208"/>
            <a:ext cx="48169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1413" indent="-227013" eaLnBrk="0" hangingPunct="0">
              <a:spcBef>
                <a:spcPct val="20000"/>
              </a:spcBef>
              <a:buClr>
                <a:schemeClr val="bg2"/>
              </a:buClr>
              <a:buChar char="•"/>
              <a:defRPr kumimoji="1" sz="2400">
                <a:solidFill>
                  <a:srgbClr val="000000"/>
                </a:solidFill>
                <a:latin typeface="Arial" charset="0"/>
                <a:ea typeface="ＭＳ Ｐゴシック" charset="-128"/>
              </a:defRPr>
            </a:lvl3pPr>
            <a:lvl4pPr marL="1598613" indent="-227013"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5813" indent="-227013"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30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02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74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46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lvl="1" eaLnBrk="1" hangingPunct="1">
              <a:spcBef>
                <a:spcPct val="0"/>
              </a:spcBef>
              <a:buClrTx/>
              <a:buSzTx/>
              <a:buFontTx/>
              <a:buNone/>
            </a:pPr>
            <a:r>
              <a:rPr lang="en-US" altLang="ja-JP" sz="1600" dirty="0">
                <a:solidFill>
                  <a:schemeClr val="accent4"/>
                </a:solidFill>
                <a:latin typeface="Trebuchet MS" panose="020B0603020202020204" pitchFamily="34" charset="0"/>
                <a:ea typeface="HGP創英角ﾎﾟｯﾌﾟ体" pitchFamily="50" charset="-128"/>
              </a:rPr>
              <a:t>Operation time of various ion species in </a:t>
            </a:r>
            <a:r>
              <a:rPr lang="en-US" altLang="ja-JP" sz="1600" dirty="0" smtClean="0">
                <a:solidFill>
                  <a:schemeClr val="accent4"/>
                </a:solidFill>
                <a:latin typeface="Trebuchet MS" panose="020B0603020202020204" pitchFamily="34" charset="0"/>
                <a:ea typeface="HGP創英角ﾎﾟｯﾌﾟ体" pitchFamily="50" charset="-128"/>
              </a:rPr>
              <a:t>2019</a:t>
            </a:r>
            <a:endParaRPr lang="en-US" altLang="ja-JP" sz="1600" dirty="0">
              <a:solidFill>
                <a:schemeClr val="accent4"/>
              </a:solidFill>
              <a:latin typeface="Trebuchet MS" panose="020B0603020202020204" pitchFamily="34" charset="0"/>
              <a:ea typeface="HGP創英角ﾎﾟｯﾌﾟ体" pitchFamily="50" charset="-128"/>
            </a:endParaRPr>
          </a:p>
        </p:txBody>
      </p:sp>
      <p:sp>
        <p:nvSpPr>
          <p:cNvPr id="21" name="正方形/長方形 2"/>
          <p:cNvSpPr>
            <a:spLocks noChangeArrowheads="1"/>
          </p:cNvSpPr>
          <p:nvPr/>
        </p:nvSpPr>
        <p:spPr bwMode="auto">
          <a:xfrm>
            <a:off x="4670203" y="1556792"/>
            <a:ext cx="51845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1413" indent="-227013" eaLnBrk="0" hangingPunct="0">
              <a:spcBef>
                <a:spcPct val="20000"/>
              </a:spcBef>
              <a:buClr>
                <a:schemeClr val="bg2"/>
              </a:buClr>
              <a:buChar char="•"/>
              <a:defRPr kumimoji="1" sz="2400">
                <a:solidFill>
                  <a:srgbClr val="000000"/>
                </a:solidFill>
                <a:latin typeface="Arial" charset="0"/>
                <a:ea typeface="ＭＳ Ｐゴシック" charset="-128"/>
              </a:defRPr>
            </a:lvl3pPr>
            <a:lvl4pPr marL="1598613" indent="-227013"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5813" indent="-227013"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30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02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74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46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lvl="1" eaLnBrk="1" hangingPunct="1">
              <a:spcBef>
                <a:spcPct val="0"/>
              </a:spcBef>
              <a:buClrTx/>
              <a:buSzTx/>
              <a:buFontTx/>
              <a:buNone/>
            </a:pPr>
            <a:r>
              <a:rPr lang="en-US" altLang="ja-JP" sz="1400" dirty="0" smtClean="0">
                <a:solidFill>
                  <a:schemeClr val="bg2">
                    <a:lumMod val="50000"/>
                    <a:lumOff val="50000"/>
                  </a:schemeClr>
                </a:solidFill>
                <a:latin typeface="Trebuchet MS" panose="020B0603020202020204" pitchFamily="34" charset="0"/>
                <a:ea typeface="HGP創英角ﾎﾟｯﾌﾟ体" pitchFamily="50" charset="-128"/>
              </a:rPr>
              <a:t>ECR: 10 GHz NIRS-ECR,	HEC: 18 GHz NIRS-HEC</a:t>
            </a:r>
          </a:p>
          <a:p>
            <a:pPr lvl="1" eaLnBrk="1" hangingPunct="1">
              <a:spcBef>
                <a:spcPct val="0"/>
              </a:spcBef>
              <a:buClrTx/>
              <a:buSzTx/>
              <a:buFontTx/>
              <a:buNone/>
            </a:pPr>
            <a:r>
              <a:rPr lang="en-US" altLang="ja-JP" sz="1400" dirty="0" smtClean="0">
                <a:solidFill>
                  <a:schemeClr val="bg2">
                    <a:lumMod val="50000"/>
                    <a:lumOff val="50000"/>
                  </a:schemeClr>
                </a:solidFill>
                <a:latin typeface="Trebuchet MS" panose="020B0603020202020204" pitchFamily="34" charset="0"/>
                <a:ea typeface="HGP創英角ﾎﾟｯﾌﾟ体" pitchFamily="50" charset="-128"/>
              </a:rPr>
              <a:t>PIG: NIRS-PIG, 		KIS: 10 GHz Kei2-source</a:t>
            </a:r>
            <a:endParaRPr lang="en-US" altLang="ja-JP" sz="1400" dirty="0">
              <a:solidFill>
                <a:schemeClr val="bg2">
                  <a:lumMod val="50000"/>
                  <a:lumOff val="50000"/>
                </a:schemeClr>
              </a:solidFill>
              <a:latin typeface="Trebuchet MS" panose="020B0603020202020204" pitchFamily="34" charset="0"/>
              <a:ea typeface="HGP創英角ﾎﾟｯﾌﾟ体" pitchFamily="50" charset="-128"/>
            </a:endParaRPr>
          </a:p>
        </p:txBody>
      </p:sp>
      <p:sp>
        <p:nvSpPr>
          <p:cNvPr id="9" name="テキスト ボックス 8"/>
          <p:cNvSpPr txBox="1"/>
          <p:nvPr/>
        </p:nvSpPr>
        <p:spPr>
          <a:xfrm>
            <a:off x="1328440" y="5777430"/>
            <a:ext cx="7463903" cy="1077218"/>
          </a:xfrm>
          <a:prstGeom prst="rect">
            <a:avLst/>
          </a:prstGeom>
          <a:noFill/>
        </p:spPr>
        <p:txBody>
          <a:bodyPr wrap="none" rtlCol="0">
            <a:spAutoFit/>
          </a:bodyPr>
          <a:lstStyle/>
          <a:p>
            <a:r>
              <a:rPr lang="en-US" altLang="ja-JP" sz="1600" dirty="0" smtClean="0">
                <a:solidFill>
                  <a:schemeClr val="bg2"/>
                </a:solidFill>
                <a:latin typeface="Trebuchet MS" panose="020B0603020202020204" pitchFamily="34" charset="0"/>
              </a:rPr>
              <a:t>- Total </a:t>
            </a:r>
            <a:r>
              <a:rPr lang="en-US" altLang="ja-JP" sz="1600" dirty="0">
                <a:solidFill>
                  <a:schemeClr val="bg2"/>
                </a:solidFill>
                <a:latin typeface="Trebuchet MS" panose="020B0603020202020204" pitchFamily="34" charset="0"/>
              </a:rPr>
              <a:t>operation time of </a:t>
            </a:r>
            <a:r>
              <a:rPr lang="en-US" altLang="ja-JP" sz="1600" dirty="0" smtClean="0">
                <a:solidFill>
                  <a:schemeClr val="bg2"/>
                </a:solidFill>
                <a:latin typeface="Trebuchet MS" panose="020B0603020202020204" pitchFamily="34" charset="0"/>
              </a:rPr>
              <a:t>ion sources were 9786.16hour </a:t>
            </a:r>
            <a:r>
              <a:rPr lang="en-US" altLang="ja-JP" sz="1600" dirty="0">
                <a:solidFill>
                  <a:schemeClr val="bg2"/>
                </a:solidFill>
                <a:latin typeface="Trebuchet MS" panose="020B0603020202020204" pitchFamily="34" charset="0"/>
              </a:rPr>
              <a:t>in </a:t>
            </a:r>
            <a:r>
              <a:rPr lang="en-US" altLang="ja-JP" sz="1600" dirty="0" smtClean="0">
                <a:solidFill>
                  <a:schemeClr val="bg2"/>
                </a:solidFill>
                <a:latin typeface="Trebuchet MS" panose="020B0603020202020204" pitchFamily="34" charset="0"/>
              </a:rPr>
              <a:t>2019.</a:t>
            </a:r>
          </a:p>
          <a:p>
            <a:r>
              <a:rPr lang="en-US" altLang="ja-JP" sz="1600" dirty="0" smtClean="0">
                <a:solidFill>
                  <a:schemeClr val="bg2"/>
                </a:solidFill>
                <a:latin typeface="Trebuchet MS" panose="020B0603020202020204" pitchFamily="34" charset="0"/>
              </a:rPr>
              <a:t>- ECR produce C ion for medical use, </a:t>
            </a:r>
          </a:p>
          <a:p>
            <a:r>
              <a:rPr lang="en-US" altLang="ja-JP" sz="1600" dirty="0" smtClean="0">
                <a:solidFill>
                  <a:schemeClr val="bg2"/>
                </a:solidFill>
                <a:latin typeface="Trebuchet MS" panose="020B0603020202020204" pitchFamily="34" charset="0"/>
              </a:rPr>
              <a:t>- HEC: Heavy ion, isotopic gas, PIG: light ion, spattering, KIS: carbon, He</a:t>
            </a:r>
          </a:p>
          <a:p>
            <a:r>
              <a:rPr lang="en-US" altLang="ja-JP" sz="1600" dirty="0" smtClean="0">
                <a:solidFill>
                  <a:schemeClr val="bg2"/>
                </a:solidFill>
                <a:latin typeface="Trebuchet MS" panose="020B0603020202020204" pitchFamily="34" charset="0"/>
              </a:rPr>
              <a:t>- Operation time of carbon was 5923.04 hour (ECR: med., KIS, HEC, PIG: exp.)</a:t>
            </a:r>
            <a:endParaRPr kumimoji="1" lang="ja-JP" altLang="en-US" sz="1600" dirty="0">
              <a:solidFill>
                <a:schemeClr val="bg2"/>
              </a:solidFill>
              <a:latin typeface="Trebuchet MS" panose="020B0603020202020204" pitchFamily="34" charset="0"/>
            </a:endParaRPr>
          </a:p>
        </p:txBody>
      </p:sp>
      <p:sp>
        <p:nvSpPr>
          <p:cNvPr id="12" name="正方形/長方形 2"/>
          <p:cNvSpPr>
            <a:spLocks noChangeArrowheads="1"/>
          </p:cNvSpPr>
          <p:nvPr/>
        </p:nvSpPr>
        <p:spPr bwMode="auto">
          <a:xfrm>
            <a:off x="-303584" y="5322694"/>
            <a:ext cx="49685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lr>
                <a:schemeClr val="hlink"/>
              </a:buClr>
              <a:buSzPct val="50000"/>
              <a:buFont typeface="Monotype Sorts" pitchFamily="2" charset="2"/>
              <a:buChar char="•"/>
              <a:defRPr kumimoji="1" sz="2800" b="1">
                <a:solidFill>
                  <a:srgbClr val="000000"/>
                </a:solidFill>
                <a:latin typeface="ＭＳ Ｐゴシック" charset="-128"/>
                <a:ea typeface="ＭＳ Ｐゴシック" charset="-128"/>
              </a:defRPr>
            </a:lvl1pPr>
            <a:lvl2pPr eaLnBrk="0" hangingPunct="0">
              <a:spcBef>
                <a:spcPct val="20000"/>
              </a:spcBef>
              <a:buClr>
                <a:schemeClr val="bg2"/>
              </a:buClr>
              <a:buSzPct val="75000"/>
              <a:buFont typeface="JustUnitMark" pitchFamily="2" charset="2"/>
              <a:buChar char="–"/>
              <a:defRPr kumimoji="1" sz="2600">
                <a:solidFill>
                  <a:srgbClr val="000000"/>
                </a:solidFill>
                <a:latin typeface="Arial" charset="0"/>
                <a:ea typeface="ＭＳ Ｐゴシック" charset="-128"/>
              </a:defRPr>
            </a:lvl2pPr>
            <a:lvl3pPr marL="1141413" indent="-227013" eaLnBrk="0" hangingPunct="0">
              <a:spcBef>
                <a:spcPct val="20000"/>
              </a:spcBef>
              <a:buClr>
                <a:schemeClr val="bg2"/>
              </a:buClr>
              <a:buChar char="•"/>
              <a:defRPr kumimoji="1" sz="2400">
                <a:solidFill>
                  <a:srgbClr val="000000"/>
                </a:solidFill>
                <a:latin typeface="Arial" charset="0"/>
                <a:ea typeface="ＭＳ Ｐゴシック" charset="-128"/>
              </a:defRPr>
            </a:lvl3pPr>
            <a:lvl4pPr marL="1598613" indent="-227013" eaLnBrk="0" hangingPunct="0">
              <a:spcBef>
                <a:spcPct val="20000"/>
              </a:spcBef>
              <a:buClr>
                <a:schemeClr val="bg2"/>
              </a:buClr>
              <a:buSzPct val="100000"/>
              <a:buChar char="–"/>
              <a:defRPr kumimoji="1" sz="2000">
                <a:solidFill>
                  <a:srgbClr val="000000"/>
                </a:solidFill>
                <a:latin typeface="Arial" charset="0"/>
                <a:ea typeface="ＭＳ Ｐゴシック" charset="-128"/>
              </a:defRPr>
            </a:lvl4pPr>
            <a:lvl5pPr marL="2055813" indent="-227013" eaLnBrk="0" hangingPunct="0">
              <a:spcBef>
                <a:spcPct val="20000"/>
              </a:spcBef>
              <a:buClr>
                <a:schemeClr val="bg2"/>
              </a:buClr>
              <a:buSzPct val="100000"/>
              <a:buChar char="–"/>
              <a:defRPr kumimoji="1" sz="2000">
                <a:solidFill>
                  <a:srgbClr val="000000"/>
                </a:solidFill>
                <a:latin typeface="Arial" charset="0"/>
                <a:ea typeface="ＭＳ Ｐゴシック" charset="-128"/>
              </a:defRPr>
            </a:lvl5pPr>
            <a:lvl6pPr marL="25130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6pPr>
            <a:lvl7pPr marL="29702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7pPr>
            <a:lvl8pPr marL="34274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8pPr>
            <a:lvl9pPr marL="3884613" indent="-227013" eaLnBrk="0" fontAlgn="base" hangingPunct="0">
              <a:spcBef>
                <a:spcPct val="20000"/>
              </a:spcBef>
              <a:spcAft>
                <a:spcPct val="0"/>
              </a:spcAft>
              <a:buClr>
                <a:schemeClr val="bg2"/>
              </a:buClr>
              <a:buSzPct val="100000"/>
              <a:buChar char="–"/>
              <a:defRPr kumimoji="1" sz="2000">
                <a:solidFill>
                  <a:srgbClr val="000000"/>
                </a:solidFill>
                <a:latin typeface="Arial" charset="0"/>
                <a:ea typeface="ＭＳ Ｐゴシック" charset="-128"/>
              </a:defRPr>
            </a:lvl9pPr>
          </a:lstStyle>
          <a:p>
            <a:pPr lvl="1" eaLnBrk="1" hangingPunct="1">
              <a:spcBef>
                <a:spcPct val="0"/>
              </a:spcBef>
              <a:buClrTx/>
              <a:buSzTx/>
              <a:buFontTx/>
              <a:buNone/>
            </a:pPr>
            <a:r>
              <a:rPr lang="en-US" altLang="ja-JP" sz="1600" dirty="0" smtClean="0">
                <a:solidFill>
                  <a:schemeClr val="accent4"/>
                </a:solidFill>
                <a:latin typeface="Trebuchet MS" panose="020B0603020202020204" pitchFamily="34" charset="0"/>
                <a:ea typeface="HGP創英角ﾎﾟｯﾌﾟ体" pitchFamily="50" charset="-128"/>
              </a:rPr>
              <a:t>Ratio of operation time and ion species in 2019</a:t>
            </a:r>
            <a:endParaRPr lang="en-US" altLang="ja-JP" sz="1600" baseline="30000" dirty="0">
              <a:solidFill>
                <a:schemeClr val="accent4"/>
              </a:solidFill>
              <a:latin typeface="Trebuchet MS" panose="020B0603020202020204" pitchFamily="34" charset="0"/>
              <a:ea typeface="HGP創英角ﾎﾟｯﾌﾟ体" pitchFamily="50" charset="-128"/>
            </a:endParaRPr>
          </a:p>
        </p:txBody>
      </p:sp>
    </p:spTree>
    <p:extLst>
      <p:ext uri="{BB962C8B-B14F-4D97-AF65-F5344CB8AC3E}">
        <p14:creationId xmlns:p14="http://schemas.microsoft.com/office/powerpoint/2010/main" val="4393271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Operation time of HIMAC synchrotron </a:t>
            </a:r>
            <a:endParaRPr kumimoji="1" lang="ja-JP" altLang="en-US" dirty="0"/>
          </a:p>
        </p:txBody>
      </p:sp>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35" y="1239803"/>
            <a:ext cx="5388084" cy="2813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テキスト ボックス 7"/>
          <p:cNvSpPr txBox="1"/>
          <p:nvPr/>
        </p:nvSpPr>
        <p:spPr>
          <a:xfrm>
            <a:off x="5457056" y="1556792"/>
            <a:ext cx="3960440" cy="1938992"/>
          </a:xfrm>
          <a:prstGeom prst="rect">
            <a:avLst/>
          </a:prstGeom>
          <a:noFill/>
        </p:spPr>
        <p:txBody>
          <a:bodyPr wrap="square" rtlCol="0">
            <a:spAutoFit/>
          </a:bodyPr>
          <a:lstStyle/>
          <a:p>
            <a:r>
              <a:rPr lang="en-US" altLang="ja-JP" dirty="0" smtClean="0">
                <a:solidFill>
                  <a:schemeClr val="bg2"/>
                </a:solidFill>
                <a:latin typeface="Trebuchet MS" panose="020B0603020202020204" pitchFamily="34" charset="0"/>
              </a:rPr>
              <a:t>Upper synchrotron ring </a:t>
            </a:r>
          </a:p>
          <a:p>
            <a:r>
              <a:rPr lang="en-US" altLang="ja-JP" sz="1600" dirty="0" smtClean="0">
                <a:solidFill>
                  <a:schemeClr val="bg2"/>
                </a:solidFill>
                <a:latin typeface="Trebuchet MS" panose="020B0603020202020204" pitchFamily="34" charset="0"/>
              </a:rPr>
              <a:t>- Carbon for medical use and few bio. Phys. experiment</a:t>
            </a:r>
          </a:p>
          <a:p>
            <a:r>
              <a:rPr lang="en-US" altLang="ja-JP" sz="1600" dirty="0" smtClean="0">
                <a:solidFill>
                  <a:schemeClr val="bg2"/>
                </a:solidFill>
                <a:latin typeface="Trebuchet MS" panose="020B0603020202020204" pitchFamily="34" charset="0"/>
              </a:rPr>
              <a:t>- Beam energy for medical use is 56-430 MeV/n</a:t>
            </a:r>
          </a:p>
          <a:p>
            <a:r>
              <a:rPr lang="en-US" altLang="ja-JP" sz="1600" dirty="0" smtClean="0">
                <a:solidFill>
                  <a:schemeClr val="bg2"/>
                </a:solidFill>
                <a:latin typeface="Trebuchet MS" panose="020B0603020202020204" pitchFamily="34" charset="0"/>
              </a:rPr>
              <a:t>- Other ion used for biological and physical experiment</a:t>
            </a:r>
            <a:endParaRPr kumimoji="1" lang="ja-JP" altLang="en-US" sz="1600" dirty="0">
              <a:solidFill>
                <a:schemeClr val="bg2"/>
              </a:solidFill>
              <a:latin typeface="Trebuchet MS" panose="020B0603020202020204" pitchFamily="34" charset="0"/>
            </a:endParaRPr>
          </a:p>
        </p:txBody>
      </p:sp>
      <p:sp>
        <p:nvSpPr>
          <p:cNvPr id="9" name="テキスト ボックス 8"/>
          <p:cNvSpPr txBox="1"/>
          <p:nvPr/>
        </p:nvSpPr>
        <p:spPr>
          <a:xfrm>
            <a:off x="5485449" y="4293096"/>
            <a:ext cx="3960440" cy="1200329"/>
          </a:xfrm>
          <a:prstGeom prst="rect">
            <a:avLst/>
          </a:prstGeom>
          <a:noFill/>
        </p:spPr>
        <p:txBody>
          <a:bodyPr wrap="square" rtlCol="0">
            <a:spAutoFit/>
          </a:bodyPr>
          <a:lstStyle/>
          <a:p>
            <a:r>
              <a:rPr lang="en-US" altLang="ja-JP" dirty="0" smtClean="0">
                <a:solidFill>
                  <a:schemeClr val="bg2"/>
                </a:solidFill>
                <a:latin typeface="Trebuchet MS" panose="020B0603020202020204" pitchFamily="34" charset="0"/>
              </a:rPr>
              <a:t>Lower synchrotron ring </a:t>
            </a:r>
          </a:p>
          <a:p>
            <a:r>
              <a:rPr lang="en-US" altLang="ja-JP" sz="1600" dirty="0" smtClean="0">
                <a:solidFill>
                  <a:schemeClr val="bg2"/>
                </a:solidFill>
                <a:latin typeface="Trebuchet MS" panose="020B0603020202020204" pitchFamily="34" charset="0"/>
              </a:rPr>
              <a:t>- Biological and physical experiment</a:t>
            </a:r>
          </a:p>
          <a:p>
            <a:r>
              <a:rPr lang="en-US" altLang="ja-JP" sz="1600" dirty="0">
                <a:solidFill>
                  <a:schemeClr val="bg2"/>
                </a:solidFill>
                <a:latin typeface="Trebuchet MS" panose="020B0603020202020204" pitchFamily="34" charset="0"/>
              </a:rPr>
              <a:t>- </a:t>
            </a:r>
            <a:r>
              <a:rPr lang="en-US" altLang="ja-JP" sz="1600" dirty="0" smtClean="0">
                <a:solidFill>
                  <a:schemeClr val="bg2"/>
                </a:solidFill>
                <a:latin typeface="Trebuchet MS" panose="020B0603020202020204" pitchFamily="34" charset="0"/>
              </a:rPr>
              <a:t>Iron </a:t>
            </a:r>
            <a:r>
              <a:rPr lang="en-US" altLang="ja-JP" sz="1600" dirty="0">
                <a:solidFill>
                  <a:schemeClr val="bg2"/>
                </a:solidFill>
                <a:latin typeface="Trebuchet MS" panose="020B0603020202020204" pitchFamily="34" charset="0"/>
              </a:rPr>
              <a:t>and </a:t>
            </a:r>
            <a:r>
              <a:rPr lang="en-US" altLang="ja-JP" sz="1600" dirty="0" smtClean="0">
                <a:solidFill>
                  <a:schemeClr val="bg2"/>
                </a:solidFill>
                <a:latin typeface="Trebuchet MS" panose="020B0603020202020204" pitchFamily="34" charset="0"/>
              </a:rPr>
              <a:t>Oxygen </a:t>
            </a:r>
            <a:r>
              <a:rPr lang="en-US" altLang="ja-JP" sz="1600" dirty="0">
                <a:solidFill>
                  <a:schemeClr val="bg2"/>
                </a:solidFill>
                <a:latin typeface="Trebuchet MS" panose="020B0603020202020204" pitchFamily="34" charset="0"/>
              </a:rPr>
              <a:t>are used a lot next to </a:t>
            </a:r>
            <a:r>
              <a:rPr lang="en-US" altLang="ja-JP" sz="1600" dirty="0" smtClean="0">
                <a:solidFill>
                  <a:schemeClr val="bg2"/>
                </a:solidFill>
                <a:latin typeface="Trebuchet MS" panose="020B0603020202020204" pitchFamily="34" charset="0"/>
              </a:rPr>
              <a:t>carbon</a:t>
            </a:r>
            <a:endParaRPr kumimoji="1" lang="ja-JP" altLang="en-US" sz="1600" dirty="0">
              <a:solidFill>
                <a:schemeClr val="bg2"/>
              </a:solidFill>
              <a:latin typeface="Trebuchet MS" panose="020B0603020202020204" pitchFamily="34" charset="0"/>
            </a:endParaRPr>
          </a:p>
        </p:txBody>
      </p:sp>
      <p:pic>
        <p:nvPicPr>
          <p:cNvPr id="3789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35" y="3933056"/>
            <a:ext cx="5388084" cy="2426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92652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b="0" dirty="0" smtClean="0">
                <a:latin typeface="Trebuchet MS" panose="020B0603020202020204" pitchFamily="34" charset="0"/>
              </a:rPr>
              <a:t>Development of 18 GHz NIRS-HEC</a:t>
            </a:r>
            <a:endParaRPr kumimoji="1" lang="ja-JP" altLang="en-US" b="0" dirty="0">
              <a:latin typeface="Trebuchet MS" panose="020B0603020202020204" pitchFamily="34" charset="0"/>
            </a:endParaRPr>
          </a:p>
        </p:txBody>
      </p:sp>
      <p:sp>
        <p:nvSpPr>
          <p:cNvPr id="5" name="テキスト ボックス 4"/>
          <p:cNvSpPr txBox="1"/>
          <p:nvPr/>
        </p:nvSpPr>
        <p:spPr>
          <a:xfrm>
            <a:off x="1280592" y="1772816"/>
            <a:ext cx="7492051" cy="3416320"/>
          </a:xfrm>
          <a:prstGeom prst="rect">
            <a:avLst/>
          </a:prstGeom>
          <a:noFill/>
        </p:spPr>
        <p:txBody>
          <a:bodyPr wrap="none" rtlCol="0">
            <a:spAutoFit/>
          </a:bodyPr>
          <a:lstStyle/>
          <a:p>
            <a:r>
              <a:rPr kumimoji="1" lang="en-US" altLang="ja-JP" dirty="0" smtClean="0">
                <a:solidFill>
                  <a:schemeClr val="accent4"/>
                </a:solidFill>
                <a:latin typeface="Trebuchet MS" panose="020B0603020202020204" pitchFamily="34" charset="0"/>
              </a:rPr>
              <a:t>Gas switching at NIRS-HEC for multi-ion irradiation</a:t>
            </a:r>
          </a:p>
          <a:p>
            <a:r>
              <a:rPr lang="en-US" altLang="ja-JP" dirty="0">
                <a:solidFill>
                  <a:schemeClr val="accent4"/>
                </a:solidFill>
                <a:latin typeface="Trebuchet MS" panose="020B0603020202020204" pitchFamily="34" charset="0"/>
              </a:rPr>
              <a:t>	</a:t>
            </a:r>
            <a:r>
              <a:rPr lang="en-US" altLang="ja-JP" dirty="0" smtClean="0">
                <a:solidFill>
                  <a:schemeClr val="accent4"/>
                </a:solidFill>
                <a:latin typeface="Trebuchet MS" panose="020B0603020202020204" pitchFamily="34" charset="0"/>
              </a:rPr>
              <a:t>- pulsed gas by solenoid valve</a:t>
            </a:r>
          </a:p>
          <a:p>
            <a:r>
              <a:rPr kumimoji="1" lang="en-US" altLang="ja-JP" dirty="0">
                <a:solidFill>
                  <a:schemeClr val="accent4"/>
                </a:solidFill>
                <a:latin typeface="Trebuchet MS" panose="020B0603020202020204" pitchFamily="34" charset="0"/>
              </a:rPr>
              <a:t>	</a:t>
            </a:r>
            <a:r>
              <a:rPr kumimoji="1" lang="en-US" altLang="ja-JP" dirty="0" smtClean="0">
                <a:solidFill>
                  <a:schemeClr val="accent4"/>
                </a:solidFill>
                <a:latin typeface="Trebuchet MS" panose="020B0603020202020204" pitchFamily="34" charset="0"/>
              </a:rPr>
              <a:t>- production of He</a:t>
            </a:r>
            <a:r>
              <a:rPr kumimoji="1" lang="en-US" altLang="ja-JP" baseline="30000" dirty="0" smtClean="0">
                <a:solidFill>
                  <a:schemeClr val="accent4"/>
                </a:solidFill>
                <a:latin typeface="Trebuchet MS" panose="020B0603020202020204" pitchFamily="34" charset="0"/>
              </a:rPr>
              <a:t>+</a:t>
            </a:r>
            <a:r>
              <a:rPr kumimoji="1" lang="en-US" altLang="ja-JP" dirty="0" smtClean="0">
                <a:solidFill>
                  <a:schemeClr val="accent4"/>
                </a:solidFill>
                <a:latin typeface="Trebuchet MS" panose="020B0603020202020204" pitchFamily="34" charset="0"/>
              </a:rPr>
              <a:t>, C</a:t>
            </a:r>
            <a:r>
              <a:rPr kumimoji="1" lang="en-US" altLang="ja-JP" baseline="30000" dirty="0" smtClean="0">
                <a:solidFill>
                  <a:schemeClr val="accent4"/>
                </a:solidFill>
                <a:latin typeface="Trebuchet MS" panose="020B0603020202020204" pitchFamily="34" charset="0"/>
              </a:rPr>
              <a:t>2+</a:t>
            </a:r>
            <a:r>
              <a:rPr kumimoji="1" lang="en-US" altLang="ja-JP" dirty="0" smtClean="0">
                <a:solidFill>
                  <a:schemeClr val="accent4"/>
                </a:solidFill>
                <a:latin typeface="Trebuchet MS" panose="020B0603020202020204" pitchFamily="34" charset="0"/>
              </a:rPr>
              <a:t>, O</a:t>
            </a:r>
            <a:r>
              <a:rPr kumimoji="1" lang="en-US" altLang="ja-JP" baseline="30000" dirty="0" smtClean="0">
                <a:solidFill>
                  <a:schemeClr val="accent4"/>
                </a:solidFill>
                <a:latin typeface="Trebuchet MS" panose="020B0603020202020204" pitchFamily="34" charset="0"/>
              </a:rPr>
              <a:t>3+</a:t>
            </a:r>
            <a:r>
              <a:rPr kumimoji="1" lang="en-US" altLang="ja-JP" dirty="0" smtClean="0">
                <a:solidFill>
                  <a:schemeClr val="accent4"/>
                </a:solidFill>
                <a:latin typeface="Trebuchet MS" panose="020B0603020202020204" pitchFamily="34" charset="0"/>
              </a:rPr>
              <a:t>, Ne</a:t>
            </a:r>
            <a:r>
              <a:rPr kumimoji="1" lang="en-US" altLang="ja-JP" baseline="30000" dirty="0" smtClean="0">
                <a:solidFill>
                  <a:schemeClr val="accent4"/>
                </a:solidFill>
                <a:latin typeface="Trebuchet MS" panose="020B0603020202020204" pitchFamily="34" charset="0"/>
              </a:rPr>
              <a:t>4+</a:t>
            </a:r>
          </a:p>
          <a:p>
            <a:r>
              <a:rPr lang="en-US" altLang="ja-JP" dirty="0">
                <a:solidFill>
                  <a:schemeClr val="accent4"/>
                </a:solidFill>
                <a:latin typeface="Trebuchet MS" panose="020B0603020202020204" pitchFamily="34" charset="0"/>
              </a:rPr>
              <a:t>	</a:t>
            </a:r>
            <a:r>
              <a:rPr lang="en-US" altLang="ja-JP" dirty="0" smtClean="0">
                <a:solidFill>
                  <a:schemeClr val="accent4"/>
                </a:solidFill>
                <a:latin typeface="Trebuchet MS" panose="020B0603020202020204" pitchFamily="34" charset="0"/>
              </a:rPr>
              <a:t>- beam switching</a:t>
            </a:r>
          </a:p>
          <a:p>
            <a:endParaRPr kumimoji="1" lang="en-US" altLang="ja-JP" dirty="0">
              <a:solidFill>
                <a:schemeClr val="accent4"/>
              </a:solidFill>
              <a:latin typeface="Trebuchet MS" panose="020B0603020202020204" pitchFamily="34" charset="0"/>
            </a:endParaRPr>
          </a:p>
          <a:p>
            <a:r>
              <a:rPr lang="en-US" altLang="ja-JP" dirty="0" smtClean="0">
                <a:solidFill>
                  <a:schemeClr val="accent4"/>
                </a:solidFill>
                <a:latin typeface="Trebuchet MS" panose="020B0603020202020204" pitchFamily="34" charset="0"/>
              </a:rPr>
              <a:t>Production of Indium and Tin ion at 18 GHz NIRS-HEC</a:t>
            </a:r>
          </a:p>
          <a:p>
            <a:r>
              <a:rPr kumimoji="1" lang="en-US" altLang="ja-JP" dirty="0">
                <a:solidFill>
                  <a:schemeClr val="accent4"/>
                </a:solidFill>
                <a:latin typeface="Trebuchet MS" panose="020B0603020202020204" pitchFamily="34" charset="0"/>
              </a:rPr>
              <a:t>	</a:t>
            </a:r>
            <a:r>
              <a:rPr lang="en-US" altLang="ja-JP" dirty="0" smtClean="0">
                <a:solidFill>
                  <a:schemeClr val="accent4"/>
                </a:solidFill>
                <a:latin typeface="Trebuchet MS" panose="020B0603020202020204" pitchFamily="34" charset="0"/>
              </a:rPr>
              <a:t>-</a:t>
            </a:r>
            <a:r>
              <a:rPr lang="en-US" altLang="ja-JP" dirty="0" smtClean="0">
                <a:solidFill>
                  <a:schemeClr val="accent4"/>
                </a:solidFill>
                <a:latin typeface="Trebuchet MS" panose="020B0603020202020204" pitchFamily="34" charset="0"/>
                <a:cs typeface="Calibri" panose="020F0502020204030204" pitchFamily="34" charset="0"/>
              </a:rPr>
              <a:t> </a:t>
            </a:r>
            <a:r>
              <a:rPr lang="en-US" altLang="ja-JP" dirty="0">
                <a:solidFill>
                  <a:schemeClr val="accent4"/>
                </a:solidFill>
                <a:latin typeface="Trebuchet MS" panose="020B0603020202020204" pitchFamily="34" charset="0"/>
                <a:cs typeface="Calibri" panose="020F0502020204030204" pitchFamily="34" charset="0"/>
              </a:rPr>
              <a:t>In: In(C</a:t>
            </a:r>
            <a:r>
              <a:rPr lang="en-US" altLang="ja-JP" baseline="-25000" dirty="0">
                <a:solidFill>
                  <a:schemeClr val="accent4"/>
                </a:solidFill>
                <a:latin typeface="Trebuchet MS" panose="020B0603020202020204" pitchFamily="34" charset="0"/>
                <a:cs typeface="Calibri" panose="020F0502020204030204" pitchFamily="34" charset="0"/>
              </a:rPr>
              <a:t>5</a:t>
            </a:r>
            <a:r>
              <a:rPr lang="en-US" altLang="ja-JP" dirty="0">
                <a:solidFill>
                  <a:schemeClr val="accent4"/>
                </a:solidFill>
                <a:latin typeface="Trebuchet MS" panose="020B0603020202020204" pitchFamily="34" charset="0"/>
                <a:cs typeface="Calibri" panose="020F0502020204030204" pitchFamily="34" charset="0"/>
              </a:rPr>
              <a:t>H</a:t>
            </a:r>
            <a:r>
              <a:rPr lang="en-US" altLang="ja-JP" baseline="-25000" dirty="0">
                <a:solidFill>
                  <a:schemeClr val="accent4"/>
                </a:solidFill>
                <a:latin typeface="Trebuchet MS" panose="020B0603020202020204" pitchFamily="34" charset="0"/>
                <a:cs typeface="Calibri" panose="020F0502020204030204" pitchFamily="34" charset="0"/>
              </a:rPr>
              <a:t>5</a:t>
            </a:r>
            <a:r>
              <a:rPr lang="en-US" altLang="ja-JP" dirty="0" smtClean="0">
                <a:solidFill>
                  <a:schemeClr val="accent4"/>
                </a:solidFill>
                <a:latin typeface="Trebuchet MS" panose="020B0603020202020204" pitchFamily="34" charset="0"/>
                <a:cs typeface="Calibri" panose="020F0502020204030204" pitchFamily="34" charset="0"/>
              </a:rPr>
              <a:t>) 	</a:t>
            </a:r>
          </a:p>
          <a:p>
            <a:r>
              <a:rPr lang="en-US" altLang="ja-JP" dirty="0">
                <a:solidFill>
                  <a:schemeClr val="accent4"/>
                </a:solidFill>
                <a:latin typeface="Trebuchet MS" panose="020B0603020202020204" pitchFamily="34" charset="0"/>
                <a:cs typeface="Calibri" panose="020F0502020204030204" pitchFamily="34" charset="0"/>
              </a:rPr>
              <a:t>	</a:t>
            </a:r>
            <a:r>
              <a:rPr lang="en-US" altLang="ja-JP" dirty="0" smtClean="0">
                <a:solidFill>
                  <a:schemeClr val="accent4"/>
                </a:solidFill>
                <a:latin typeface="Trebuchet MS" panose="020B0603020202020204" pitchFamily="34" charset="0"/>
                <a:cs typeface="Calibri" panose="020F0502020204030204" pitchFamily="34" charset="0"/>
              </a:rPr>
              <a:t>- </a:t>
            </a:r>
            <a:r>
              <a:rPr lang="en-US" altLang="ja-JP" dirty="0">
                <a:solidFill>
                  <a:schemeClr val="accent4"/>
                </a:solidFill>
                <a:latin typeface="Trebuchet MS" panose="020B0603020202020204" pitchFamily="34" charset="0"/>
                <a:cs typeface="Calibri" panose="020F0502020204030204" pitchFamily="34" charset="0"/>
              </a:rPr>
              <a:t>Sn</a:t>
            </a:r>
            <a:r>
              <a:rPr lang="en-US" altLang="ja-JP" dirty="0" smtClean="0">
                <a:solidFill>
                  <a:schemeClr val="accent4"/>
                </a:solidFill>
                <a:latin typeface="Trebuchet MS" panose="020B0603020202020204" pitchFamily="34" charset="0"/>
                <a:cs typeface="Calibri" panose="020F0502020204030204" pitchFamily="34" charset="0"/>
              </a:rPr>
              <a:t>: Sn(i-C</a:t>
            </a:r>
            <a:r>
              <a:rPr lang="en-US" altLang="ja-JP" baseline="-25000" dirty="0" smtClean="0">
                <a:solidFill>
                  <a:schemeClr val="accent4"/>
                </a:solidFill>
                <a:latin typeface="Trebuchet MS" panose="020B0603020202020204" pitchFamily="34" charset="0"/>
                <a:cs typeface="Calibri" panose="020F0502020204030204" pitchFamily="34" charset="0"/>
              </a:rPr>
              <a:t>3</a:t>
            </a:r>
            <a:r>
              <a:rPr lang="en-US" altLang="ja-JP" dirty="0" smtClean="0">
                <a:solidFill>
                  <a:schemeClr val="accent4"/>
                </a:solidFill>
                <a:latin typeface="Trebuchet MS" panose="020B0603020202020204" pitchFamily="34" charset="0"/>
                <a:cs typeface="Calibri" panose="020F0502020204030204" pitchFamily="34" charset="0"/>
              </a:rPr>
              <a:t>H</a:t>
            </a:r>
            <a:r>
              <a:rPr lang="en-US" altLang="ja-JP" baseline="-25000" dirty="0" smtClean="0">
                <a:solidFill>
                  <a:schemeClr val="accent4"/>
                </a:solidFill>
                <a:latin typeface="Trebuchet MS" panose="020B0603020202020204" pitchFamily="34" charset="0"/>
                <a:cs typeface="Calibri" panose="020F0502020204030204" pitchFamily="34" charset="0"/>
              </a:rPr>
              <a:t>7</a:t>
            </a:r>
            <a:r>
              <a:rPr lang="en-US" altLang="ja-JP" dirty="0" smtClean="0">
                <a:solidFill>
                  <a:schemeClr val="accent4"/>
                </a:solidFill>
                <a:latin typeface="Trebuchet MS" panose="020B0603020202020204" pitchFamily="34" charset="0"/>
                <a:cs typeface="Calibri" panose="020F0502020204030204" pitchFamily="34" charset="0"/>
              </a:rPr>
              <a:t>)</a:t>
            </a:r>
            <a:r>
              <a:rPr lang="en-US" altLang="ja-JP" baseline="-25000" dirty="0" smtClean="0">
                <a:solidFill>
                  <a:schemeClr val="accent4"/>
                </a:solidFill>
                <a:latin typeface="Trebuchet MS" panose="020B0603020202020204" pitchFamily="34" charset="0"/>
                <a:cs typeface="Calibri" panose="020F0502020204030204" pitchFamily="34" charset="0"/>
              </a:rPr>
              <a:t>4</a:t>
            </a:r>
            <a:endParaRPr lang="en-US" altLang="ja-JP" baseline="-25000" dirty="0">
              <a:solidFill>
                <a:schemeClr val="accent4"/>
              </a:solidFill>
              <a:latin typeface="Trebuchet MS" panose="020B0603020202020204" pitchFamily="34" charset="0"/>
              <a:cs typeface="Calibri" panose="020F0502020204030204" pitchFamily="34" charset="0"/>
            </a:endParaRPr>
          </a:p>
          <a:p>
            <a:endParaRPr kumimoji="1" lang="ja-JP" altLang="en-US" dirty="0">
              <a:solidFill>
                <a:schemeClr val="accent4"/>
              </a:solidFill>
              <a:latin typeface="Trebuchet MS" panose="020B0603020202020204" pitchFamily="34" charset="0"/>
            </a:endParaRPr>
          </a:p>
        </p:txBody>
      </p:sp>
    </p:spTree>
    <p:extLst>
      <p:ext uri="{BB962C8B-B14F-4D97-AF65-F5344CB8AC3E}">
        <p14:creationId xmlns:p14="http://schemas.microsoft.com/office/powerpoint/2010/main" val="31655972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正方形/長方形 10"/>
          <p:cNvSpPr>
            <a:spLocks noChangeArrowheads="1"/>
          </p:cNvSpPr>
          <p:nvPr/>
        </p:nvSpPr>
        <p:spPr bwMode="auto">
          <a:xfrm>
            <a:off x="4888312" y="6608385"/>
            <a:ext cx="48892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ja-JP" sz="1200" dirty="0">
                <a:latin typeface="Trebuchet MS" panose="020B0603020202020204" pitchFamily="34" charset="0"/>
              </a:rPr>
              <a:t>T. Inaniwa et al., Physics in Medicine and Biology, 62, p.5180 (2017).</a:t>
            </a:r>
            <a:endParaRPr lang="ja-JP" altLang="en-US" sz="1200" dirty="0">
              <a:latin typeface="Trebuchet MS" panose="020B0603020202020204" pitchFamily="34" charset="0"/>
            </a:endParaRPr>
          </a:p>
        </p:txBody>
      </p:sp>
      <p:sp>
        <p:nvSpPr>
          <p:cNvPr id="20" name="Rectangle 3"/>
          <p:cNvSpPr txBox="1">
            <a:spLocks noChangeArrowheads="1"/>
          </p:cNvSpPr>
          <p:nvPr/>
        </p:nvSpPr>
        <p:spPr bwMode="auto">
          <a:xfrm>
            <a:off x="352263" y="1130213"/>
            <a:ext cx="8939969" cy="2355177"/>
          </a:xfrm>
          <a:prstGeom prst="rect">
            <a:avLst/>
          </a:prstGeom>
          <a:noFill/>
          <a:ln w="9525">
            <a:noFill/>
            <a:miter lim="800000"/>
            <a:headEnd/>
            <a:tailEnd/>
          </a:ln>
        </p:spPr>
        <p:txBody>
          <a:bodyPr/>
          <a:lstStyle/>
          <a:p>
            <a:pPr marL="342900" indent="-342900" eaLnBrk="0" hangingPunct="0">
              <a:lnSpc>
                <a:spcPct val="120000"/>
              </a:lnSpc>
              <a:spcAft>
                <a:spcPts val="600"/>
              </a:spcAft>
              <a:buClr>
                <a:schemeClr val="hlink"/>
              </a:buClr>
              <a:buFont typeface="Wingdings" pitchFamily="2" charset="2"/>
              <a:buChar char="n"/>
              <a:defRPr/>
            </a:pPr>
            <a:r>
              <a:rPr lang="en-US" altLang="ja-JP" sz="1800" kern="0" dirty="0" smtClean="0">
                <a:solidFill>
                  <a:srgbClr val="FF0000"/>
                </a:solidFill>
                <a:latin typeface="Trebuchet MS" panose="020B0603020202020204" pitchFamily="34" charset="0"/>
                <a:ea typeface="メイリオ" pitchFamily="50" charset="-128"/>
              </a:rPr>
              <a:t>Multi-ion irradiation</a:t>
            </a:r>
            <a:r>
              <a:rPr lang="en-US" altLang="ja-JP" sz="1800" kern="0" dirty="0">
                <a:solidFill>
                  <a:schemeClr val="accent5">
                    <a:lumMod val="25000"/>
                  </a:schemeClr>
                </a:solidFill>
                <a:latin typeface="Trebuchet MS" panose="020B0603020202020204" pitchFamily="34" charset="0"/>
                <a:ea typeface="メイリオ" pitchFamily="50" charset="-128"/>
              </a:rPr>
              <a:t>: Optimization of ion </a:t>
            </a:r>
            <a:r>
              <a:rPr lang="en-US" altLang="ja-JP" sz="1800" kern="0" dirty="0" smtClean="0">
                <a:solidFill>
                  <a:schemeClr val="accent5">
                    <a:lumMod val="25000"/>
                  </a:schemeClr>
                </a:solidFill>
                <a:latin typeface="Trebuchet MS" panose="020B0603020202020204" pitchFamily="34" charset="0"/>
                <a:ea typeface="メイリオ" pitchFamily="50" charset="-128"/>
              </a:rPr>
              <a:t>species </a:t>
            </a:r>
            <a:r>
              <a:rPr lang="en-US" altLang="ja-JP" sz="1800" kern="0" dirty="0">
                <a:solidFill>
                  <a:schemeClr val="accent5">
                    <a:lumMod val="25000"/>
                  </a:schemeClr>
                </a:solidFill>
                <a:latin typeface="Trebuchet MS" panose="020B0603020202020204" pitchFamily="34" charset="0"/>
                <a:ea typeface="メイリオ" pitchFamily="50" charset="-128"/>
              </a:rPr>
              <a:t>by irradiation area</a:t>
            </a:r>
            <a:endParaRPr lang="ja-JP" altLang="en-US" sz="1800" kern="0" dirty="0" smtClean="0">
              <a:solidFill>
                <a:schemeClr val="accent5">
                  <a:lumMod val="25000"/>
                </a:schemeClr>
              </a:solidFill>
              <a:latin typeface="Trebuchet MS" panose="020B0603020202020204" pitchFamily="34" charset="0"/>
              <a:ea typeface="メイリオ" pitchFamily="50" charset="-128"/>
            </a:endParaRPr>
          </a:p>
          <a:p>
            <a:pPr marL="800100" lvl="1" indent="-342900" eaLnBrk="0" hangingPunct="0">
              <a:lnSpc>
                <a:spcPct val="120000"/>
              </a:lnSpc>
              <a:spcAft>
                <a:spcPts val="600"/>
              </a:spcAft>
              <a:buClr>
                <a:schemeClr val="hlink"/>
              </a:buClr>
              <a:buFont typeface="Wingdings" pitchFamily="2" charset="2"/>
              <a:buChar char="l"/>
              <a:defRPr/>
            </a:pPr>
            <a:r>
              <a:rPr lang="en-US" altLang="ja-JP" sz="1800" kern="0" dirty="0" smtClean="0">
                <a:solidFill>
                  <a:schemeClr val="accent5">
                    <a:lumMod val="25000"/>
                  </a:schemeClr>
                </a:solidFill>
                <a:latin typeface="Trebuchet MS" panose="020B0603020202020204" pitchFamily="34" charset="0"/>
                <a:ea typeface="メイリオ" pitchFamily="50" charset="-128"/>
              </a:rPr>
              <a:t>Center of tumor: Neon</a:t>
            </a:r>
            <a:r>
              <a:rPr lang="en-US" altLang="ja-JP" sz="1800" kern="0" dirty="0">
                <a:solidFill>
                  <a:schemeClr val="accent5">
                    <a:lumMod val="25000"/>
                  </a:schemeClr>
                </a:solidFill>
                <a:latin typeface="Trebuchet MS" panose="020B0603020202020204" pitchFamily="34" charset="0"/>
                <a:ea typeface="メイリオ" pitchFamily="50" charset="-128"/>
              </a:rPr>
              <a:t>, Oxygen (higher biological effect than </a:t>
            </a:r>
            <a:r>
              <a:rPr lang="en-US" altLang="ja-JP" sz="1800" kern="0" dirty="0" smtClean="0">
                <a:solidFill>
                  <a:schemeClr val="accent5">
                    <a:lumMod val="25000"/>
                  </a:schemeClr>
                </a:solidFill>
                <a:latin typeface="Trebuchet MS" panose="020B0603020202020204" pitchFamily="34" charset="0"/>
                <a:ea typeface="メイリオ" pitchFamily="50" charset="-128"/>
              </a:rPr>
              <a:t>carbon)</a:t>
            </a:r>
            <a:r>
              <a:rPr lang="ja-JP" altLang="en-US" sz="1800" kern="0" dirty="0" smtClean="0">
                <a:solidFill>
                  <a:srgbClr val="FF0000"/>
                </a:solidFill>
                <a:latin typeface="Trebuchet MS" panose="020B0603020202020204" pitchFamily="34" charset="0"/>
                <a:ea typeface="メイリオ" pitchFamily="50" charset="-128"/>
              </a:rPr>
              <a:t> </a:t>
            </a:r>
            <a:endParaRPr lang="en-US" altLang="ja-JP" sz="1800" kern="0" dirty="0" smtClean="0">
              <a:solidFill>
                <a:srgbClr val="FF0000"/>
              </a:solidFill>
              <a:latin typeface="Trebuchet MS" panose="020B0603020202020204" pitchFamily="34" charset="0"/>
              <a:ea typeface="メイリオ" pitchFamily="50" charset="-128"/>
            </a:endParaRPr>
          </a:p>
          <a:p>
            <a:pPr lvl="1" eaLnBrk="0" hangingPunct="0">
              <a:lnSpc>
                <a:spcPct val="120000"/>
              </a:lnSpc>
              <a:spcAft>
                <a:spcPts val="600"/>
              </a:spcAft>
              <a:buClr>
                <a:schemeClr val="hlink"/>
              </a:buClr>
              <a:defRPr/>
            </a:pPr>
            <a:r>
              <a:rPr lang="en-US" altLang="ja-JP" sz="1800" kern="0" dirty="0">
                <a:solidFill>
                  <a:srgbClr val="FF0000"/>
                </a:solidFill>
                <a:latin typeface="Trebuchet MS" panose="020B0603020202020204" pitchFamily="34" charset="0"/>
                <a:ea typeface="メイリオ" pitchFamily="50" charset="-128"/>
              </a:rPr>
              <a:t>	</a:t>
            </a:r>
            <a:r>
              <a:rPr lang="en-US" altLang="ja-JP" sz="1800" kern="0" dirty="0" smtClean="0">
                <a:solidFill>
                  <a:srgbClr val="FF0000"/>
                </a:solidFill>
                <a:latin typeface="Trebuchet MS" panose="020B0603020202020204" pitchFamily="34" charset="0"/>
                <a:ea typeface="メイリオ" pitchFamily="50" charset="-128"/>
              </a:rPr>
              <a:t>-&gt; </a:t>
            </a:r>
            <a:r>
              <a:rPr lang="ja-JP" altLang="en-US" sz="1800" kern="0" dirty="0" smtClean="0">
                <a:solidFill>
                  <a:srgbClr val="FF0000"/>
                </a:solidFill>
                <a:latin typeface="Trebuchet MS" panose="020B0603020202020204" pitchFamily="34" charset="0"/>
                <a:ea typeface="メイリオ" pitchFamily="50" charset="-128"/>
              </a:rPr>
              <a:t> </a:t>
            </a:r>
            <a:r>
              <a:rPr lang="en-US" altLang="ja-JP" sz="1800" kern="0" dirty="0">
                <a:solidFill>
                  <a:srgbClr val="FF0000"/>
                </a:solidFill>
                <a:latin typeface="Trebuchet MS" panose="020B0603020202020204" pitchFamily="34" charset="0"/>
                <a:ea typeface="メイリオ" pitchFamily="50" charset="-128"/>
              </a:rPr>
              <a:t>Suppression of cancer </a:t>
            </a:r>
            <a:r>
              <a:rPr lang="en-US" altLang="ja-JP" sz="1800" kern="0" dirty="0" smtClean="0">
                <a:solidFill>
                  <a:srgbClr val="FF0000"/>
                </a:solidFill>
                <a:latin typeface="Trebuchet MS" panose="020B0603020202020204" pitchFamily="34" charset="0"/>
                <a:ea typeface="メイリオ" pitchFamily="50" charset="-128"/>
              </a:rPr>
              <a:t>recurrence</a:t>
            </a:r>
            <a:endParaRPr lang="ja-JP" altLang="en-US" sz="1800" kern="0" dirty="0" smtClean="0">
              <a:solidFill>
                <a:srgbClr val="FF0000"/>
              </a:solidFill>
              <a:latin typeface="Trebuchet MS" panose="020B0603020202020204" pitchFamily="34" charset="0"/>
              <a:ea typeface="メイリオ" pitchFamily="50" charset="-128"/>
            </a:endParaRPr>
          </a:p>
          <a:p>
            <a:pPr marL="800100" lvl="1" indent="-342900" eaLnBrk="0" hangingPunct="0">
              <a:lnSpc>
                <a:spcPct val="120000"/>
              </a:lnSpc>
              <a:spcAft>
                <a:spcPts val="600"/>
              </a:spcAft>
              <a:buClr>
                <a:schemeClr val="hlink"/>
              </a:buClr>
              <a:buFont typeface="Wingdings" pitchFamily="2" charset="2"/>
              <a:buChar char="l"/>
              <a:defRPr/>
            </a:pPr>
            <a:r>
              <a:rPr lang="en-US" altLang="ja-JP" sz="1800" kern="0" dirty="0">
                <a:solidFill>
                  <a:schemeClr val="accent5">
                    <a:lumMod val="25000"/>
                  </a:schemeClr>
                </a:solidFill>
                <a:latin typeface="Trebuchet MS" panose="020B0603020202020204" pitchFamily="34" charset="0"/>
                <a:ea typeface="メイリオ" pitchFamily="50" charset="-128"/>
              </a:rPr>
              <a:t>Around the center of the </a:t>
            </a:r>
            <a:r>
              <a:rPr lang="en-US" altLang="ja-JP" sz="1800" kern="0" dirty="0" smtClean="0">
                <a:solidFill>
                  <a:schemeClr val="accent5">
                    <a:lumMod val="25000"/>
                  </a:schemeClr>
                </a:solidFill>
                <a:latin typeface="Trebuchet MS" panose="020B0603020202020204" pitchFamily="34" charset="0"/>
                <a:ea typeface="メイリオ" pitchFamily="50" charset="-128"/>
              </a:rPr>
              <a:t>tumor: Carbon</a:t>
            </a:r>
            <a:endParaRPr lang="ja-JP" altLang="en-US" sz="1800" kern="0" dirty="0" smtClean="0">
              <a:solidFill>
                <a:schemeClr val="accent5">
                  <a:lumMod val="25000"/>
                </a:schemeClr>
              </a:solidFill>
              <a:latin typeface="Trebuchet MS" panose="020B0603020202020204" pitchFamily="34" charset="0"/>
              <a:ea typeface="メイリオ" pitchFamily="50" charset="-128"/>
            </a:endParaRPr>
          </a:p>
          <a:p>
            <a:pPr marL="800100" lvl="1" indent="-342900" eaLnBrk="0" hangingPunct="0">
              <a:lnSpc>
                <a:spcPct val="120000"/>
              </a:lnSpc>
              <a:spcAft>
                <a:spcPts val="600"/>
              </a:spcAft>
              <a:buClr>
                <a:schemeClr val="hlink"/>
              </a:buClr>
              <a:buFont typeface="Wingdings" pitchFamily="2" charset="2"/>
              <a:buChar char="l"/>
              <a:defRPr/>
            </a:pPr>
            <a:r>
              <a:rPr lang="en-US" altLang="ja-JP" sz="1800" kern="0" dirty="0">
                <a:solidFill>
                  <a:schemeClr val="accent5">
                    <a:lumMod val="25000"/>
                  </a:schemeClr>
                </a:solidFill>
                <a:latin typeface="Trebuchet MS" panose="020B0603020202020204" pitchFamily="34" charset="0"/>
                <a:ea typeface="メイリオ" pitchFamily="50" charset="-128"/>
              </a:rPr>
              <a:t>Near normal </a:t>
            </a:r>
            <a:r>
              <a:rPr lang="en-US" altLang="ja-JP" sz="1800" kern="0" dirty="0" smtClean="0">
                <a:solidFill>
                  <a:schemeClr val="accent5">
                    <a:lumMod val="25000"/>
                  </a:schemeClr>
                </a:solidFill>
                <a:latin typeface="Trebuchet MS" panose="020B0603020202020204" pitchFamily="34" charset="0"/>
                <a:ea typeface="メイリオ" pitchFamily="50" charset="-128"/>
              </a:rPr>
              <a:t>tissue: Helium (lower biological </a:t>
            </a:r>
            <a:r>
              <a:rPr lang="en-US" altLang="ja-JP" sz="1800" kern="0" dirty="0">
                <a:solidFill>
                  <a:schemeClr val="accent5">
                    <a:lumMod val="25000"/>
                  </a:schemeClr>
                </a:solidFill>
                <a:latin typeface="Trebuchet MS" panose="020B0603020202020204" pitchFamily="34" charset="0"/>
                <a:ea typeface="メイリオ" pitchFamily="50" charset="-128"/>
              </a:rPr>
              <a:t>effect than carbon</a:t>
            </a:r>
            <a:r>
              <a:rPr lang="en-US" altLang="ja-JP" sz="1800" kern="0" dirty="0" smtClean="0">
                <a:solidFill>
                  <a:schemeClr val="accent5">
                    <a:lumMod val="25000"/>
                  </a:schemeClr>
                </a:solidFill>
                <a:latin typeface="Trebuchet MS" panose="020B0603020202020204" pitchFamily="34" charset="0"/>
                <a:ea typeface="メイリオ" pitchFamily="50" charset="-128"/>
              </a:rPr>
              <a:t>)</a:t>
            </a:r>
            <a:r>
              <a:rPr lang="ja-JP" altLang="en-US" sz="1800" kern="0" dirty="0" smtClean="0">
                <a:solidFill>
                  <a:schemeClr val="accent5">
                    <a:lumMod val="25000"/>
                  </a:schemeClr>
                </a:solidFill>
                <a:latin typeface="Trebuchet MS" panose="020B0603020202020204" pitchFamily="34" charset="0"/>
                <a:ea typeface="メイリオ" pitchFamily="50" charset="-128"/>
              </a:rPr>
              <a:t> </a:t>
            </a:r>
            <a:endParaRPr lang="en-US" altLang="ja-JP" sz="1800" kern="0" dirty="0" smtClean="0">
              <a:solidFill>
                <a:schemeClr val="accent5">
                  <a:lumMod val="25000"/>
                </a:schemeClr>
              </a:solidFill>
              <a:latin typeface="Trebuchet MS" panose="020B0603020202020204" pitchFamily="34" charset="0"/>
              <a:ea typeface="メイリオ" pitchFamily="50" charset="-128"/>
            </a:endParaRPr>
          </a:p>
          <a:p>
            <a:pPr lvl="1" eaLnBrk="0" hangingPunct="0">
              <a:lnSpc>
                <a:spcPct val="120000"/>
              </a:lnSpc>
              <a:spcAft>
                <a:spcPts val="600"/>
              </a:spcAft>
              <a:buClr>
                <a:schemeClr val="hlink"/>
              </a:buClr>
              <a:defRPr/>
            </a:pPr>
            <a:r>
              <a:rPr lang="en-US" altLang="ja-JP" sz="1800" kern="0" dirty="0">
                <a:solidFill>
                  <a:schemeClr val="accent5">
                    <a:lumMod val="25000"/>
                  </a:schemeClr>
                </a:solidFill>
                <a:latin typeface="Trebuchet MS" panose="020B0603020202020204" pitchFamily="34" charset="0"/>
                <a:ea typeface="メイリオ" pitchFamily="50" charset="-128"/>
              </a:rPr>
              <a:t>	</a:t>
            </a:r>
            <a:r>
              <a:rPr lang="en-US" altLang="ja-JP" sz="1800" kern="0" dirty="0" smtClean="0">
                <a:solidFill>
                  <a:srgbClr val="FF0000"/>
                </a:solidFill>
                <a:latin typeface="Trebuchet MS" panose="020B0603020202020204" pitchFamily="34" charset="0"/>
                <a:ea typeface="メイリオ" pitchFamily="50" charset="-128"/>
              </a:rPr>
              <a:t>-&gt; </a:t>
            </a:r>
            <a:r>
              <a:rPr lang="en-US" altLang="ja-JP" sz="1800" kern="0" dirty="0">
                <a:solidFill>
                  <a:srgbClr val="FF0000"/>
                </a:solidFill>
                <a:latin typeface="Trebuchet MS" panose="020B0603020202020204" pitchFamily="34" charset="0"/>
                <a:ea typeface="メイリオ" pitchFamily="50" charset="-128"/>
              </a:rPr>
              <a:t>Reducing side effects</a:t>
            </a:r>
            <a:endParaRPr lang="ja-JP" altLang="en-US" sz="1800" kern="0" dirty="0">
              <a:solidFill>
                <a:srgbClr val="FF0000"/>
              </a:solidFill>
              <a:latin typeface="Trebuchet MS" panose="020B0603020202020204" pitchFamily="34" charset="0"/>
              <a:ea typeface="メイリオ" pitchFamily="50" charset="-128"/>
            </a:endParaRPr>
          </a:p>
        </p:txBody>
      </p:sp>
      <p:sp>
        <p:nvSpPr>
          <p:cNvPr id="7173" name="Text Box 34" descr="量子科学技術に関する研究開発を強化するための研究開発法人の統合"/>
          <p:cNvSpPr txBox="1">
            <a:spLocks noChangeArrowheads="1"/>
          </p:cNvSpPr>
          <p:nvPr/>
        </p:nvSpPr>
        <p:spPr bwMode="auto">
          <a:xfrm>
            <a:off x="1136650" y="404813"/>
            <a:ext cx="7832725" cy="55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198" tIns="40599" rIns="81198" bIns="40599" anchor="b"/>
          <a:lstStyle>
            <a:lvl1pPr eaLnBrk="0" hangingPunct="0">
              <a:spcBef>
                <a:spcPct val="20000"/>
              </a:spcBef>
              <a:buClr>
                <a:schemeClr val="hlink"/>
              </a:buClr>
              <a:buSzPct val="50000"/>
              <a:buFont typeface="Monotype Sorts"/>
              <a:buChar char="•"/>
              <a:defRPr kumimoji="1" sz="2800" b="1">
                <a:solidFill>
                  <a:srgbClr val="000000"/>
                </a:solidFill>
                <a:latin typeface="ＭＳ Ｐゴシック" pitchFamily="50" charset="-128"/>
                <a:ea typeface="ＭＳ Ｐゴシック" pitchFamily="50" charset="-128"/>
              </a:defRPr>
            </a:lvl1pPr>
            <a:lvl2pPr marL="741363" indent="-284163" eaLnBrk="0" hangingPunct="0">
              <a:spcBef>
                <a:spcPct val="20000"/>
              </a:spcBef>
              <a:buClr>
                <a:schemeClr val="bg2"/>
              </a:buClr>
              <a:buSzPct val="75000"/>
              <a:buFont typeface="JustUnitMark"/>
              <a:buChar char="–"/>
              <a:defRPr kumimoji="1" sz="2600">
                <a:solidFill>
                  <a:srgbClr val="000000"/>
                </a:solidFill>
                <a:latin typeface="Arial" pitchFamily="34" charset="0"/>
                <a:ea typeface="ＭＳ Ｐゴシック" pitchFamily="50" charset="-128"/>
              </a:defRPr>
            </a:lvl2pPr>
            <a:lvl3pPr marL="1141413" indent="-227013" eaLnBrk="0" hangingPunct="0">
              <a:spcBef>
                <a:spcPct val="20000"/>
              </a:spcBef>
              <a:buClr>
                <a:schemeClr val="bg2"/>
              </a:buClr>
              <a:buChar char="•"/>
              <a:defRPr kumimoji="1" sz="2400">
                <a:solidFill>
                  <a:srgbClr val="000000"/>
                </a:solidFill>
                <a:latin typeface="Arial" pitchFamily="34" charset="0"/>
                <a:ea typeface="ＭＳ Ｐゴシック" pitchFamily="50" charset="-128"/>
              </a:defRPr>
            </a:lvl3pPr>
            <a:lvl4pPr marL="1598613" indent="-227013" eaLnBrk="0" hangingPunct="0">
              <a:spcBef>
                <a:spcPct val="20000"/>
              </a:spcBef>
              <a:buClr>
                <a:schemeClr val="bg2"/>
              </a:buClr>
              <a:buSzPct val="100000"/>
              <a:buChar char="–"/>
              <a:defRPr kumimoji="1" sz="2000">
                <a:solidFill>
                  <a:srgbClr val="000000"/>
                </a:solidFill>
                <a:latin typeface="Arial" pitchFamily="34" charset="0"/>
                <a:ea typeface="ＭＳ Ｐゴシック" pitchFamily="50" charset="-128"/>
              </a:defRPr>
            </a:lvl4pPr>
            <a:lvl5pPr marL="2055813" indent="-227013" eaLnBrk="0" hangingPunct="0">
              <a:spcBef>
                <a:spcPct val="20000"/>
              </a:spcBef>
              <a:buClr>
                <a:schemeClr val="bg2"/>
              </a:buClr>
              <a:buSzPct val="100000"/>
              <a:buChar char="–"/>
              <a:defRPr kumimoji="1" sz="2000">
                <a:solidFill>
                  <a:srgbClr val="000000"/>
                </a:solidFill>
                <a:latin typeface="Arial" pitchFamily="34" charset="0"/>
                <a:ea typeface="ＭＳ Ｐゴシック" pitchFamily="50" charset="-128"/>
              </a:defRPr>
            </a:lvl5pPr>
            <a:lvl6pPr marL="2513013" indent="-227013" eaLnBrk="0" fontAlgn="base" hangingPunct="0">
              <a:spcBef>
                <a:spcPct val="20000"/>
              </a:spcBef>
              <a:spcAft>
                <a:spcPct val="0"/>
              </a:spcAft>
              <a:buClr>
                <a:schemeClr val="bg2"/>
              </a:buClr>
              <a:buSzPct val="100000"/>
              <a:buChar char="–"/>
              <a:defRPr kumimoji="1" sz="2000">
                <a:solidFill>
                  <a:srgbClr val="000000"/>
                </a:solidFill>
                <a:latin typeface="Arial" pitchFamily="34" charset="0"/>
                <a:ea typeface="ＭＳ Ｐゴシック" pitchFamily="50" charset="-128"/>
              </a:defRPr>
            </a:lvl6pPr>
            <a:lvl7pPr marL="2970213" indent="-227013" eaLnBrk="0" fontAlgn="base" hangingPunct="0">
              <a:spcBef>
                <a:spcPct val="20000"/>
              </a:spcBef>
              <a:spcAft>
                <a:spcPct val="0"/>
              </a:spcAft>
              <a:buClr>
                <a:schemeClr val="bg2"/>
              </a:buClr>
              <a:buSzPct val="100000"/>
              <a:buChar char="–"/>
              <a:defRPr kumimoji="1" sz="2000">
                <a:solidFill>
                  <a:srgbClr val="000000"/>
                </a:solidFill>
                <a:latin typeface="Arial" pitchFamily="34" charset="0"/>
                <a:ea typeface="ＭＳ Ｐゴシック" pitchFamily="50" charset="-128"/>
              </a:defRPr>
            </a:lvl7pPr>
            <a:lvl8pPr marL="3427413" indent="-227013" eaLnBrk="0" fontAlgn="base" hangingPunct="0">
              <a:spcBef>
                <a:spcPct val="20000"/>
              </a:spcBef>
              <a:spcAft>
                <a:spcPct val="0"/>
              </a:spcAft>
              <a:buClr>
                <a:schemeClr val="bg2"/>
              </a:buClr>
              <a:buSzPct val="100000"/>
              <a:buChar char="–"/>
              <a:defRPr kumimoji="1" sz="2000">
                <a:solidFill>
                  <a:srgbClr val="000000"/>
                </a:solidFill>
                <a:latin typeface="Arial" pitchFamily="34" charset="0"/>
                <a:ea typeface="ＭＳ Ｐゴシック" pitchFamily="50" charset="-128"/>
              </a:defRPr>
            </a:lvl8pPr>
            <a:lvl9pPr marL="3884613" indent="-227013" eaLnBrk="0" fontAlgn="base" hangingPunct="0">
              <a:spcBef>
                <a:spcPct val="20000"/>
              </a:spcBef>
              <a:spcAft>
                <a:spcPct val="0"/>
              </a:spcAft>
              <a:buClr>
                <a:schemeClr val="bg2"/>
              </a:buClr>
              <a:buSzPct val="100000"/>
              <a:buChar char="–"/>
              <a:defRPr kumimoji="1" sz="2000">
                <a:solidFill>
                  <a:srgbClr val="000000"/>
                </a:solidFill>
                <a:latin typeface="Arial" pitchFamily="34" charset="0"/>
                <a:ea typeface="ＭＳ Ｐゴシック" pitchFamily="50" charset="-128"/>
              </a:defRPr>
            </a:lvl9pPr>
          </a:lstStyle>
          <a:p>
            <a:pPr algn="r" eaLnBrk="1" hangingPunct="1">
              <a:spcBef>
                <a:spcPct val="0"/>
              </a:spcBef>
              <a:buClrTx/>
              <a:buSzTx/>
              <a:buFontTx/>
              <a:buNone/>
            </a:pPr>
            <a:r>
              <a:rPr lang="en-US" altLang="ja-JP" b="0" dirty="0" smtClean="0">
                <a:solidFill>
                  <a:schemeClr val="bg2"/>
                </a:solidFill>
                <a:latin typeface="Trebuchet MS" panose="020B0603020202020204" pitchFamily="34" charset="0"/>
                <a:ea typeface="HGS創英角ﾎﾟｯﾌﾟ体" pitchFamily="50" charset="-128"/>
              </a:rPr>
              <a:t>Multi-ion irradiation</a:t>
            </a:r>
            <a:endParaRPr lang="ja-JP" altLang="en-US" b="0" dirty="0">
              <a:solidFill>
                <a:schemeClr val="bg2"/>
              </a:solidFill>
              <a:latin typeface="Trebuchet MS" panose="020B0603020202020204" pitchFamily="34" charset="0"/>
              <a:ea typeface="HGS創英角ﾎﾟｯﾌﾟ体" pitchFamily="50" charset="-128"/>
            </a:endParaRPr>
          </a:p>
        </p:txBody>
      </p:sp>
      <p:grpSp>
        <p:nvGrpSpPr>
          <p:cNvPr id="7174" name="グループ化 29"/>
          <p:cNvGrpSpPr>
            <a:grpSpLocks/>
          </p:cNvGrpSpPr>
          <p:nvPr/>
        </p:nvGrpSpPr>
        <p:grpSpPr bwMode="auto">
          <a:xfrm>
            <a:off x="463550" y="3485390"/>
            <a:ext cx="9015413" cy="2974148"/>
            <a:chOff x="427267" y="3485089"/>
            <a:chExt cx="8321983" cy="2974309"/>
          </a:xfrm>
        </p:grpSpPr>
        <p:pic>
          <p:nvPicPr>
            <p:cNvPr id="7175" name="Picture 2"/>
            <p:cNvPicPr>
              <a:picLocks noChangeAspect="1" noChangeArrowheads="1"/>
            </p:cNvPicPr>
            <p:nvPr/>
          </p:nvPicPr>
          <p:blipFill>
            <a:blip r:embed="rId3">
              <a:extLst>
                <a:ext uri="{28A0092B-C50C-407E-A947-70E740481C1C}">
                  <a14:useLocalDpi xmlns:a14="http://schemas.microsoft.com/office/drawing/2010/main" val="0"/>
                </a:ext>
              </a:extLst>
            </a:blip>
            <a:srcRect t="53665" r="50034"/>
            <a:stretch>
              <a:fillRect/>
            </a:stretch>
          </p:blipFill>
          <p:spPr bwMode="auto">
            <a:xfrm>
              <a:off x="427267" y="3914774"/>
              <a:ext cx="4087582" cy="2543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176" name="テキスト ボックス 31"/>
            <p:cNvSpPr txBox="1">
              <a:spLocks noChangeArrowheads="1"/>
            </p:cNvSpPr>
            <p:nvPr/>
          </p:nvSpPr>
          <p:spPr bwMode="auto">
            <a:xfrm>
              <a:off x="7454570" y="5513390"/>
              <a:ext cx="2936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ja-JP" sz="1600">
                  <a:solidFill>
                    <a:schemeClr val="bg1"/>
                  </a:solidFill>
                </a:rPr>
                <a:t>C</a:t>
              </a:r>
              <a:endParaRPr lang="ja-JP" altLang="en-US" sz="1600">
                <a:solidFill>
                  <a:schemeClr val="bg1"/>
                </a:solidFill>
              </a:endParaRPr>
            </a:p>
          </p:txBody>
        </p:sp>
        <p:sp>
          <p:nvSpPr>
            <p:cNvPr id="7177" name="テキスト ボックス 36"/>
            <p:cNvSpPr txBox="1">
              <a:spLocks noChangeArrowheads="1"/>
            </p:cNvSpPr>
            <p:nvPr/>
          </p:nvSpPr>
          <p:spPr bwMode="auto">
            <a:xfrm>
              <a:off x="6056910" y="5223883"/>
              <a:ext cx="3924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ja-JP" sz="1600">
                  <a:solidFill>
                    <a:schemeClr val="bg1"/>
                  </a:solidFill>
                </a:rPr>
                <a:t>He</a:t>
              </a:r>
              <a:endParaRPr lang="ja-JP" altLang="en-US" sz="1600">
                <a:solidFill>
                  <a:schemeClr val="bg1"/>
                </a:solidFill>
              </a:endParaRPr>
            </a:p>
          </p:txBody>
        </p:sp>
        <p:sp>
          <p:nvSpPr>
            <p:cNvPr id="7178" name="テキスト ボックス 37"/>
            <p:cNvSpPr txBox="1">
              <a:spLocks noChangeArrowheads="1"/>
            </p:cNvSpPr>
            <p:nvPr/>
          </p:nvSpPr>
          <p:spPr bwMode="auto">
            <a:xfrm>
              <a:off x="7038728" y="4339515"/>
              <a:ext cx="2843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ja-JP" sz="1600">
                  <a:solidFill>
                    <a:schemeClr val="bg1"/>
                  </a:solidFill>
                </a:rPr>
                <a:t>O</a:t>
              </a:r>
              <a:endParaRPr lang="ja-JP" altLang="en-US" sz="1600">
                <a:solidFill>
                  <a:schemeClr val="bg1"/>
                </a:solidFill>
              </a:endParaRPr>
            </a:p>
          </p:txBody>
        </p:sp>
        <p:cxnSp>
          <p:nvCxnSpPr>
            <p:cNvPr id="59" name="直線矢印コネクタ 58"/>
            <p:cNvCxnSpPr/>
            <p:nvPr/>
          </p:nvCxnSpPr>
          <p:spPr>
            <a:xfrm flipH="1">
              <a:off x="6835443" y="4592397"/>
              <a:ext cx="303336" cy="314342"/>
            </a:xfrm>
            <a:prstGeom prst="straightConnector1">
              <a:avLst/>
            </a:prstGeom>
            <a:ln>
              <a:solidFill>
                <a:schemeClr val="bg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60" name="直線矢印コネクタ 59"/>
            <p:cNvCxnSpPr/>
            <p:nvPr/>
          </p:nvCxnSpPr>
          <p:spPr>
            <a:xfrm flipH="1" flipV="1">
              <a:off x="7165157" y="5224256"/>
              <a:ext cx="357557" cy="357206"/>
            </a:xfrm>
            <a:prstGeom prst="straightConnector1">
              <a:avLst/>
            </a:prstGeom>
            <a:ln>
              <a:solidFill>
                <a:schemeClr val="bg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61" name="直線矢印コネクタ 60"/>
            <p:cNvCxnSpPr/>
            <p:nvPr/>
          </p:nvCxnSpPr>
          <p:spPr>
            <a:xfrm flipV="1">
              <a:off x="6322555" y="5013107"/>
              <a:ext cx="136281" cy="293704"/>
            </a:xfrm>
            <a:prstGeom prst="straightConnector1">
              <a:avLst/>
            </a:prstGeom>
            <a:ln>
              <a:solidFill>
                <a:schemeClr val="bg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pic>
          <p:nvPicPr>
            <p:cNvPr id="7182" name="Picture 2"/>
            <p:cNvPicPr>
              <a:picLocks noChangeAspect="1" noChangeArrowheads="1"/>
            </p:cNvPicPr>
            <p:nvPr/>
          </p:nvPicPr>
          <p:blipFill>
            <a:blip r:embed="rId3">
              <a:extLst>
                <a:ext uri="{28A0092B-C50C-407E-A947-70E740481C1C}">
                  <a14:useLocalDpi xmlns:a14="http://schemas.microsoft.com/office/drawing/2010/main" val="0"/>
                </a:ext>
              </a:extLst>
            </a:blip>
            <a:srcRect l="50114" t="53632"/>
            <a:stretch>
              <a:fillRect/>
            </a:stretch>
          </p:blipFill>
          <p:spPr bwMode="auto">
            <a:xfrm>
              <a:off x="4668256" y="3914394"/>
              <a:ext cx="4080994" cy="25450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183" name="正方形/長方形 62"/>
            <p:cNvSpPr>
              <a:spLocks noChangeArrowheads="1"/>
            </p:cNvSpPr>
            <p:nvPr/>
          </p:nvSpPr>
          <p:spPr bwMode="auto">
            <a:xfrm>
              <a:off x="541421" y="3485089"/>
              <a:ext cx="3982453" cy="33857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ja-JP" sz="1600" dirty="0" smtClean="0">
                  <a:latin typeface="Trebuchet MS" panose="020B0603020202020204" pitchFamily="34" charset="0"/>
                </a:rPr>
                <a:t>Dose distribution with He, C, O at pancreas</a:t>
              </a:r>
              <a:endParaRPr lang="en-US" altLang="ja-JP" sz="1600" dirty="0">
                <a:latin typeface="Trebuchet MS" panose="020B0603020202020204" pitchFamily="34" charset="0"/>
              </a:endParaRPr>
            </a:p>
          </p:txBody>
        </p:sp>
        <p:sp>
          <p:nvSpPr>
            <p:cNvPr id="7184" name="正方形/長方形 63"/>
            <p:cNvSpPr>
              <a:spLocks noChangeArrowheads="1"/>
            </p:cNvSpPr>
            <p:nvPr/>
          </p:nvSpPr>
          <p:spPr bwMode="auto">
            <a:xfrm>
              <a:off x="4712367" y="3485089"/>
              <a:ext cx="3982453" cy="33857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ja-JP" sz="1600" dirty="0" smtClean="0">
                  <a:latin typeface="Trebuchet MS" panose="020B0603020202020204" pitchFamily="34" charset="0"/>
                </a:rPr>
                <a:t>Distribution of LET with He, C, O at pancreas</a:t>
              </a:r>
              <a:endParaRPr lang="en-US" altLang="ja-JP" sz="1600" dirty="0">
                <a:latin typeface="Trebuchet MS" panose="020B0603020202020204" pitchFamily="34" charset="0"/>
              </a:endParaRPr>
            </a:p>
          </p:txBody>
        </p:sp>
        <p:sp>
          <p:nvSpPr>
            <p:cNvPr id="7185" name="テキスト ボックス 64"/>
            <p:cNvSpPr txBox="1">
              <a:spLocks noChangeArrowheads="1"/>
            </p:cNvSpPr>
            <p:nvPr/>
          </p:nvSpPr>
          <p:spPr bwMode="auto">
            <a:xfrm>
              <a:off x="2794337" y="4386729"/>
              <a:ext cx="1499239" cy="338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ja-JP" sz="1600" dirty="0" smtClean="0">
                  <a:solidFill>
                    <a:schemeClr val="bg1"/>
                  </a:solidFill>
                  <a:latin typeface="Trebuchet MS" panose="020B0603020202020204" pitchFamily="34" charset="0"/>
                </a:rPr>
                <a:t>Irradiation area</a:t>
              </a:r>
              <a:endParaRPr lang="ja-JP" altLang="en-US" sz="1600" dirty="0">
                <a:solidFill>
                  <a:schemeClr val="bg1"/>
                </a:solidFill>
                <a:latin typeface="Trebuchet MS" panose="020B0603020202020204" pitchFamily="34" charset="0"/>
              </a:endParaRPr>
            </a:p>
          </p:txBody>
        </p:sp>
        <p:sp>
          <p:nvSpPr>
            <p:cNvPr id="66" name="フリーフォーム 65"/>
            <p:cNvSpPr/>
            <p:nvPr/>
          </p:nvSpPr>
          <p:spPr>
            <a:xfrm>
              <a:off x="2260478" y="4798783"/>
              <a:ext cx="1232397" cy="776329"/>
            </a:xfrm>
            <a:custGeom>
              <a:avLst/>
              <a:gdLst>
                <a:gd name="connsiteX0" fmla="*/ 293218 w 1233221"/>
                <a:gd name="connsiteY0" fmla="*/ 2438 h 784555"/>
                <a:gd name="connsiteX1" fmla="*/ 399288 w 1233221"/>
                <a:gd name="connsiteY1" fmla="*/ 9754 h 784555"/>
                <a:gd name="connsiteX2" fmla="*/ 494386 w 1233221"/>
                <a:gd name="connsiteY2" fmla="*/ 60960 h 784555"/>
                <a:gd name="connsiteX3" fmla="*/ 629717 w 1233221"/>
                <a:gd name="connsiteY3" fmla="*/ 137770 h 784555"/>
                <a:gd name="connsiteX4" fmla="*/ 717499 w 1233221"/>
                <a:gd name="connsiteY4" fmla="*/ 185318 h 784555"/>
                <a:gd name="connsiteX5" fmla="*/ 783336 w 1233221"/>
                <a:gd name="connsiteY5" fmla="*/ 247498 h 784555"/>
                <a:gd name="connsiteX6" fmla="*/ 878434 w 1233221"/>
                <a:gd name="connsiteY6" fmla="*/ 309677 h 784555"/>
                <a:gd name="connsiteX7" fmla="*/ 1002792 w 1233221"/>
                <a:gd name="connsiteY7" fmla="*/ 368198 h 784555"/>
                <a:gd name="connsiteX8" fmla="*/ 1090575 w 1233221"/>
                <a:gd name="connsiteY8" fmla="*/ 423062 h 784555"/>
                <a:gd name="connsiteX9" fmla="*/ 1163727 w 1233221"/>
                <a:gd name="connsiteY9" fmla="*/ 463296 h 784555"/>
                <a:gd name="connsiteX10" fmla="*/ 1222248 w 1233221"/>
                <a:gd name="connsiteY10" fmla="*/ 591312 h 784555"/>
                <a:gd name="connsiteX11" fmla="*/ 1229563 w 1233221"/>
                <a:gd name="connsiteY11" fmla="*/ 664464 h 784555"/>
                <a:gd name="connsiteX12" fmla="*/ 1200303 w 1233221"/>
                <a:gd name="connsiteY12" fmla="*/ 704698 h 784555"/>
                <a:gd name="connsiteX13" fmla="*/ 1097890 w 1233221"/>
                <a:gd name="connsiteY13" fmla="*/ 704698 h 784555"/>
                <a:gd name="connsiteX14" fmla="*/ 1010107 w 1233221"/>
                <a:gd name="connsiteY14" fmla="*/ 693725 h 784555"/>
                <a:gd name="connsiteX15" fmla="*/ 940613 w 1233221"/>
                <a:gd name="connsiteY15" fmla="*/ 686410 h 784555"/>
                <a:gd name="connsiteX16" fmla="*/ 863803 w 1233221"/>
                <a:gd name="connsiteY16" fmla="*/ 690067 h 784555"/>
                <a:gd name="connsiteX17" fmla="*/ 739445 w 1233221"/>
                <a:gd name="connsiteY17" fmla="*/ 704698 h 784555"/>
                <a:gd name="connsiteX18" fmla="*/ 684581 w 1233221"/>
                <a:gd name="connsiteY18" fmla="*/ 741274 h 784555"/>
                <a:gd name="connsiteX19" fmla="*/ 585826 w 1233221"/>
                <a:gd name="connsiteY19" fmla="*/ 763219 h 784555"/>
                <a:gd name="connsiteX20" fmla="*/ 468783 w 1233221"/>
                <a:gd name="connsiteY20" fmla="*/ 774192 h 784555"/>
                <a:gd name="connsiteX21" fmla="*/ 344424 w 1233221"/>
                <a:gd name="connsiteY21" fmla="*/ 770534 h 784555"/>
                <a:gd name="connsiteX22" fmla="*/ 311506 w 1233221"/>
                <a:gd name="connsiteY22" fmla="*/ 690067 h 784555"/>
                <a:gd name="connsiteX23" fmla="*/ 205435 w 1233221"/>
                <a:gd name="connsiteY23" fmla="*/ 638861 h 784555"/>
                <a:gd name="connsiteX24" fmla="*/ 84735 w 1233221"/>
                <a:gd name="connsiteY24" fmla="*/ 631546 h 784555"/>
                <a:gd name="connsiteX25" fmla="*/ 26213 w 1233221"/>
                <a:gd name="connsiteY25" fmla="*/ 642518 h 784555"/>
                <a:gd name="connsiteX26" fmla="*/ 4267 w 1233221"/>
                <a:gd name="connsiteY26" fmla="*/ 591312 h 784555"/>
                <a:gd name="connsiteX27" fmla="*/ 7925 w 1233221"/>
                <a:gd name="connsiteY27" fmla="*/ 474269 h 784555"/>
                <a:gd name="connsiteX28" fmla="*/ 7925 w 1233221"/>
                <a:gd name="connsiteY28" fmla="*/ 207264 h 784555"/>
                <a:gd name="connsiteX29" fmla="*/ 55474 w 1233221"/>
                <a:gd name="connsiteY29" fmla="*/ 126797 h 784555"/>
                <a:gd name="connsiteX30" fmla="*/ 103023 w 1233221"/>
                <a:gd name="connsiteY30" fmla="*/ 57302 h 784555"/>
                <a:gd name="connsiteX31" fmla="*/ 183490 w 1233221"/>
                <a:gd name="connsiteY31" fmla="*/ 13411 h 784555"/>
                <a:gd name="connsiteX32" fmla="*/ 293218 w 1233221"/>
                <a:gd name="connsiteY32" fmla="*/ 2438 h 784555"/>
                <a:gd name="connsiteX0" fmla="*/ 293218 w 1233221"/>
                <a:gd name="connsiteY0" fmla="*/ 2438 h 777240"/>
                <a:gd name="connsiteX1" fmla="*/ 399288 w 1233221"/>
                <a:gd name="connsiteY1" fmla="*/ 9754 h 777240"/>
                <a:gd name="connsiteX2" fmla="*/ 494386 w 1233221"/>
                <a:gd name="connsiteY2" fmla="*/ 60960 h 777240"/>
                <a:gd name="connsiteX3" fmla="*/ 629717 w 1233221"/>
                <a:gd name="connsiteY3" fmla="*/ 137770 h 777240"/>
                <a:gd name="connsiteX4" fmla="*/ 717499 w 1233221"/>
                <a:gd name="connsiteY4" fmla="*/ 185318 h 777240"/>
                <a:gd name="connsiteX5" fmla="*/ 783336 w 1233221"/>
                <a:gd name="connsiteY5" fmla="*/ 247498 h 777240"/>
                <a:gd name="connsiteX6" fmla="*/ 878434 w 1233221"/>
                <a:gd name="connsiteY6" fmla="*/ 309677 h 777240"/>
                <a:gd name="connsiteX7" fmla="*/ 1002792 w 1233221"/>
                <a:gd name="connsiteY7" fmla="*/ 368198 h 777240"/>
                <a:gd name="connsiteX8" fmla="*/ 1090575 w 1233221"/>
                <a:gd name="connsiteY8" fmla="*/ 423062 h 777240"/>
                <a:gd name="connsiteX9" fmla="*/ 1163727 w 1233221"/>
                <a:gd name="connsiteY9" fmla="*/ 463296 h 777240"/>
                <a:gd name="connsiteX10" fmla="*/ 1222248 w 1233221"/>
                <a:gd name="connsiteY10" fmla="*/ 591312 h 777240"/>
                <a:gd name="connsiteX11" fmla="*/ 1229563 w 1233221"/>
                <a:gd name="connsiteY11" fmla="*/ 664464 h 777240"/>
                <a:gd name="connsiteX12" fmla="*/ 1200303 w 1233221"/>
                <a:gd name="connsiteY12" fmla="*/ 704698 h 777240"/>
                <a:gd name="connsiteX13" fmla="*/ 1097890 w 1233221"/>
                <a:gd name="connsiteY13" fmla="*/ 704698 h 777240"/>
                <a:gd name="connsiteX14" fmla="*/ 1010107 w 1233221"/>
                <a:gd name="connsiteY14" fmla="*/ 693725 h 777240"/>
                <a:gd name="connsiteX15" fmla="*/ 940613 w 1233221"/>
                <a:gd name="connsiteY15" fmla="*/ 686410 h 777240"/>
                <a:gd name="connsiteX16" fmla="*/ 863803 w 1233221"/>
                <a:gd name="connsiteY16" fmla="*/ 690067 h 777240"/>
                <a:gd name="connsiteX17" fmla="*/ 739445 w 1233221"/>
                <a:gd name="connsiteY17" fmla="*/ 704698 h 777240"/>
                <a:gd name="connsiteX18" fmla="*/ 684581 w 1233221"/>
                <a:gd name="connsiteY18" fmla="*/ 741274 h 777240"/>
                <a:gd name="connsiteX19" fmla="*/ 585826 w 1233221"/>
                <a:gd name="connsiteY19" fmla="*/ 763219 h 777240"/>
                <a:gd name="connsiteX20" fmla="*/ 468783 w 1233221"/>
                <a:gd name="connsiteY20" fmla="*/ 774192 h 777240"/>
                <a:gd name="connsiteX21" fmla="*/ 362712 w 1233221"/>
                <a:gd name="connsiteY21" fmla="*/ 763219 h 777240"/>
                <a:gd name="connsiteX22" fmla="*/ 311506 w 1233221"/>
                <a:gd name="connsiteY22" fmla="*/ 690067 h 777240"/>
                <a:gd name="connsiteX23" fmla="*/ 205435 w 1233221"/>
                <a:gd name="connsiteY23" fmla="*/ 638861 h 777240"/>
                <a:gd name="connsiteX24" fmla="*/ 84735 w 1233221"/>
                <a:gd name="connsiteY24" fmla="*/ 631546 h 777240"/>
                <a:gd name="connsiteX25" fmla="*/ 26213 w 1233221"/>
                <a:gd name="connsiteY25" fmla="*/ 642518 h 777240"/>
                <a:gd name="connsiteX26" fmla="*/ 4267 w 1233221"/>
                <a:gd name="connsiteY26" fmla="*/ 591312 h 777240"/>
                <a:gd name="connsiteX27" fmla="*/ 7925 w 1233221"/>
                <a:gd name="connsiteY27" fmla="*/ 474269 h 777240"/>
                <a:gd name="connsiteX28" fmla="*/ 7925 w 1233221"/>
                <a:gd name="connsiteY28" fmla="*/ 207264 h 777240"/>
                <a:gd name="connsiteX29" fmla="*/ 55474 w 1233221"/>
                <a:gd name="connsiteY29" fmla="*/ 126797 h 777240"/>
                <a:gd name="connsiteX30" fmla="*/ 103023 w 1233221"/>
                <a:gd name="connsiteY30" fmla="*/ 57302 h 777240"/>
                <a:gd name="connsiteX31" fmla="*/ 183490 w 1233221"/>
                <a:gd name="connsiteY31" fmla="*/ 13411 h 777240"/>
                <a:gd name="connsiteX32" fmla="*/ 293218 w 1233221"/>
                <a:gd name="connsiteY32" fmla="*/ 2438 h 77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33221" h="777240">
                  <a:moveTo>
                    <a:pt x="293218" y="2438"/>
                  </a:moveTo>
                  <a:cubicBezTo>
                    <a:pt x="329184" y="1829"/>
                    <a:pt x="365760" y="0"/>
                    <a:pt x="399288" y="9754"/>
                  </a:cubicBezTo>
                  <a:cubicBezTo>
                    <a:pt x="432816" y="19508"/>
                    <a:pt x="455981" y="39624"/>
                    <a:pt x="494386" y="60960"/>
                  </a:cubicBezTo>
                  <a:cubicBezTo>
                    <a:pt x="532791" y="82296"/>
                    <a:pt x="592532" y="117044"/>
                    <a:pt x="629717" y="137770"/>
                  </a:cubicBezTo>
                  <a:cubicBezTo>
                    <a:pt x="666902" y="158496"/>
                    <a:pt x="691896" y="167030"/>
                    <a:pt x="717499" y="185318"/>
                  </a:cubicBezTo>
                  <a:cubicBezTo>
                    <a:pt x="743102" y="203606"/>
                    <a:pt x="756514" y="226772"/>
                    <a:pt x="783336" y="247498"/>
                  </a:cubicBezTo>
                  <a:cubicBezTo>
                    <a:pt x="810159" y="268225"/>
                    <a:pt x="841858" y="289560"/>
                    <a:pt x="878434" y="309677"/>
                  </a:cubicBezTo>
                  <a:cubicBezTo>
                    <a:pt x="915010" y="329794"/>
                    <a:pt x="967435" y="349301"/>
                    <a:pt x="1002792" y="368198"/>
                  </a:cubicBezTo>
                  <a:cubicBezTo>
                    <a:pt x="1038149" y="387095"/>
                    <a:pt x="1063753" y="407212"/>
                    <a:pt x="1090575" y="423062"/>
                  </a:cubicBezTo>
                  <a:cubicBezTo>
                    <a:pt x="1117397" y="438912"/>
                    <a:pt x="1141782" y="435254"/>
                    <a:pt x="1163727" y="463296"/>
                  </a:cubicBezTo>
                  <a:cubicBezTo>
                    <a:pt x="1185672" y="491338"/>
                    <a:pt x="1211275" y="557784"/>
                    <a:pt x="1222248" y="591312"/>
                  </a:cubicBezTo>
                  <a:cubicBezTo>
                    <a:pt x="1233221" y="624840"/>
                    <a:pt x="1233220" y="645566"/>
                    <a:pt x="1229563" y="664464"/>
                  </a:cubicBezTo>
                  <a:cubicBezTo>
                    <a:pt x="1225906" y="683362"/>
                    <a:pt x="1222248" y="697992"/>
                    <a:pt x="1200303" y="704698"/>
                  </a:cubicBezTo>
                  <a:cubicBezTo>
                    <a:pt x="1178358" y="711404"/>
                    <a:pt x="1129589" y="706527"/>
                    <a:pt x="1097890" y="704698"/>
                  </a:cubicBezTo>
                  <a:cubicBezTo>
                    <a:pt x="1066191" y="702869"/>
                    <a:pt x="1036320" y="696773"/>
                    <a:pt x="1010107" y="693725"/>
                  </a:cubicBezTo>
                  <a:cubicBezTo>
                    <a:pt x="983894" y="690677"/>
                    <a:pt x="964997" y="687020"/>
                    <a:pt x="940613" y="686410"/>
                  </a:cubicBezTo>
                  <a:cubicBezTo>
                    <a:pt x="916229" y="685800"/>
                    <a:pt x="897331" y="687019"/>
                    <a:pt x="863803" y="690067"/>
                  </a:cubicBezTo>
                  <a:cubicBezTo>
                    <a:pt x="830275" y="693115"/>
                    <a:pt x="769315" y="696164"/>
                    <a:pt x="739445" y="704698"/>
                  </a:cubicBezTo>
                  <a:cubicBezTo>
                    <a:pt x="709575" y="713232"/>
                    <a:pt x="710184" y="731521"/>
                    <a:pt x="684581" y="741274"/>
                  </a:cubicBezTo>
                  <a:cubicBezTo>
                    <a:pt x="658978" y="751027"/>
                    <a:pt x="621792" y="757733"/>
                    <a:pt x="585826" y="763219"/>
                  </a:cubicBezTo>
                  <a:cubicBezTo>
                    <a:pt x="549860" y="768705"/>
                    <a:pt x="505969" y="774192"/>
                    <a:pt x="468783" y="774192"/>
                  </a:cubicBezTo>
                  <a:cubicBezTo>
                    <a:pt x="431597" y="774192"/>
                    <a:pt x="388925" y="777240"/>
                    <a:pt x="362712" y="763219"/>
                  </a:cubicBezTo>
                  <a:cubicBezTo>
                    <a:pt x="336499" y="749198"/>
                    <a:pt x="337719" y="710793"/>
                    <a:pt x="311506" y="690067"/>
                  </a:cubicBezTo>
                  <a:cubicBezTo>
                    <a:pt x="285293" y="669341"/>
                    <a:pt x="243230" y="648614"/>
                    <a:pt x="205435" y="638861"/>
                  </a:cubicBezTo>
                  <a:cubicBezTo>
                    <a:pt x="167640" y="629108"/>
                    <a:pt x="114605" y="630937"/>
                    <a:pt x="84735" y="631546"/>
                  </a:cubicBezTo>
                  <a:cubicBezTo>
                    <a:pt x="54865" y="632155"/>
                    <a:pt x="39624" y="649224"/>
                    <a:pt x="26213" y="642518"/>
                  </a:cubicBezTo>
                  <a:cubicBezTo>
                    <a:pt x="12802" y="635812"/>
                    <a:pt x="7315" y="619354"/>
                    <a:pt x="4267" y="591312"/>
                  </a:cubicBezTo>
                  <a:cubicBezTo>
                    <a:pt x="1219" y="563271"/>
                    <a:pt x="7315" y="538277"/>
                    <a:pt x="7925" y="474269"/>
                  </a:cubicBezTo>
                  <a:cubicBezTo>
                    <a:pt x="8535" y="410261"/>
                    <a:pt x="0" y="265176"/>
                    <a:pt x="7925" y="207264"/>
                  </a:cubicBezTo>
                  <a:cubicBezTo>
                    <a:pt x="15850" y="149352"/>
                    <a:pt x="39624" y="151791"/>
                    <a:pt x="55474" y="126797"/>
                  </a:cubicBezTo>
                  <a:cubicBezTo>
                    <a:pt x="71324" y="101803"/>
                    <a:pt x="81687" y="76200"/>
                    <a:pt x="103023" y="57302"/>
                  </a:cubicBezTo>
                  <a:cubicBezTo>
                    <a:pt x="124359" y="38404"/>
                    <a:pt x="159716" y="21336"/>
                    <a:pt x="183490" y="13411"/>
                  </a:cubicBezTo>
                  <a:cubicBezTo>
                    <a:pt x="207264" y="5486"/>
                    <a:pt x="257252" y="3047"/>
                    <a:pt x="293218" y="2438"/>
                  </a:cubicBezTo>
                  <a:close/>
                </a:path>
              </a:pathLst>
            </a:cu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7" name="フリーフォーム 66"/>
            <p:cNvSpPr/>
            <p:nvPr/>
          </p:nvSpPr>
          <p:spPr>
            <a:xfrm>
              <a:off x="2396759" y="4894038"/>
              <a:ext cx="334110" cy="303228"/>
            </a:xfrm>
            <a:custGeom>
              <a:avLst/>
              <a:gdLst>
                <a:gd name="connsiteX0" fmla="*/ 86442 w 335117"/>
                <a:gd name="connsiteY0" fmla="*/ 3687 h 313814"/>
                <a:gd name="connsiteX1" fmla="*/ 177391 w 335117"/>
                <a:gd name="connsiteY1" fmla="*/ 6146 h 313814"/>
                <a:gd name="connsiteX2" fmla="*/ 258507 w 335117"/>
                <a:gd name="connsiteY2" fmla="*/ 38100 h 313814"/>
                <a:gd name="connsiteX3" fmla="*/ 290462 w 335117"/>
                <a:gd name="connsiteY3" fmla="*/ 62681 h 313814"/>
                <a:gd name="connsiteX4" fmla="*/ 319958 w 335117"/>
                <a:gd name="connsiteY4" fmla="*/ 84804 h 313814"/>
                <a:gd name="connsiteX5" fmla="*/ 332249 w 335117"/>
                <a:gd name="connsiteY5" fmla="*/ 133965 h 313814"/>
                <a:gd name="connsiteX6" fmla="*/ 302752 w 335117"/>
                <a:gd name="connsiteY6" fmla="*/ 173294 h 313814"/>
                <a:gd name="connsiteX7" fmla="*/ 263423 w 335117"/>
                <a:gd name="connsiteY7" fmla="*/ 185584 h 313814"/>
                <a:gd name="connsiteX8" fmla="*/ 236384 w 335117"/>
                <a:gd name="connsiteY8" fmla="*/ 234746 h 313814"/>
                <a:gd name="connsiteX9" fmla="*/ 221636 w 335117"/>
                <a:gd name="connsiteY9" fmla="*/ 276533 h 313814"/>
                <a:gd name="connsiteX10" fmla="*/ 192139 w 335117"/>
                <a:gd name="connsiteY10" fmla="*/ 310946 h 313814"/>
                <a:gd name="connsiteX11" fmla="*/ 108565 w 335117"/>
                <a:gd name="connsiteY11" fmla="*/ 259326 h 313814"/>
                <a:gd name="connsiteX12" fmla="*/ 54487 w 335117"/>
                <a:gd name="connsiteY12" fmla="*/ 244578 h 313814"/>
                <a:gd name="connsiteX13" fmla="*/ 7784 w 335117"/>
                <a:gd name="connsiteY13" fmla="*/ 146255 h 313814"/>
                <a:gd name="connsiteX14" fmla="*/ 7784 w 335117"/>
                <a:gd name="connsiteY14" fmla="*/ 77429 h 313814"/>
                <a:gd name="connsiteX15" fmla="*/ 29907 w 335117"/>
                <a:gd name="connsiteY15" fmla="*/ 28268 h 313814"/>
                <a:gd name="connsiteX16" fmla="*/ 86442 w 335117"/>
                <a:gd name="connsiteY16" fmla="*/ 3687 h 313814"/>
                <a:gd name="connsiteX0" fmla="*/ 86442 w 335117"/>
                <a:gd name="connsiteY0" fmla="*/ 3687 h 304289"/>
                <a:gd name="connsiteX1" fmla="*/ 177391 w 335117"/>
                <a:gd name="connsiteY1" fmla="*/ 6146 h 304289"/>
                <a:gd name="connsiteX2" fmla="*/ 258507 w 335117"/>
                <a:gd name="connsiteY2" fmla="*/ 38100 h 304289"/>
                <a:gd name="connsiteX3" fmla="*/ 290462 w 335117"/>
                <a:gd name="connsiteY3" fmla="*/ 62681 h 304289"/>
                <a:gd name="connsiteX4" fmla="*/ 319958 w 335117"/>
                <a:gd name="connsiteY4" fmla="*/ 84804 h 304289"/>
                <a:gd name="connsiteX5" fmla="*/ 332249 w 335117"/>
                <a:gd name="connsiteY5" fmla="*/ 133965 h 304289"/>
                <a:gd name="connsiteX6" fmla="*/ 302752 w 335117"/>
                <a:gd name="connsiteY6" fmla="*/ 173294 h 304289"/>
                <a:gd name="connsiteX7" fmla="*/ 263423 w 335117"/>
                <a:gd name="connsiteY7" fmla="*/ 185584 h 304289"/>
                <a:gd name="connsiteX8" fmla="*/ 236384 w 335117"/>
                <a:gd name="connsiteY8" fmla="*/ 234746 h 304289"/>
                <a:gd name="connsiteX9" fmla="*/ 221636 w 335117"/>
                <a:gd name="connsiteY9" fmla="*/ 276533 h 304289"/>
                <a:gd name="connsiteX10" fmla="*/ 192139 w 335117"/>
                <a:gd name="connsiteY10" fmla="*/ 301421 h 304289"/>
                <a:gd name="connsiteX11" fmla="*/ 108565 w 335117"/>
                <a:gd name="connsiteY11" fmla="*/ 259326 h 304289"/>
                <a:gd name="connsiteX12" fmla="*/ 54487 w 335117"/>
                <a:gd name="connsiteY12" fmla="*/ 244578 h 304289"/>
                <a:gd name="connsiteX13" fmla="*/ 7784 w 335117"/>
                <a:gd name="connsiteY13" fmla="*/ 146255 h 304289"/>
                <a:gd name="connsiteX14" fmla="*/ 7784 w 335117"/>
                <a:gd name="connsiteY14" fmla="*/ 77429 h 304289"/>
                <a:gd name="connsiteX15" fmla="*/ 29907 w 335117"/>
                <a:gd name="connsiteY15" fmla="*/ 28268 h 304289"/>
                <a:gd name="connsiteX16" fmla="*/ 86442 w 335117"/>
                <a:gd name="connsiteY16" fmla="*/ 3687 h 304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5117" h="304289">
                  <a:moveTo>
                    <a:pt x="86442" y="3687"/>
                  </a:moveTo>
                  <a:cubicBezTo>
                    <a:pt x="111022" y="0"/>
                    <a:pt x="148714" y="411"/>
                    <a:pt x="177391" y="6146"/>
                  </a:cubicBezTo>
                  <a:cubicBezTo>
                    <a:pt x="206069" y="11882"/>
                    <a:pt x="239662" y="28678"/>
                    <a:pt x="258507" y="38100"/>
                  </a:cubicBezTo>
                  <a:cubicBezTo>
                    <a:pt x="277352" y="47522"/>
                    <a:pt x="290462" y="62681"/>
                    <a:pt x="290462" y="62681"/>
                  </a:cubicBezTo>
                  <a:cubicBezTo>
                    <a:pt x="300704" y="70465"/>
                    <a:pt x="312993" y="72923"/>
                    <a:pt x="319958" y="84804"/>
                  </a:cubicBezTo>
                  <a:cubicBezTo>
                    <a:pt x="326923" y="96685"/>
                    <a:pt x="335117" y="119217"/>
                    <a:pt x="332249" y="133965"/>
                  </a:cubicBezTo>
                  <a:cubicBezTo>
                    <a:pt x="329381" y="148713"/>
                    <a:pt x="314223" y="164691"/>
                    <a:pt x="302752" y="173294"/>
                  </a:cubicBezTo>
                  <a:cubicBezTo>
                    <a:pt x="291281" y="181897"/>
                    <a:pt x="274484" y="175342"/>
                    <a:pt x="263423" y="185584"/>
                  </a:cubicBezTo>
                  <a:cubicBezTo>
                    <a:pt x="252362" y="195826"/>
                    <a:pt x="243348" y="219588"/>
                    <a:pt x="236384" y="234746"/>
                  </a:cubicBezTo>
                  <a:cubicBezTo>
                    <a:pt x="229420" y="249904"/>
                    <a:pt x="229010" y="265421"/>
                    <a:pt x="221636" y="276533"/>
                  </a:cubicBezTo>
                  <a:cubicBezTo>
                    <a:pt x="214262" y="287645"/>
                    <a:pt x="210984" y="304289"/>
                    <a:pt x="192139" y="301421"/>
                  </a:cubicBezTo>
                  <a:cubicBezTo>
                    <a:pt x="173294" y="298553"/>
                    <a:pt x="131507" y="268800"/>
                    <a:pt x="108565" y="259326"/>
                  </a:cubicBezTo>
                  <a:cubicBezTo>
                    <a:pt x="85623" y="249852"/>
                    <a:pt x="71284" y="263423"/>
                    <a:pt x="54487" y="244578"/>
                  </a:cubicBezTo>
                  <a:cubicBezTo>
                    <a:pt x="37690" y="225733"/>
                    <a:pt x="15568" y="174113"/>
                    <a:pt x="7784" y="146255"/>
                  </a:cubicBezTo>
                  <a:cubicBezTo>
                    <a:pt x="0" y="118397"/>
                    <a:pt x="4097" y="97094"/>
                    <a:pt x="7784" y="77429"/>
                  </a:cubicBezTo>
                  <a:cubicBezTo>
                    <a:pt x="11471" y="57765"/>
                    <a:pt x="18026" y="40558"/>
                    <a:pt x="29907" y="28268"/>
                  </a:cubicBezTo>
                  <a:cubicBezTo>
                    <a:pt x="41788" y="15978"/>
                    <a:pt x="61862" y="7374"/>
                    <a:pt x="86442" y="3687"/>
                  </a:cubicBezTo>
                  <a:close/>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8" name="フリーフォーム 67"/>
            <p:cNvSpPr/>
            <p:nvPr/>
          </p:nvSpPr>
          <p:spPr>
            <a:xfrm>
              <a:off x="6573137" y="4816246"/>
              <a:ext cx="1233863" cy="776330"/>
            </a:xfrm>
            <a:custGeom>
              <a:avLst/>
              <a:gdLst>
                <a:gd name="connsiteX0" fmla="*/ 293218 w 1233221"/>
                <a:gd name="connsiteY0" fmla="*/ 2438 h 784555"/>
                <a:gd name="connsiteX1" fmla="*/ 399288 w 1233221"/>
                <a:gd name="connsiteY1" fmla="*/ 9754 h 784555"/>
                <a:gd name="connsiteX2" fmla="*/ 494386 w 1233221"/>
                <a:gd name="connsiteY2" fmla="*/ 60960 h 784555"/>
                <a:gd name="connsiteX3" fmla="*/ 629717 w 1233221"/>
                <a:gd name="connsiteY3" fmla="*/ 137770 h 784555"/>
                <a:gd name="connsiteX4" fmla="*/ 717499 w 1233221"/>
                <a:gd name="connsiteY4" fmla="*/ 185318 h 784555"/>
                <a:gd name="connsiteX5" fmla="*/ 783336 w 1233221"/>
                <a:gd name="connsiteY5" fmla="*/ 247498 h 784555"/>
                <a:gd name="connsiteX6" fmla="*/ 878434 w 1233221"/>
                <a:gd name="connsiteY6" fmla="*/ 309677 h 784555"/>
                <a:gd name="connsiteX7" fmla="*/ 1002792 w 1233221"/>
                <a:gd name="connsiteY7" fmla="*/ 368198 h 784555"/>
                <a:gd name="connsiteX8" fmla="*/ 1090575 w 1233221"/>
                <a:gd name="connsiteY8" fmla="*/ 423062 h 784555"/>
                <a:gd name="connsiteX9" fmla="*/ 1163727 w 1233221"/>
                <a:gd name="connsiteY9" fmla="*/ 463296 h 784555"/>
                <a:gd name="connsiteX10" fmla="*/ 1222248 w 1233221"/>
                <a:gd name="connsiteY10" fmla="*/ 591312 h 784555"/>
                <a:gd name="connsiteX11" fmla="*/ 1229563 w 1233221"/>
                <a:gd name="connsiteY11" fmla="*/ 664464 h 784555"/>
                <a:gd name="connsiteX12" fmla="*/ 1200303 w 1233221"/>
                <a:gd name="connsiteY12" fmla="*/ 704698 h 784555"/>
                <a:gd name="connsiteX13" fmla="*/ 1097890 w 1233221"/>
                <a:gd name="connsiteY13" fmla="*/ 704698 h 784555"/>
                <a:gd name="connsiteX14" fmla="*/ 1010107 w 1233221"/>
                <a:gd name="connsiteY14" fmla="*/ 693725 h 784555"/>
                <a:gd name="connsiteX15" fmla="*/ 940613 w 1233221"/>
                <a:gd name="connsiteY15" fmla="*/ 686410 h 784555"/>
                <a:gd name="connsiteX16" fmla="*/ 863803 w 1233221"/>
                <a:gd name="connsiteY16" fmla="*/ 690067 h 784555"/>
                <a:gd name="connsiteX17" fmla="*/ 739445 w 1233221"/>
                <a:gd name="connsiteY17" fmla="*/ 704698 h 784555"/>
                <a:gd name="connsiteX18" fmla="*/ 684581 w 1233221"/>
                <a:gd name="connsiteY18" fmla="*/ 741274 h 784555"/>
                <a:gd name="connsiteX19" fmla="*/ 585826 w 1233221"/>
                <a:gd name="connsiteY19" fmla="*/ 763219 h 784555"/>
                <a:gd name="connsiteX20" fmla="*/ 468783 w 1233221"/>
                <a:gd name="connsiteY20" fmla="*/ 774192 h 784555"/>
                <a:gd name="connsiteX21" fmla="*/ 344424 w 1233221"/>
                <a:gd name="connsiteY21" fmla="*/ 770534 h 784555"/>
                <a:gd name="connsiteX22" fmla="*/ 311506 w 1233221"/>
                <a:gd name="connsiteY22" fmla="*/ 690067 h 784555"/>
                <a:gd name="connsiteX23" fmla="*/ 205435 w 1233221"/>
                <a:gd name="connsiteY23" fmla="*/ 638861 h 784555"/>
                <a:gd name="connsiteX24" fmla="*/ 84735 w 1233221"/>
                <a:gd name="connsiteY24" fmla="*/ 631546 h 784555"/>
                <a:gd name="connsiteX25" fmla="*/ 26213 w 1233221"/>
                <a:gd name="connsiteY25" fmla="*/ 642518 h 784555"/>
                <a:gd name="connsiteX26" fmla="*/ 4267 w 1233221"/>
                <a:gd name="connsiteY26" fmla="*/ 591312 h 784555"/>
                <a:gd name="connsiteX27" fmla="*/ 7925 w 1233221"/>
                <a:gd name="connsiteY27" fmla="*/ 474269 h 784555"/>
                <a:gd name="connsiteX28" fmla="*/ 7925 w 1233221"/>
                <a:gd name="connsiteY28" fmla="*/ 207264 h 784555"/>
                <a:gd name="connsiteX29" fmla="*/ 55474 w 1233221"/>
                <a:gd name="connsiteY29" fmla="*/ 126797 h 784555"/>
                <a:gd name="connsiteX30" fmla="*/ 103023 w 1233221"/>
                <a:gd name="connsiteY30" fmla="*/ 57302 h 784555"/>
                <a:gd name="connsiteX31" fmla="*/ 183490 w 1233221"/>
                <a:gd name="connsiteY31" fmla="*/ 13411 h 784555"/>
                <a:gd name="connsiteX32" fmla="*/ 293218 w 1233221"/>
                <a:gd name="connsiteY32" fmla="*/ 2438 h 784555"/>
                <a:gd name="connsiteX0" fmla="*/ 293218 w 1233221"/>
                <a:gd name="connsiteY0" fmla="*/ 2438 h 777240"/>
                <a:gd name="connsiteX1" fmla="*/ 399288 w 1233221"/>
                <a:gd name="connsiteY1" fmla="*/ 9754 h 777240"/>
                <a:gd name="connsiteX2" fmla="*/ 494386 w 1233221"/>
                <a:gd name="connsiteY2" fmla="*/ 60960 h 777240"/>
                <a:gd name="connsiteX3" fmla="*/ 629717 w 1233221"/>
                <a:gd name="connsiteY3" fmla="*/ 137770 h 777240"/>
                <a:gd name="connsiteX4" fmla="*/ 717499 w 1233221"/>
                <a:gd name="connsiteY4" fmla="*/ 185318 h 777240"/>
                <a:gd name="connsiteX5" fmla="*/ 783336 w 1233221"/>
                <a:gd name="connsiteY5" fmla="*/ 247498 h 777240"/>
                <a:gd name="connsiteX6" fmla="*/ 878434 w 1233221"/>
                <a:gd name="connsiteY6" fmla="*/ 309677 h 777240"/>
                <a:gd name="connsiteX7" fmla="*/ 1002792 w 1233221"/>
                <a:gd name="connsiteY7" fmla="*/ 368198 h 777240"/>
                <a:gd name="connsiteX8" fmla="*/ 1090575 w 1233221"/>
                <a:gd name="connsiteY8" fmla="*/ 423062 h 777240"/>
                <a:gd name="connsiteX9" fmla="*/ 1163727 w 1233221"/>
                <a:gd name="connsiteY9" fmla="*/ 463296 h 777240"/>
                <a:gd name="connsiteX10" fmla="*/ 1222248 w 1233221"/>
                <a:gd name="connsiteY10" fmla="*/ 591312 h 777240"/>
                <a:gd name="connsiteX11" fmla="*/ 1229563 w 1233221"/>
                <a:gd name="connsiteY11" fmla="*/ 664464 h 777240"/>
                <a:gd name="connsiteX12" fmla="*/ 1200303 w 1233221"/>
                <a:gd name="connsiteY12" fmla="*/ 704698 h 777240"/>
                <a:gd name="connsiteX13" fmla="*/ 1097890 w 1233221"/>
                <a:gd name="connsiteY13" fmla="*/ 704698 h 777240"/>
                <a:gd name="connsiteX14" fmla="*/ 1010107 w 1233221"/>
                <a:gd name="connsiteY14" fmla="*/ 693725 h 777240"/>
                <a:gd name="connsiteX15" fmla="*/ 940613 w 1233221"/>
                <a:gd name="connsiteY15" fmla="*/ 686410 h 777240"/>
                <a:gd name="connsiteX16" fmla="*/ 863803 w 1233221"/>
                <a:gd name="connsiteY16" fmla="*/ 690067 h 777240"/>
                <a:gd name="connsiteX17" fmla="*/ 739445 w 1233221"/>
                <a:gd name="connsiteY17" fmla="*/ 704698 h 777240"/>
                <a:gd name="connsiteX18" fmla="*/ 684581 w 1233221"/>
                <a:gd name="connsiteY18" fmla="*/ 741274 h 777240"/>
                <a:gd name="connsiteX19" fmla="*/ 585826 w 1233221"/>
                <a:gd name="connsiteY19" fmla="*/ 763219 h 777240"/>
                <a:gd name="connsiteX20" fmla="*/ 468783 w 1233221"/>
                <a:gd name="connsiteY20" fmla="*/ 774192 h 777240"/>
                <a:gd name="connsiteX21" fmla="*/ 362712 w 1233221"/>
                <a:gd name="connsiteY21" fmla="*/ 763219 h 777240"/>
                <a:gd name="connsiteX22" fmla="*/ 311506 w 1233221"/>
                <a:gd name="connsiteY22" fmla="*/ 690067 h 777240"/>
                <a:gd name="connsiteX23" fmla="*/ 205435 w 1233221"/>
                <a:gd name="connsiteY23" fmla="*/ 638861 h 777240"/>
                <a:gd name="connsiteX24" fmla="*/ 84735 w 1233221"/>
                <a:gd name="connsiteY24" fmla="*/ 631546 h 777240"/>
                <a:gd name="connsiteX25" fmla="*/ 26213 w 1233221"/>
                <a:gd name="connsiteY25" fmla="*/ 642518 h 777240"/>
                <a:gd name="connsiteX26" fmla="*/ 4267 w 1233221"/>
                <a:gd name="connsiteY26" fmla="*/ 591312 h 777240"/>
                <a:gd name="connsiteX27" fmla="*/ 7925 w 1233221"/>
                <a:gd name="connsiteY27" fmla="*/ 474269 h 777240"/>
                <a:gd name="connsiteX28" fmla="*/ 7925 w 1233221"/>
                <a:gd name="connsiteY28" fmla="*/ 207264 h 777240"/>
                <a:gd name="connsiteX29" fmla="*/ 55474 w 1233221"/>
                <a:gd name="connsiteY29" fmla="*/ 126797 h 777240"/>
                <a:gd name="connsiteX30" fmla="*/ 103023 w 1233221"/>
                <a:gd name="connsiteY30" fmla="*/ 57302 h 777240"/>
                <a:gd name="connsiteX31" fmla="*/ 183490 w 1233221"/>
                <a:gd name="connsiteY31" fmla="*/ 13411 h 777240"/>
                <a:gd name="connsiteX32" fmla="*/ 293218 w 1233221"/>
                <a:gd name="connsiteY32" fmla="*/ 2438 h 77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33221" h="777240">
                  <a:moveTo>
                    <a:pt x="293218" y="2438"/>
                  </a:moveTo>
                  <a:cubicBezTo>
                    <a:pt x="329184" y="1829"/>
                    <a:pt x="365760" y="0"/>
                    <a:pt x="399288" y="9754"/>
                  </a:cubicBezTo>
                  <a:cubicBezTo>
                    <a:pt x="432816" y="19508"/>
                    <a:pt x="455981" y="39624"/>
                    <a:pt x="494386" y="60960"/>
                  </a:cubicBezTo>
                  <a:cubicBezTo>
                    <a:pt x="532791" y="82296"/>
                    <a:pt x="592532" y="117044"/>
                    <a:pt x="629717" y="137770"/>
                  </a:cubicBezTo>
                  <a:cubicBezTo>
                    <a:pt x="666902" y="158496"/>
                    <a:pt x="691896" y="167030"/>
                    <a:pt x="717499" y="185318"/>
                  </a:cubicBezTo>
                  <a:cubicBezTo>
                    <a:pt x="743102" y="203606"/>
                    <a:pt x="756514" y="226772"/>
                    <a:pt x="783336" y="247498"/>
                  </a:cubicBezTo>
                  <a:cubicBezTo>
                    <a:pt x="810159" y="268225"/>
                    <a:pt x="841858" y="289560"/>
                    <a:pt x="878434" y="309677"/>
                  </a:cubicBezTo>
                  <a:cubicBezTo>
                    <a:pt x="915010" y="329794"/>
                    <a:pt x="967435" y="349301"/>
                    <a:pt x="1002792" y="368198"/>
                  </a:cubicBezTo>
                  <a:cubicBezTo>
                    <a:pt x="1038149" y="387095"/>
                    <a:pt x="1063753" y="407212"/>
                    <a:pt x="1090575" y="423062"/>
                  </a:cubicBezTo>
                  <a:cubicBezTo>
                    <a:pt x="1117397" y="438912"/>
                    <a:pt x="1141782" y="435254"/>
                    <a:pt x="1163727" y="463296"/>
                  </a:cubicBezTo>
                  <a:cubicBezTo>
                    <a:pt x="1185672" y="491338"/>
                    <a:pt x="1211275" y="557784"/>
                    <a:pt x="1222248" y="591312"/>
                  </a:cubicBezTo>
                  <a:cubicBezTo>
                    <a:pt x="1233221" y="624840"/>
                    <a:pt x="1233220" y="645566"/>
                    <a:pt x="1229563" y="664464"/>
                  </a:cubicBezTo>
                  <a:cubicBezTo>
                    <a:pt x="1225906" y="683362"/>
                    <a:pt x="1222248" y="697992"/>
                    <a:pt x="1200303" y="704698"/>
                  </a:cubicBezTo>
                  <a:cubicBezTo>
                    <a:pt x="1178358" y="711404"/>
                    <a:pt x="1129589" y="706527"/>
                    <a:pt x="1097890" y="704698"/>
                  </a:cubicBezTo>
                  <a:cubicBezTo>
                    <a:pt x="1066191" y="702869"/>
                    <a:pt x="1036320" y="696773"/>
                    <a:pt x="1010107" y="693725"/>
                  </a:cubicBezTo>
                  <a:cubicBezTo>
                    <a:pt x="983894" y="690677"/>
                    <a:pt x="964997" y="687020"/>
                    <a:pt x="940613" y="686410"/>
                  </a:cubicBezTo>
                  <a:cubicBezTo>
                    <a:pt x="916229" y="685800"/>
                    <a:pt x="897331" y="687019"/>
                    <a:pt x="863803" y="690067"/>
                  </a:cubicBezTo>
                  <a:cubicBezTo>
                    <a:pt x="830275" y="693115"/>
                    <a:pt x="769315" y="696164"/>
                    <a:pt x="739445" y="704698"/>
                  </a:cubicBezTo>
                  <a:cubicBezTo>
                    <a:pt x="709575" y="713232"/>
                    <a:pt x="710184" y="731521"/>
                    <a:pt x="684581" y="741274"/>
                  </a:cubicBezTo>
                  <a:cubicBezTo>
                    <a:pt x="658978" y="751027"/>
                    <a:pt x="621792" y="757733"/>
                    <a:pt x="585826" y="763219"/>
                  </a:cubicBezTo>
                  <a:cubicBezTo>
                    <a:pt x="549860" y="768705"/>
                    <a:pt x="505969" y="774192"/>
                    <a:pt x="468783" y="774192"/>
                  </a:cubicBezTo>
                  <a:cubicBezTo>
                    <a:pt x="431597" y="774192"/>
                    <a:pt x="388925" y="777240"/>
                    <a:pt x="362712" y="763219"/>
                  </a:cubicBezTo>
                  <a:cubicBezTo>
                    <a:pt x="336499" y="749198"/>
                    <a:pt x="337719" y="710793"/>
                    <a:pt x="311506" y="690067"/>
                  </a:cubicBezTo>
                  <a:cubicBezTo>
                    <a:pt x="285293" y="669341"/>
                    <a:pt x="243230" y="648614"/>
                    <a:pt x="205435" y="638861"/>
                  </a:cubicBezTo>
                  <a:cubicBezTo>
                    <a:pt x="167640" y="629108"/>
                    <a:pt x="114605" y="630937"/>
                    <a:pt x="84735" y="631546"/>
                  </a:cubicBezTo>
                  <a:cubicBezTo>
                    <a:pt x="54865" y="632155"/>
                    <a:pt x="39624" y="649224"/>
                    <a:pt x="26213" y="642518"/>
                  </a:cubicBezTo>
                  <a:cubicBezTo>
                    <a:pt x="12802" y="635812"/>
                    <a:pt x="7315" y="619354"/>
                    <a:pt x="4267" y="591312"/>
                  </a:cubicBezTo>
                  <a:cubicBezTo>
                    <a:pt x="1219" y="563271"/>
                    <a:pt x="7315" y="538277"/>
                    <a:pt x="7925" y="474269"/>
                  </a:cubicBezTo>
                  <a:cubicBezTo>
                    <a:pt x="8535" y="410261"/>
                    <a:pt x="0" y="265176"/>
                    <a:pt x="7925" y="207264"/>
                  </a:cubicBezTo>
                  <a:cubicBezTo>
                    <a:pt x="15850" y="149352"/>
                    <a:pt x="39624" y="151791"/>
                    <a:pt x="55474" y="126797"/>
                  </a:cubicBezTo>
                  <a:cubicBezTo>
                    <a:pt x="71324" y="101803"/>
                    <a:pt x="81687" y="76200"/>
                    <a:pt x="103023" y="57302"/>
                  </a:cubicBezTo>
                  <a:cubicBezTo>
                    <a:pt x="124359" y="38404"/>
                    <a:pt x="159716" y="21336"/>
                    <a:pt x="183490" y="13411"/>
                  </a:cubicBezTo>
                  <a:cubicBezTo>
                    <a:pt x="207264" y="5486"/>
                    <a:pt x="257252" y="3047"/>
                    <a:pt x="293218" y="2438"/>
                  </a:cubicBezTo>
                  <a:close/>
                </a:path>
              </a:pathLst>
            </a:cu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9" name="フリーフォーム 68"/>
            <p:cNvSpPr/>
            <p:nvPr/>
          </p:nvSpPr>
          <p:spPr>
            <a:xfrm>
              <a:off x="6709419" y="4911501"/>
              <a:ext cx="335575" cy="303229"/>
            </a:xfrm>
            <a:custGeom>
              <a:avLst/>
              <a:gdLst>
                <a:gd name="connsiteX0" fmla="*/ 86442 w 335117"/>
                <a:gd name="connsiteY0" fmla="*/ 3687 h 313814"/>
                <a:gd name="connsiteX1" fmla="*/ 177391 w 335117"/>
                <a:gd name="connsiteY1" fmla="*/ 6146 h 313814"/>
                <a:gd name="connsiteX2" fmla="*/ 258507 w 335117"/>
                <a:gd name="connsiteY2" fmla="*/ 38100 h 313814"/>
                <a:gd name="connsiteX3" fmla="*/ 290462 w 335117"/>
                <a:gd name="connsiteY3" fmla="*/ 62681 h 313814"/>
                <a:gd name="connsiteX4" fmla="*/ 319958 w 335117"/>
                <a:gd name="connsiteY4" fmla="*/ 84804 h 313814"/>
                <a:gd name="connsiteX5" fmla="*/ 332249 w 335117"/>
                <a:gd name="connsiteY5" fmla="*/ 133965 h 313814"/>
                <a:gd name="connsiteX6" fmla="*/ 302752 w 335117"/>
                <a:gd name="connsiteY6" fmla="*/ 173294 h 313814"/>
                <a:gd name="connsiteX7" fmla="*/ 263423 w 335117"/>
                <a:gd name="connsiteY7" fmla="*/ 185584 h 313814"/>
                <a:gd name="connsiteX8" fmla="*/ 236384 w 335117"/>
                <a:gd name="connsiteY8" fmla="*/ 234746 h 313814"/>
                <a:gd name="connsiteX9" fmla="*/ 221636 w 335117"/>
                <a:gd name="connsiteY9" fmla="*/ 276533 h 313814"/>
                <a:gd name="connsiteX10" fmla="*/ 192139 w 335117"/>
                <a:gd name="connsiteY10" fmla="*/ 310946 h 313814"/>
                <a:gd name="connsiteX11" fmla="*/ 108565 w 335117"/>
                <a:gd name="connsiteY11" fmla="*/ 259326 h 313814"/>
                <a:gd name="connsiteX12" fmla="*/ 54487 w 335117"/>
                <a:gd name="connsiteY12" fmla="*/ 244578 h 313814"/>
                <a:gd name="connsiteX13" fmla="*/ 7784 w 335117"/>
                <a:gd name="connsiteY13" fmla="*/ 146255 h 313814"/>
                <a:gd name="connsiteX14" fmla="*/ 7784 w 335117"/>
                <a:gd name="connsiteY14" fmla="*/ 77429 h 313814"/>
                <a:gd name="connsiteX15" fmla="*/ 29907 w 335117"/>
                <a:gd name="connsiteY15" fmla="*/ 28268 h 313814"/>
                <a:gd name="connsiteX16" fmla="*/ 86442 w 335117"/>
                <a:gd name="connsiteY16" fmla="*/ 3687 h 313814"/>
                <a:gd name="connsiteX0" fmla="*/ 86442 w 335117"/>
                <a:gd name="connsiteY0" fmla="*/ 3687 h 304289"/>
                <a:gd name="connsiteX1" fmla="*/ 177391 w 335117"/>
                <a:gd name="connsiteY1" fmla="*/ 6146 h 304289"/>
                <a:gd name="connsiteX2" fmla="*/ 258507 w 335117"/>
                <a:gd name="connsiteY2" fmla="*/ 38100 h 304289"/>
                <a:gd name="connsiteX3" fmla="*/ 290462 w 335117"/>
                <a:gd name="connsiteY3" fmla="*/ 62681 h 304289"/>
                <a:gd name="connsiteX4" fmla="*/ 319958 w 335117"/>
                <a:gd name="connsiteY4" fmla="*/ 84804 h 304289"/>
                <a:gd name="connsiteX5" fmla="*/ 332249 w 335117"/>
                <a:gd name="connsiteY5" fmla="*/ 133965 h 304289"/>
                <a:gd name="connsiteX6" fmla="*/ 302752 w 335117"/>
                <a:gd name="connsiteY6" fmla="*/ 173294 h 304289"/>
                <a:gd name="connsiteX7" fmla="*/ 263423 w 335117"/>
                <a:gd name="connsiteY7" fmla="*/ 185584 h 304289"/>
                <a:gd name="connsiteX8" fmla="*/ 236384 w 335117"/>
                <a:gd name="connsiteY8" fmla="*/ 234746 h 304289"/>
                <a:gd name="connsiteX9" fmla="*/ 221636 w 335117"/>
                <a:gd name="connsiteY9" fmla="*/ 276533 h 304289"/>
                <a:gd name="connsiteX10" fmla="*/ 192139 w 335117"/>
                <a:gd name="connsiteY10" fmla="*/ 301421 h 304289"/>
                <a:gd name="connsiteX11" fmla="*/ 108565 w 335117"/>
                <a:gd name="connsiteY11" fmla="*/ 259326 h 304289"/>
                <a:gd name="connsiteX12" fmla="*/ 54487 w 335117"/>
                <a:gd name="connsiteY12" fmla="*/ 244578 h 304289"/>
                <a:gd name="connsiteX13" fmla="*/ 7784 w 335117"/>
                <a:gd name="connsiteY13" fmla="*/ 146255 h 304289"/>
                <a:gd name="connsiteX14" fmla="*/ 7784 w 335117"/>
                <a:gd name="connsiteY14" fmla="*/ 77429 h 304289"/>
                <a:gd name="connsiteX15" fmla="*/ 29907 w 335117"/>
                <a:gd name="connsiteY15" fmla="*/ 28268 h 304289"/>
                <a:gd name="connsiteX16" fmla="*/ 86442 w 335117"/>
                <a:gd name="connsiteY16" fmla="*/ 3687 h 304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5117" h="304289">
                  <a:moveTo>
                    <a:pt x="86442" y="3687"/>
                  </a:moveTo>
                  <a:cubicBezTo>
                    <a:pt x="111022" y="0"/>
                    <a:pt x="148714" y="411"/>
                    <a:pt x="177391" y="6146"/>
                  </a:cubicBezTo>
                  <a:cubicBezTo>
                    <a:pt x="206069" y="11882"/>
                    <a:pt x="239662" y="28678"/>
                    <a:pt x="258507" y="38100"/>
                  </a:cubicBezTo>
                  <a:cubicBezTo>
                    <a:pt x="277352" y="47522"/>
                    <a:pt x="290462" y="62681"/>
                    <a:pt x="290462" y="62681"/>
                  </a:cubicBezTo>
                  <a:cubicBezTo>
                    <a:pt x="300704" y="70465"/>
                    <a:pt x="312993" y="72923"/>
                    <a:pt x="319958" y="84804"/>
                  </a:cubicBezTo>
                  <a:cubicBezTo>
                    <a:pt x="326923" y="96685"/>
                    <a:pt x="335117" y="119217"/>
                    <a:pt x="332249" y="133965"/>
                  </a:cubicBezTo>
                  <a:cubicBezTo>
                    <a:pt x="329381" y="148713"/>
                    <a:pt x="314223" y="164691"/>
                    <a:pt x="302752" y="173294"/>
                  </a:cubicBezTo>
                  <a:cubicBezTo>
                    <a:pt x="291281" y="181897"/>
                    <a:pt x="274484" y="175342"/>
                    <a:pt x="263423" y="185584"/>
                  </a:cubicBezTo>
                  <a:cubicBezTo>
                    <a:pt x="252362" y="195826"/>
                    <a:pt x="243348" y="219588"/>
                    <a:pt x="236384" y="234746"/>
                  </a:cubicBezTo>
                  <a:cubicBezTo>
                    <a:pt x="229420" y="249904"/>
                    <a:pt x="229010" y="265421"/>
                    <a:pt x="221636" y="276533"/>
                  </a:cubicBezTo>
                  <a:cubicBezTo>
                    <a:pt x="214262" y="287645"/>
                    <a:pt x="210984" y="304289"/>
                    <a:pt x="192139" y="301421"/>
                  </a:cubicBezTo>
                  <a:cubicBezTo>
                    <a:pt x="173294" y="298553"/>
                    <a:pt x="131507" y="268800"/>
                    <a:pt x="108565" y="259326"/>
                  </a:cubicBezTo>
                  <a:cubicBezTo>
                    <a:pt x="85623" y="249852"/>
                    <a:pt x="71284" y="263423"/>
                    <a:pt x="54487" y="244578"/>
                  </a:cubicBezTo>
                  <a:cubicBezTo>
                    <a:pt x="37690" y="225733"/>
                    <a:pt x="15568" y="174113"/>
                    <a:pt x="7784" y="146255"/>
                  </a:cubicBezTo>
                  <a:cubicBezTo>
                    <a:pt x="0" y="118397"/>
                    <a:pt x="4097" y="97094"/>
                    <a:pt x="7784" y="77429"/>
                  </a:cubicBezTo>
                  <a:cubicBezTo>
                    <a:pt x="11471" y="57765"/>
                    <a:pt x="18026" y="40558"/>
                    <a:pt x="29907" y="28268"/>
                  </a:cubicBezTo>
                  <a:cubicBezTo>
                    <a:pt x="41788" y="15978"/>
                    <a:pt x="61862" y="7374"/>
                    <a:pt x="86442" y="3687"/>
                  </a:cubicBezTo>
                  <a:close/>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190" name="テキスト ボックス 69"/>
            <p:cNvSpPr txBox="1">
              <a:spLocks noChangeArrowheads="1"/>
            </p:cNvSpPr>
            <p:nvPr/>
          </p:nvSpPr>
          <p:spPr bwMode="auto">
            <a:xfrm>
              <a:off x="7454573" y="5557803"/>
              <a:ext cx="2936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ja-JP" sz="1600">
                  <a:solidFill>
                    <a:schemeClr val="bg1"/>
                  </a:solidFill>
                  <a:latin typeface="Trebuchet MS" panose="020B0603020202020204" pitchFamily="34" charset="0"/>
                </a:rPr>
                <a:t>C</a:t>
              </a:r>
              <a:endParaRPr lang="ja-JP" altLang="en-US" sz="1600">
                <a:solidFill>
                  <a:schemeClr val="bg1"/>
                </a:solidFill>
                <a:latin typeface="Trebuchet MS" panose="020B0603020202020204" pitchFamily="34" charset="0"/>
              </a:endParaRPr>
            </a:p>
          </p:txBody>
        </p:sp>
        <p:sp>
          <p:nvSpPr>
            <p:cNvPr id="7191" name="テキスト ボックス 70"/>
            <p:cNvSpPr txBox="1">
              <a:spLocks noChangeArrowheads="1"/>
            </p:cNvSpPr>
            <p:nvPr/>
          </p:nvSpPr>
          <p:spPr bwMode="auto">
            <a:xfrm>
              <a:off x="6189262" y="5208137"/>
              <a:ext cx="4154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ja-JP" sz="1600" dirty="0">
                  <a:solidFill>
                    <a:schemeClr val="bg1"/>
                  </a:solidFill>
                  <a:latin typeface="Trebuchet MS" panose="020B0603020202020204" pitchFamily="34" charset="0"/>
                </a:rPr>
                <a:t>He</a:t>
              </a:r>
              <a:endParaRPr lang="ja-JP" altLang="en-US" sz="1600" dirty="0">
                <a:solidFill>
                  <a:schemeClr val="bg1"/>
                </a:solidFill>
                <a:latin typeface="Trebuchet MS" panose="020B0603020202020204" pitchFamily="34" charset="0"/>
              </a:endParaRPr>
            </a:p>
          </p:txBody>
        </p:sp>
        <p:sp>
          <p:nvSpPr>
            <p:cNvPr id="7192" name="テキスト ボックス 71"/>
            <p:cNvSpPr txBox="1">
              <a:spLocks noChangeArrowheads="1"/>
            </p:cNvSpPr>
            <p:nvPr/>
          </p:nvSpPr>
          <p:spPr bwMode="auto">
            <a:xfrm>
              <a:off x="7147016" y="4371895"/>
              <a:ext cx="3209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ja-JP" sz="1600">
                  <a:solidFill>
                    <a:schemeClr val="bg1"/>
                  </a:solidFill>
                  <a:latin typeface="Trebuchet MS" panose="020B0603020202020204" pitchFamily="34" charset="0"/>
                </a:rPr>
                <a:t>O</a:t>
              </a:r>
              <a:endParaRPr lang="ja-JP" altLang="en-US" sz="1600">
                <a:solidFill>
                  <a:schemeClr val="bg1"/>
                </a:solidFill>
                <a:latin typeface="Trebuchet MS" panose="020B0603020202020204" pitchFamily="34" charset="0"/>
              </a:endParaRPr>
            </a:p>
          </p:txBody>
        </p:sp>
        <p:cxnSp>
          <p:nvCxnSpPr>
            <p:cNvPr id="73" name="直線矢印コネクタ 72"/>
            <p:cNvCxnSpPr/>
            <p:nvPr/>
          </p:nvCxnSpPr>
          <p:spPr>
            <a:xfrm flipH="1">
              <a:off x="6911644" y="4624149"/>
              <a:ext cx="335575" cy="373082"/>
            </a:xfrm>
            <a:prstGeom prst="straightConnector1">
              <a:avLst/>
            </a:prstGeom>
            <a:ln>
              <a:solidFill>
                <a:schemeClr val="bg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74" name="直線矢印コネクタ 73"/>
            <p:cNvCxnSpPr/>
            <p:nvPr/>
          </p:nvCxnSpPr>
          <p:spPr>
            <a:xfrm flipH="1" flipV="1">
              <a:off x="7165157" y="5268708"/>
              <a:ext cx="357557" cy="357206"/>
            </a:xfrm>
            <a:prstGeom prst="straightConnector1">
              <a:avLst/>
            </a:prstGeom>
            <a:ln>
              <a:solidFill>
                <a:schemeClr val="bg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75" name="直線矢印コネクタ 74"/>
            <p:cNvCxnSpPr/>
            <p:nvPr/>
          </p:nvCxnSpPr>
          <p:spPr>
            <a:xfrm flipV="1">
              <a:off x="6454440" y="4997231"/>
              <a:ext cx="136281" cy="293704"/>
            </a:xfrm>
            <a:prstGeom prst="straightConnector1">
              <a:avLst/>
            </a:prstGeom>
            <a:ln>
              <a:solidFill>
                <a:schemeClr val="bg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76" name="直線矢印コネクタ 75"/>
            <p:cNvCxnSpPr/>
            <p:nvPr/>
          </p:nvCxnSpPr>
          <p:spPr>
            <a:xfrm flipH="1">
              <a:off x="3034207" y="4708290"/>
              <a:ext cx="347298" cy="328631"/>
            </a:xfrm>
            <a:prstGeom prst="straightConnector1">
              <a:avLst/>
            </a:prstGeom>
            <a:ln>
              <a:solidFill>
                <a:schemeClr val="bg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7197" name="テキスト ボックス 76"/>
            <p:cNvSpPr txBox="1">
              <a:spLocks noChangeArrowheads="1"/>
            </p:cNvSpPr>
            <p:nvPr/>
          </p:nvSpPr>
          <p:spPr bwMode="auto">
            <a:xfrm>
              <a:off x="2766267" y="5742285"/>
              <a:ext cx="1543630" cy="338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ja-JP" sz="1600" dirty="0" smtClean="0">
                  <a:solidFill>
                    <a:schemeClr val="bg1"/>
                  </a:solidFill>
                  <a:latin typeface="Trebuchet MS" panose="020B0603020202020204" pitchFamily="34" charset="0"/>
                </a:rPr>
                <a:t>Center of tumor</a:t>
              </a:r>
              <a:endParaRPr lang="ja-JP" altLang="en-US" sz="1600" dirty="0">
                <a:solidFill>
                  <a:schemeClr val="bg1"/>
                </a:solidFill>
                <a:latin typeface="Trebuchet MS" panose="020B0603020202020204" pitchFamily="34" charset="0"/>
              </a:endParaRPr>
            </a:p>
          </p:txBody>
        </p:sp>
        <p:cxnSp>
          <p:nvCxnSpPr>
            <p:cNvPr id="78" name="直線矢印コネクタ 77"/>
            <p:cNvCxnSpPr>
              <a:stCxn id="7197" idx="0"/>
            </p:cNvCxnSpPr>
            <p:nvPr/>
          </p:nvCxnSpPr>
          <p:spPr>
            <a:xfrm flipH="1" flipV="1">
              <a:off x="2647350" y="5178217"/>
              <a:ext cx="890732" cy="564069"/>
            </a:xfrm>
            <a:prstGeom prst="straightConnector1">
              <a:avLst/>
            </a:prstGeom>
            <a:ln>
              <a:solidFill>
                <a:schemeClr val="bg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grpSp>
      <p:sp>
        <p:nvSpPr>
          <p:cNvPr id="2" name="テキスト ボックス 1"/>
          <p:cNvSpPr txBox="1"/>
          <p:nvPr/>
        </p:nvSpPr>
        <p:spPr>
          <a:xfrm>
            <a:off x="1568624" y="6279703"/>
            <a:ext cx="6718506" cy="461665"/>
          </a:xfrm>
          <a:prstGeom prst="rect">
            <a:avLst/>
          </a:prstGeom>
          <a:noFill/>
        </p:spPr>
        <p:txBody>
          <a:bodyPr wrap="none" rtlCol="0">
            <a:spAutoFit/>
          </a:bodyPr>
          <a:lstStyle/>
          <a:p>
            <a:r>
              <a:rPr kumimoji="1" lang="en-US" altLang="ja-JP" dirty="0" smtClean="0">
                <a:solidFill>
                  <a:srgbClr val="FF0000"/>
                </a:solidFill>
                <a:latin typeface="Trebuchet MS" panose="020B0603020202020204" pitchFamily="34" charset="0"/>
              </a:rPr>
              <a:t>Ion source: production of He, C, O, and Ne ion</a:t>
            </a:r>
            <a:endParaRPr kumimoji="1" lang="ja-JP" altLang="en-US" dirty="0">
              <a:solidFill>
                <a:srgbClr val="FF0000"/>
              </a:solidFill>
              <a:latin typeface="Trebuchet MS" panose="020B0603020202020204" pitchFamily="34" charset="0"/>
            </a:endParaRPr>
          </a:p>
        </p:txBody>
      </p:sp>
    </p:spTree>
    <p:extLst>
      <p:ext uri="{BB962C8B-B14F-4D97-AF65-F5344CB8AC3E}">
        <p14:creationId xmlns:p14="http://schemas.microsoft.com/office/powerpoint/2010/main" val="2103017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b="0" dirty="0" smtClean="0">
                <a:latin typeface="Trebuchet MS" panose="020B0603020202020204" pitchFamily="34" charset="0"/>
              </a:rPr>
              <a:t>Gas switching system </a:t>
            </a:r>
            <a:endParaRPr kumimoji="1" lang="ja-JP" altLang="en-US" b="0" dirty="0">
              <a:latin typeface="Trebuchet MS" panose="020B0603020202020204" pitchFamily="34" charset="0"/>
            </a:endParaRPr>
          </a:p>
        </p:txBody>
      </p:sp>
      <p:pic>
        <p:nvPicPr>
          <p:cNvPr id="30722" name="Picture 2" descr="E:\mura\発表もの\ECRIS\ecr2020\マルチイオン関連図\マルチイオンガスキャビネット図.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472" y="1196752"/>
            <a:ext cx="4752528" cy="3564396"/>
          </a:xfrm>
          <a:prstGeom prst="rect">
            <a:avLst/>
          </a:prstGeom>
          <a:noFill/>
          <a:extLst>
            <a:ext uri="{909E8E84-426E-40DD-AFC4-6F175D3DCCD1}">
              <a14:hiddenFill xmlns:a14="http://schemas.microsoft.com/office/drawing/2010/main">
                <a:solidFill>
                  <a:srgbClr val="FFFFFF"/>
                </a:solidFill>
              </a14:hiddenFill>
            </a:ext>
          </a:extLst>
        </p:spPr>
      </p:pic>
      <p:pic>
        <p:nvPicPr>
          <p:cNvPr id="30724" name="Picture 4" descr="E:\mura\発表もの\ECRIS\ecr2020\マルチイオン関連図\P_20200923_14094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4755562" y="2377684"/>
            <a:ext cx="5410818" cy="3048953"/>
          </a:xfrm>
          <a:prstGeom prst="rect">
            <a:avLst/>
          </a:prstGeom>
          <a:noFill/>
          <a:extLst>
            <a:ext uri="{909E8E84-426E-40DD-AFC4-6F175D3DCCD1}">
              <a14:hiddenFill xmlns:a14="http://schemas.microsoft.com/office/drawing/2010/main">
                <a:solidFill>
                  <a:srgbClr val="FFFFFF"/>
                </a:solidFill>
              </a14:hiddenFill>
            </a:ext>
          </a:extLst>
        </p:spPr>
      </p:pic>
      <p:sp>
        <p:nvSpPr>
          <p:cNvPr id="5" name="テキスト ボックス 4"/>
          <p:cNvSpPr txBox="1"/>
          <p:nvPr/>
        </p:nvSpPr>
        <p:spPr>
          <a:xfrm>
            <a:off x="951584" y="4951193"/>
            <a:ext cx="4001416" cy="1569660"/>
          </a:xfrm>
          <a:prstGeom prst="rect">
            <a:avLst/>
          </a:prstGeom>
          <a:noFill/>
        </p:spPr>
        <p:txBody>
          <a:bodyPr wrap="none" rtlCol="0">
            <a:spAutoFit/>
          </a:bodyPr>
          <a:lstStyle/>
          <a:p>
            <a:r>
              <a:rPr kumimoji="1" lang="en-US" altLang="ja-JP" dirty="0" smtClean="0">
                <a:solidFill>
                  <a:schemeClr val="accent4"/>
                </a:solidFill>
                <a:latin typeface="Trebuchet MS" panose="020B0603020202020204" pitchFamily="34" charset="0"/>
              </a:rPr>
              <a:t>Material for ion production </a:t>
            </a:r>
          </a:p>
          <a:p>
            <a:r>
              <a:rPr kumimoji="1" lang="en-US" altLang="ja-JP" dirty="0" smtClean="0">
                <a:solidFill>
                  <a:schemeClr val="accent4"/>
                </a:solidFill>
                <a:latin typeface="Trebuchet MS" panose="020B0603020202020204" pitchFamily="34" charset="0"/>
              </a:rPr>
              <a:t>He: He</a:t>
            </a:r>
            <a:r>
              <a:rPr kumimoji="1" lang="en-US" altLang="ja-JP" baseline="30000" dirty="0" smtClean="0">
                <a:solidFill>
                  <a:schemeClr val="accent4"/>
                </a:solidFill>
                <a:latin typeface="Trebuchet MS" panose="020B0603020202020204" pitchFamily="34" charset="0"/>
              </a:rPr>
              <a:t>2+</a:t>
            </a:r>
          </a:p>
          <a:p>
            <a:r>
              <a:rPr kumimoji="1" lang="en-US" altLang="ja-JP" dirty="0" smtClean="0">
                <a:solidFill>
                  <a:schemeClr val="accent4"/>
                </a:solidFill>
                <a:latin typeface="Trebuchet MS" panose="020B0603020202020204" pitchFamily="34" charset="0"/>
              </a:rPr>
              <a:t>CO</a:t>
            </a:r>
            <a:r>
              <a:rPr kumimoji="1" lang="en-US" altLang="ja-JP" baseline="-25000" dirty="0" smtClean="0">
                <a:solidFill>
                  <a:schemeClr val="accent4"/>
                </a:solidFill>
                <a:latin typeface="Trebuchet MS" panose="020B0603020202020204" pitchFamily="34" charset="0"/>
              </a:rPr>
              <a:t>2</a:t>
            </a:r>
            <a:r>
              <a:rPr kumimoji="1" lang="en-US" altLang="ja-JP" dirty="0" smtClean="0">
                <a:solidFill>
                  <a:schemeClr val="accent4"/>
                </a:solidFill>
                <a:latin typeface="Trebuchet MS" panose="020B0603020202020204" pitchFamily="34" charset="0"/>
              </a:rPr>
              <a:t>: C</a:t>
            </a:r>
            <a:r>
              <a:rPr kumimoji="1" lang="en-US" altLang="ja-JP" baseline="30000" dirty="0" smtClean="0">
                <a:solidFill>
                  <a:schemeClr val="accent4"/>
                </a:solidFill>
                <a:latin typeface="Trebuchet MS" panose="020B0603020202020204" pitchFamily="34" charset="0"/>
              </a:rPr>
              <a:t>2+</a:t>
            </a:r>
            <a:r>
              <a:rPr kumimoji="1" lang="en-US" altLang="ja-JP" dirty="0" smtClean="0">
                <a:solidFill>
                  <a:schemeClr val="accent4"/>
                </a:solidFill>
                <a:latin typeface="Trebuchet MS" panose="020B0603020202020204" pitchFamily="34" charset="0"/>
              </a:rPr>
              <a:t>, O</a:t>
            </a:r>
            <a:r>
              <a:rPr kumimoji="1" lang="en-US" altLang="ja-JP" baseline="30000" dirty="0" smtClean="0">
                <a:solidFill>
                  <a:schemeClr val="accent4"/>
                </a:solidFill>
                <a:latin typeface="Trebuchet MS" panose="020B0603020202020204" pitchFamily="34" charset="0"/>
              </a:rPr>
              <a:t>3+</a:t>
            </a:r>
          </a:p>
          <a:p>
            <a:r>
              <a:rPr kumimoji="1" lang="en-US" altLang="ja-JP" dirty="0" smtClean="0">
                <a:solidFill>
                  <a:schemeClr val="accent4"/>
                </a:solidFill>
                <a:latin typeface="Trebuchet MS" panose="020B0603020202020204" pitchFamily="34" charset="0"/>
              </a:rPr>
              <a:t>Ne: Ne</a:t>
            </a:r>
            <a:r>
              <a:rPr kumimoji="1" lang="en-US" altLang="ja-JP" baseline="30000" dirty="0" smtClean="0">
                <a:solidFill>
                  <a:schemeClr val="accent4"/>
                </a:solidFill>
                <a:latin typeface="Trebuchet MS" panose="020B0603020202020204" pitchFamily="34" charset="0"/>
              </a:rPr>
              <a:t>4+</a:t>
            </a:r>
            <a:endParaRPr kumimoji="1" lang="ja-JP" altLang="en-US" baseline="30000" dirty="0">
              <a:solidFill>
                <a:schemeClr val="accent4"/>
              </a:solidFill>
              <a:latin typeface="Trebuchet MS" panose="020B0603020202020204" pitchFamily="34" charset="0"/>
            </a:endParaRPr>
          </a:p>
        </p:txBody>
      </p:sp>
      <p:sp>
        <p:nvSpPr>
          <p:cNvPr id="3" name="テキスト ボックス 2"/>
          <p:cNvSpPr txBox="1"/>
          <p:nvPr/>
        </p:nvSpPr>
        <p:spPr>
          <a:xfrm>
            <a:off x="6835893" y="5675491"/>
            <a:ext cx="518091" cy="338554"/>
          </a:xfrm>
          <a:prstGeom prst="rect">
            <a:avLst/>
          </a:prstGeom>
          <a:noFill/>
        </p:spPr>
        <p:txBody>
          <a:bodyPr wrap="none" rtlCol="0">
            <a:spAutoFit/>
          </a:bodyPr>
          <a:lstStyle/>
          <a:p>
            <a:r>
              <a:rPr kumimoji="1" lang="en-US" altLang="ja-JP" sz="1600" dirty="0" smtClean="0">
                <a:solidFill>
                  <a:schemeClr val="bg1"/>
                </a:solidFill>
                <a:latin typeface="Trebuchet MS" panose="020B0603020202020204" pitchFamily="34" charset="0"/>
              </a:rPr>
              <a:t>CO</a:t>
            </a:r>
            <a:r>
              <a:rPr kumimoji="1" lang="en-US" altLang="ja-JP" sz="1600" baseline="-25000" dirty="0" smtClean="0">
                <a:solidFill>
                  <a:schemeClr val="bg1"/>
                </a:solidFill>
                <a:latin typeface="Trebuchet MS" panose="020B0603020202020204" pitchFamily="34" charset="0"/>
              </a:rPr>
              <a:t>2</a:t>
            </a:r>
            <a:endParaRPr kumimoji="1" lang="ja-JP" altLang="en-US" sz="1600" baseline="-25000" dirty="0">
              <a:solidFill>
                <a:schemeClr val="bg1"/>
              </a:solidFill>
              <a:latin typeface="Trebuchet MS" panose="020B0603020202020204" pitchFamily="34" charset="0"/>
            </a:endParaRPr>
          </a:p>
        </p:txBody>
      </p:sp>
      <p:sp>
        <p:nvSpPr>
          <p:cNvPr id="9" name="テキスト ボックス 8"/>
          <p:cNvSpPr txBox="1"/>
          <p:nvPr/>
        </p:nvSpPr>
        <p:spPr>
          <a:xfrm>
            <a:off x="7340469" y="5525362"/>
            <a:ext cx="431528" cy="338554"/>
          </a:xfrm>
          <a:prstGeom prst="rect">
            <a:avLst/>
          </a:prstGeom>
          <a:noFill/>
        </p:spPr>
        <p:txBody>
          <a:bodyPr wrap="none" rtlCol="0">
            <a:spAutoFit/>
          </a:bodyPr>
          <a:lstStyle/>
          <a:p>
            <a:r>
              <a:rPr kumimoji="1" lang="en-US" altLang="ja-JP" sz="1600" dirty="0" smtClean="0">
                <a:solidFill>
                  <a:schemeClr val="bg1"/>
                </a:solidFill>
                <a:latin typeface="Trebuchet MS" panose="020B0603020202020204" pitchFamily="34" charset="0"/>
              </a:rPr>
              <a:t>He</a:t>
            </a:r>
            <a:endParaRPr kumimoji="1" lang="ja-JP" altLang="en-US" sz="1600" baseline="-25000" dirty="0">
              <a:solidFill>
                <a:schemeClr val="bg1"/>
              </a:solidFill>
              <a:latin typeface="Trebuchet MS" panose="020B0603020202020204" pitchFamily="34" charset="0"/>
            </a:endParaRPr>
          </a:p>
        </p:txBody>
      </p:sp>
      <p:sp>
        <p:nvSpPr>
          <p:cNvPr id="10" name="テキスト ボックス 9"/>
          <p:cNvSpPr txBox="1"/>
          <p:nvPr/>
        </p:nvSpPr>
        <p:spPr>
          <a:xfrm>
            <a:off x="7689824" y="5301208"/>
            <a:ext cx="431528" cy="338554"/>
          </a:xfrm>
          <a:prstGeom prst="rect">
            <a:avLst/>
          </a:prstGeom>
          <a:noFill/>
        </p:spPr>
        <p:txBody>
          <a:bodyPr wrap="none" rtlCol="0">
            <a:spAutoFit/>
          </a:bodyPr>
          <a:lstStyle/>
          <a:p>
            <a:r>
              <a:rPr kumimoji="1" lang="en-US" altLang="ja-JP" sz="1600" dirty="0" smtClean="0">
                <a:solidFill>
                  <a:schemeClr val="bg1"/>
                </a:solidFill>
                <a:latin typeface="Trebuchet MS" panose="020B0603020202020204" pitchFamily="34" charset="0"/>
              </a:rPr>
              <a:t>Ne</a:t>
            </a:r>
            <a:endParaRPr kumimoji="1" lang="ja-JP" altLang="en-US" sz="1600" baseline="-25000" dirty="0">
              <a:solidFill>
                <a:schemeClr val="bg1"/>
              </a:solidFill>
              <a:latin typeface="Trebuchet MS" panose="020B0603020202020204" pitchFamily="34" charset="0"/>
            </a:endParaRPr>
          </a:p>
        </p:txBody>
      </p:sp>
      <p:sp>
        <p:nvSpPr>
          <p:cNvPr id="12" name="テキスト ボックス 11"/>
          <p:cNvSpPr txBox="1"/>
          <p:nvPr/>
        </p:nvSpPr>
        <p:spPr>
          <a:xfrm>
            <a:off x="7771997" y="2276872"/>
            <a:ext cx="1037463" cy="338554"/>
          </a:xfrm>
          <a:prstGeom prst="rect">
            <a:avLst/>
          </a:prstGeom>
          <a:noFill/>
        </p:spPr>
        <p:txBody>
          <a:bodyPr wrap="none" rtlCol="0">
            <a:spAutoFit/>
          </a:bodyPr>
          <a:lstStyle/>
          <a:p>
            <a:r>
              <a:rPr kumimoji="1" lang="en-US" altLang="ja-JP" sz="1600" dirty="0" smtClean="0">
                <a:solidFill>
                  <a:schemeClr val="bg2">
                    <a:lumMod val="50000"/>
                    <a:lumOff val="50000"/>
                  </a:schemeClr>
                </a:solidFill>
                <a:latin typeface="Trebuchet MS" panose="020B0603020202020204" pitchFamily="34" charset="0"/>
              </a:rPr>
              <a:t>NIRS-HEC</a:t>
            </a:r>
            <a:endParaRPr kumimoji="1" lang="ja-JP" altLang="en-US" sz="1600" baseline="-25000" dirty="0">
              <a:solidFill>
                <a:schemeClr val="bg2">
                  <a:lumMod val="50000"/>
                  <a:lumOff val="50000"/>
                </a:schemeClr>
              </a:solidFill>
              <a:latin typeface="Trebuchet MS" panose="020B0603020202020204" pitchFamily="34" charset="0"/>
            </a:endParaRPr>
          </a:p>
        </p:txBody>
      </p:sp>
      <p:cxnSp>
        <p:nvCxnSpPr>
          <p:cNvPr id="8" name="直線矢印コネクタ 7"/>
          <p:cNvCxnSpPr/>
          <p:nvPr/>
        </p:nvCxnSpPr>
        <p:spPr bwMode="auto">
          <a:xfrm>
            <a:off x="8121352" y="2780928"/>
            <a:ext cx="504056" cy="144016"/>
          </a:xfrm>
          <a:prstGeom prst="straightConnector1">
            <a:avLst/>
          </a:prstGeom>
          <a:noFill/>
          <a:ln w="25400" cap="flat" cmpd="sng" algn="ctr">
            <a:solidFill>
              <a:schemeClr val="bg2">
                <a:lumMod val="50000"/>
                <a:lumOff val="50000"/>
              </a:schemeClr>
            </a:solidFill>
            <a:prstDash val="solid"/>
            <a:round/>
            <a:headEnd type="none" w="med" len="med"/>
            <a:tailEnd type="arrow"/>
          </a:ln>
          <a:effectLst/>
        </p:spPr>
      </p:cxnSp>
      <p:sp>
        <p:nvSpPr>
          <p:cNvPr id="15" name="テキスト ボックス 14"/>
          <p:cNvSpPr txBox="1"/>
          <p:nvPr/>
        </p:nvSpPr>
        <p:spPr>
          <a:xfrm>
            <a:off x="6684614" y="1805732"/>
            <a:ext cx="1508746" cy="338554"/>
          </a:xfrm>
          <a:prstGeom prst="rect">
            <a:avLst/>
          </a:prstGeom>
          <a:noFill/>
        </p:spPr>
        <p:txBody>
          <a:bodyPr wrap="none" rtlCol="0">
            <a:spAutoFit/>
          </a:bodyPr>
          <a:lstStyle/>
          <a:p>
            <a:r>
              <a:rPr kumimoji="1" lang="en-US" altLang="ja-JP" sz="1600" dirty="0" smtClean="0">
                <a:solidFill>
                  <a:schemeClr val="bg1"/>
                </a:solidFill>
                <a:latin typeface="Trebuchet MS" panose="020B0603020202020204" pitchFamily="34" charset="0"/>
              </a:rPr>
              <a:t>Solenoid valve</a:t>
            </a:r>
            <a:endParaRPr kumimoji="1" lang="ja-JP" altLang="en-US" sz="1600" baseline="-25000" dirty="0">
              <a:solidFill>
                <a:schemeClr val="bg1"/>
              </a:solidFill>
              <a:latin typeface="Trebuchet MS" panose="020B0603020202020204" pitchFamily="34" charset="0"/>
            </a:endParaRPr>
          </a:p>
        </p:txBody>
      </p:sp>
      <p:cxnSp>
        <p:nvCxnSpPr>
          <p:cNvPr id="16" name="直線矢印コネクタ 15"/>
          <p:cNvCxnSpPr/>
          <p:nvPr/>
        </p:nvCxnSpPr>
        <p:spPr bwMode="auto">
          <a:xfrm>
            <a:off x="7284286" y="2160961"/>
            <a:ext cx="252028" cy="454465"/>
          </a:xfrm>
          <a:prstGeom prst="straightConnector1">
            <a:avLst/>
          </a:prstGeom>
          <a:noFill/>
          <a:ln w="25400" cap="flat" cmpd="sng" algn="ctr">
            <a:solidFill>
              <a:schemeClr val="bg1"/>
            </a:solidFill>
            <a:prstDash val="solid"/>
            <a:round/>
            <a:headEnd type="none" w="med" len="med"/>
            <a:tailEnd type="arrow"/>
          </a:ln>
          <a:effectLst/>
        </p:spPr>
      </p:cxnSp>
    </p:spTree>
    <p:extLst>
      <p:ext uri="{BB962C8B-B14F-4D97-AF65-F5344CB8AC3E}">
        <p14:creationId xmlns:p14="http://schemas.microsoft.com/office/powerpoint/2010/main" val="18716829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b="0" dirty="0" smtClean="0">
                <a:latin typeface="Trebuchet MS" panose="020B0603020202020204" pitchFamily="34" charset="0"/>
              </a:rPr>
              <a:t>Gas switching system </a:t>
            </a:r>
            <a:endParaRPr kumimoji="1" lang="ja-JP" altLang="en-US" b="0" dirty="0">
              <a:latin typeface="Trebuchet MS" panose="020B0603020202020204" pitchFamily="34" charset="0"/>
            </a:endParaRPr>
          </a:p>
        </p:txBody>
      </p:sp>
      <p:pic>
        <p:nvPicPr>
          <p:cNvPr id="30723" name="Picture 3" descr="E:\mura\発表もの\ECRIS\ecr2020\マルチイオン関連図\P_20200923_14100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456" y="1340768"/>
            <a:ext cx="6192948" cy="3489676"/>
          </a:xfrm>
          <a:prstGeom prst="rect">
            <a:avLst/>
          </a:prstGeom>
          <a:noFill/>
          <a:extLst>
            <a:ext uri="{909E8E84-426E-40DD-AFC4-6F175D3DCCD1}">
              <a14:hiddenFill xmlns:a14="http://schemas.microsoft.com/office/drawing/2010/main">
                <a:solidFill>
                  <a:srgbClr val="FFFFFF"/>
                </a:solidFill>
              </a14:hiddenFill>
            </a:ext>
          </a:extLst>
        </p:spPr>
      </p:pic>
      <p:sp>
        <p:nvSpPr>
          <p:cNvPr id="5" name="テキスト ボックス 4"/>
          <p:cNvSpPr txBox="1"/>
          <p:nvPr/>
        </p:nvSpPr>
        <p:spPr>
          <a:xfrm>
            <a:off x="951584" y="4955684"/>
            <a:ext cx="4001416" cy="1569660"/>
          </a:xfrm>
          <a:prstGeom prst="rect">
            <a:avLst/>
          </a:prstGeom>
          <a:noFill/>
        </p:spPr>
        <p:txBody>
          <a:bodyPr wrap="none" rtlCol="0">
            <a:spAutoFit/>
          </a:bodyPr>
          <a:lstStyle/>
          <a:p>
            <a:r>
              <a:rPr kumimoji="1" lang="en-US" altLang="ja-JP" dirty="0" smtClean="0">
                <a:solidFill>
                  <a:schemeClr val="accent4"/>
                </a:solidFill>
                <a:latin typeface="Trebuchet MS" panose="020B0603020202020204" pitchFamily="34" charset="0"/>
              </a:rPr>
              <a:t>Material for ion production </a:t>
            </a:r>
          </a:p>
          <a:p>
            <a:r>
              <a:rPr kumimoji="1" lang="en-US" altLang="ja-JP" dirty="0" smtClean="0">
                <a:solidFill>
                  <a:schemeClr val="accent4"/>
                </a:solidFill>
                <a:latin typeface="Trebuchet MS" panose="020B0603020202020204" pitchFamily="34" charset="0"/>
              </a:rPr>
              <a:t>He: He</a:t>
            </a:r>
            <a:r>
              <a:rPr kumimoji="1" lang="en-US" altLang="ja-JP" baseline="30000" dirty="0" smtClean="0">
                <a:solidFill>
                  <a:schemeClr val="accent4"/>
                </a:solidFill>
                <a:latin typeface="Trebuchet MS" panose="020B0603020202020204" pitchFamily="34" charset="0"/>
              </a:rPr>
              <a:t>2+</a:t>
            </a:r>
          </a:p>
          <a:p>
            <a:r>
              <a:rPr kumimoji="1" lang="en-US" altLang="ja-JP" dirty="0" smtClean="0">
                <a:solidFill>
                  <a:schemeClr val="accent4"/>
                </a:solidFill>
                <a:latin typeface="Trebuchet MS" panose="020B0603020202020204" pitchFamily="34" charset="0"/>
              </a:rPr>
              <a:t>CO</a:t>
            </a:r>
            <a:r>
              <a:rPr kumimoji="1" lang="en-US" altLang="ja-JP" baseline="-25000" dirty="0" smtClean="0">
                <a:solidFill>
                  <a:schemeClr val="accent4"/>
                </a:solidFill>
                <a:latin typeface="Trebuchet MS" panose="020B0603020202020204" pitchFamily="34" charset="0"/>
              </a:rPr>
              <a:t>2</a:t>
            </a:r>
            <a:r>
              <a:rPr kumimoji="1" lang="en-US" altLang="ja-JP" dirty="0" smtClean="0">
                <a:solidFill>
                  <a:schemeClr val="accent4"/>
                </a:solidFill>
                <a:latin typeface="Trebuchet MS" panose="020B0603020202020204" pitchFamily="34" charset="0"/>
              </a:rPr>
              <a:t>: C</a:t>
            </a:r>
            <a:r>
              <a:rPr kumimoji="1" lang="en-US" altLang="ja-JP" baseline="30000" dirty="0" smtClean="0">
                <a:solidFill>
                  <a:schemeClr val="accent4"/>
                </a:solidFill>
                <a:latin typeface="Trebuchet MS" panose="020B0603020202020204" pitchFamily="34" charset="0"/>
              </a:rPr>
              <a:t>2+</a:t>
            </a:r>
            <a:r>
              <a:rPr kumimoji="1" lang="en-US" altLang="ja-JP" dirty="0" smtClean="0">
                <a:solidFill>
                  <a:schemeClr val="accent4"/>
                </a:solidFill>
                <a:latin typeface="Trebuchet MS" panose="020B0603020202020204" pitchFamily="34" charset="0"/>
              </a:rPr>
              <a:t>, O</a:t>
            </a:r>
            <a:r>
              <a:rPr kumimoji="1" lang="en-US" altLang="ja-JP" baseline="30000" dirty="0" smtClean="0">
                <a:solidFill>
                  <a:schemeClr val="accent4"/>
                </a:solidFill>
                <a:latin typeface="Trebuchet MS" panose="020B0603020202020204" pitchFamily="34" charset="0"/>
              </a:rPr>
              <a:t>3+</a:t>
            </a:r>
          </a:p>
          <a:p>
            <a:r>
              <a:rPr kumimoji="1" lang="en-US" altLang="ja-JP" dirty="0" smtClean="0">
                <a:solidFill>
                  <a:schemeClr val="accent4"/>
                </a:solidFill>
                <a:latin typeface="Trebuchet MS" panose="020B0603020202020204" pitchFamily="34" charset="0"/>
              </a:rPr>
              <a:t>Ne: Ne</a:t>
            </a:r>
            <a:r>
              <a:rPr kumimoji="1" lang="en-US" altLang="ja-JP" baseline="30000" dirty="0" smtClean="0">
                <a:solidFill>
                  <a:schemeClr val="accent4"/>
                </a:solidFill>
                <a:latin typeface="Trebuchet MS" panose="020B0603020202020204" pitchFamily="34" charset="0"/>
              </a:rPr>
              <a:t>4+</a:t>
            </a:r>
            <a:endParaRPr kumimoji="1" lang="ja-JP" altLang="en-US" baseline="30000" dirty="0">
              <a:solidFill>
                <a:schemeClr val="accent4"/>
              </a:solidFill>
              <a:latin typeface="Trebuchet MS" panose="020B0603020202020204" pitchFamily="34" charset="0"/>
            </a:endParaRPr>
          </a:p>
        </p:txBody>
      </p:sp>
      <p:pic>
        <p:nvPicPr>
          <p:cNvPr id="7" name="Picture 2" descr="E:\mura\発表もの\ECRIS\ecr2020\マルチイオン関連図\ソレノイドバルブ.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6298103" y="1512168"/>
            <a:ext cx="3384376" cy="3146876"/>
          </a:xfrm>
          <a:prstGeom prst="rect">
            <a:avLst/>
          </a:prstGeom>
          <a:noFill/>
          <a:extLst>
            <a:ext uri="{909E8E84-426E-40DD-AFC4-6F175D3DCCD1}">
              <a14:hiddenFill xmlns:a14="http://schemas.microsoft.com/office/drawing/2010/main">
                <a:solidFill>
                  <a:srgbClr val="FFFFFF"/>
                </a:solidFill>
              </a14:hiddenFill>
            </a:ext>
          </a:extLst>
        </p:spPr>
      </p:pic>
      <p:sp>
        <p:nvSpPr>
          <p:cNvPr id="9" name="テキスト ボックス 8"/>
          <p:cNvSpPr txBox="1"/>
          <p:nvPr/>
        </p:nvSpPr>
        <p:spPr>
          <a:xfrm>
            <a:off x="6033640" y="5583523"/>
            <a:ext cx="431528" cy="338554"/>
          </a:xfrm>
          <a:prstGeom prst="rect">
            <a:avLst/>
          </a:prstGeom>
          <a:noFill/>
        </p:spPr>
        <p:txBody>
          <a:bodyPr wrap="none" rtlCol="0">
            <a:spAutoFit/>
          </a:bodyPr>
          <a:lstStyle/>
          <a:p>
            <a:r>
              <a:rPr kumimoji="1" lang="en-US" altLang="ja-JP" sz="1600" dirty="0" smtClean="0">
                <a:solidFill>
                  <a:schemeClr val="bg1"/>
                </a:solidFill>
                <a:latin typeface="Trebuchet MS" panose="020B0603020202020204" pitchFamily="34" charset="0"/>
              </a:rPr>
              <a:t>He</a:t>
            </a:r>
            <a:endParaRPr kumimoji="1" lang="ja-JP" altLang="en-US" sz="1600" baseline="-25000" dirty="0">
              <a:solidFill>
                <a:schemeClr val="bg1"/>
              </a:solidFill>
              <a:latin typeface="Trebuchet MS" panose="020B0603020202020204" pitchFamily="34" charset="0"/>
            </a:endParaRPr>
          </a:p>
        </p:txBody>
      </p:sp>
      <p:sp>
        <p:nvSpPr>
          <p:cNvPr id="10" name="テキスト ボックス 9"/>
          <p:cNvSpPr txBox="1"/>
          <p:nvPr/>
        </p:nvSpPr>
        <p:spPr>
          <a:xfrm>
            <a:off x="6382995" y="5359369"/>
            <a:ext cx="431528" cy="338554"/>
          </a:xfrm>
          <a:prstGeom prst="rect">
            <a:avLst/>
          </a:prstGeom>
          <a:noFill/>
        </p:spPr>
        <p:txBody>
          <a:bodyPr wrap="none" rtlCol="0">
            <a:spAutoFit/>
          </a:bodyPr>
          <a:lstStyle/>
          <a:p>
            <a:r>
              <a:rPr kumimoji="1" lang="en-US" altLang="ja-JP" sz="1600" dirty="0" smtClean="0">
                <a:solidFill>
                  <a:schemeClr val="bg1"/>
                </a:solidFill>
                <a:latin typeface="Trebuchet MS" panose="020B0603020202020204" pitchFamily="34" charset="0"/>
              </a:rPr>
              <a:t>Ne</a:t>
            </a:r>
            <a:endParaRPr kumimoji="1" lang="ja-JP" altLang="en-US" sz="1600" baseline="-25000" dirty="0">
              <a:solidFill>
                <a:schemeClr val="bg1"/>
              </a:solidFill>
              <a:latin typeface="Trebuchet MS" panose="020B0603020202020204" pitchFamily="34" charset="0"/>
            </a:endParaRPr>
          </a:p>
        </p:txBody>
      </p:sp>
      <p:sp>
        <p:nvSpPr>
          <p:cNvPr id="11" name="テキスト ボックス 10"/>
          <p:cNvSpPr txBox="1"/>
          <p:nvPr/>
        </p:nvSpPr>
        <p:spPr>
          <a:xfrm>
            <a:off x="5097016" y="1844824"/>
            <a:ext cx="1037463" cy="338554"/>
          </a:xfrm>
          <a:prstGeom prst="rect">
            <a:avLst/>
          </a:prstGeom>
          <a:noFill/>
        </p:spPr>
        <p:txBody>
          <a:bodyPr wrap="none" rtlCol="0">
            <a:spAutoFit/>
          </a:bodyPr>
          <a:lstStyle/>
          <a:p>
            <a:r>
              <a:rPr kumimoji="1" lang="en-US" altLang="ja-JP" sz="1600" dirty="0" smtClean="0">
                <a:solidFill>
                  <a:schemeClr val="bg2">
                    <a:lumMod val="50000"/>
                    <a:lumOff val="50000"/>
                  </a:schemeClr>
                </a:solidFill>
                <a:latin typeface="Trebuchet MS" panose="020B0603020202020204" pitchFamily="34" charset="0"/>
              </a:rPr>
              <a:t>NIRS-HEC</a:t>
            </a:r>
            <a:endParaRPr kumimoji="1" lang="ja-JP" altLang="en-US" sz="1600" baseline="-25000" dirty="0">
              <a:solidFill>
                <a:schemeClr val="bg2">
                  <a:lumMod val="50000"/>
                  <a:lumOff val="50000"/>
                </a:schemeClr>
              </a:solidFill>
              <a:latin typeface="Trebuchet MS" panose="020B0603020202020204" pitchFamily="34" charset="0"/>
            </a:endParaRPr>
          </a:p>
        </p:txBody>
      </p:sp>
    </p:spTree>
    <p:extLst>
      <p:ext uri="{BB962C8B-B14F-4D97-AF65-F5344CB8AC3E}">
        <p14:creationId xmlns:p14="http://schemas.microsoft.com/office/powerpoint/2010/main" val="19213011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b="0" dirty="0">
                <a:latin typeface="Trebuchet MS" panose="020B0603020202020204" pitchFamily="34" charset="0"/>
              </a:rPr>
              <a:t>Exhaust </a:t>
            </a:r>
            <a:r>
              <a:rPr lang="en-US" altLang="ja-JP" b="0" dirty="0" smtClean="0">
                <a:latin typeface="Trebuchet MS" panose="020B0603020202020204" pitchFamily="34" charset="0"/>
              </a:rPr>
              <a:t>time of gases </a:t>
            </a:r>
            <a:endParaRPr kumimoji="1" lang="ja-JP" altLang="en-US" b="0" dirty="0">
              <a:latin typeface="Trebuchet MS" panose="020B0603020202020204" pitchFamily="34" charset="0"/>
            </a:endParaRPr>
          </a:p>
        </p:txBody>
      </p:sp>
      <p:graphicFrame>
        <p:nvGraphicFramePr>
          <p:cNvPr id="4" name="表 3"/>
          <p:cNvGraphicFramePr>
            <a:graphicFrameLocks noGrp="1"/>
          </p:cNvGraphicFramePr>
          <p:nvPr>
            <p:extLst>
              <p:ext uri="{D42A27DB-BD31-4B8C-83A1-F6EECF244321}">
                <p14:modId xmlns:p14="http://schemas.microsoft.com/office/powerpoint/2010/main" val="336817217"/>
              </p:ext>
            </p:extLst>
          </p:nvPr>
        </p:nvGraphicFramePr>
        <p:xfrm>
          <a:off x="4680917" y="4608887"/>
          <a:ext cx="5114962" cy="1844040"/>
        </p:xfrm>
        <a:graphic>
          <a:graphicData uri="http://schemas.openxmlformats.org/drawingml/2006/table">
            <a:tbl>
              <a:tblPr firstRow="1" bandRow="1">
                <a:tableStyleId>{5C22544A-7EE6-4342-B048-85BDC9FD1C3A}</a:tableStyleId>
              </a:tblPr>
              <a:tblGrid>
                <a:gridCol w="501910">
                  <a:extLst>
                    <a:ext uri="{9D8B030D-6E8A-4147-A177-3AD203B41FA5}">
                      <a16:colId xmlns:a16="http://schemas.microsoft.com/office/drawing/2014/main" val="20000"/>
                    </a:ext>
                  </a:extLst>
                </a:gridCol>
                <a:gridCol w="1153263">
                  <a:extLst>
                    <a:ext uri="{9D8B030D-6E8A-4147-A177-3AD203B41FA5}">
                      <a16:colId xmlns:a16="http://schemas.microsoft.com/office/drawing/2014/main" val="20001"/>
                    </a:ext>
                  </a:extLst>
                </a:gridCol>
                <a:gridCol w="1153263">
                  <a:extLst>
                    <a:ext uri="{9D8B030D-6E8A-4147-A177-3AD203B41FA5}">
                      <a16:colId xmlns:a16="http://schemas.microsoft.com/office/drawing/2014/main" val="20002"/>
                    </a:ext>
                  </a:extLst>
                </a:gridCol>
                <a:gridCol w="1153263">
                  <a:extLst>
                    <a:ext uri="{9D8B030D-6E8A-4147-A177-3AD203B41FA5}">
                      <a16:colId xmlns:a16="http://schemas.microsoft.com/office/drawing/2014/main" val="20003"/>
                    </a:ext>
                  </a:extLst>
                </a:gridCol>
                <a:gridCol w="1153263">
                  <a:extLst>
                    <a:ext uri="{9D8B030D-6E8A-4147-A177-3AD203B41FA5}">
                      <a16:colId xmlns:a16="http://schemas.microsoft.com/office/drawing/2014/main" val="20004"/>
                    </a:ext>
                  </a:extLst>
                </a:gridCol>
              </a:tblGrid>
              <a:tr h="370840">
                <a:tc>
                  <a:txBody>
                    <a:bodyPr/>
                    <a:lstStyle/>
                    <a:p>
                      <a:endParaRPr kumimoji="1" lang="ja-JP" altLang="en-US" sz="1400" dirty="0">
                        <a:latin typeface="Trebuchet MS" panose="020B0603020202020204" pitchFamily="34" charset="0"/>
                      </a:endParaRPr>
                    </a:p>
                  </a:txBody>
                  <a:tcPr/>
                </a:tc>
                <a:tc>
                  <a:txBody>
                    <a:bodyPr/>
                    <a:lstStyle/>
                    <a:p>
                      <a:r>
                        <a:rPr kumimoji="1" lang="en-US" altLang="ja-JP" sz="1400" dirty="0" smtClean="0">
                          <a:solidFill>
                            <a:schemeClr val="accent4"/>
                          </a:solidFill>
                          <a:latin typeface="Trebuchet MS" panose="020B0603020202020204" pitchFamily="34" charset="0"/>
                        </a:rPr>
                        <a:t>Pulse width [</a:t>
                      </a:r>
                      <a:r>
                        <a:rPr kumimoji="1" lang="en-US" altLang="ja-JP" sz="1400" dirty="0" err="1" smtClean="0">
                          <a:solidFill>
                            <a:schemeClr val="accent4"/>
                          </a:solidFill>
                          <a:latin typeface="Trebuchet MS" panose="020B0603020202020204" pitchFamily="34" charset="0"/>
                        </a:rPr>
                        <a:t>msec</a:t>
                      </a:r>
                      <a:r>
                        <a:rPr kumimoji="1" lang="en-US" altLang="ja-JP" sz="1400" dirty="0" smtClean="0">
                          <a:solidFill>
                            <a:schemeClr val="accent4"/>
                          </a:solidFill>
                          <a:latin typeface="Trebuchet MS" panose="020B0603020202020204" pitchFamily="34" charset="0"/>
                        </a:rPr>
                        <a:t>]</a:t>
                      </a:r>
                      <a:endParaRPr kumimoji="1" lang="ja-JP" altLang="en-US" sz="1400" dirty="0">
                        <a:solidFill>
                          <a:schemeClr val="accent4"/>
                        </a:solidFill>
                        <a:latin typeface="Trebuchet MS" panose="020B0603020202020204" pitchFamily="34" charset="0"/>
                      </a:endParaRPr>
                    </a:p>
                  </a:txBody>
                  <a:tcPr/>
                </a:tc>
                <a:tc>
                  <a:txBody>
                    <a:bodyPr/>
                    <a:lstStyle/>
                    <a:p>
                      <a:r>
                        <a:rPr kumimoji="1" lang="en-US" altLang="ja-JP" sz="1400" dirty="0" smtClean="0">
                          <a:solidFill>
                            <a:schemeClr val="accent4"/>
                          </a:solidFill>
                          <a:latin typeface="Trebuchet MS" panose="020B0603020202020204" pitchFamily="34" charset="0"/>
                        </a:rPr>
                        <a:t>Repetition [Hz]</a:t>
                      </a:r>
                      <a:endParaRPr kumimoji="1" lang="ja-JP" altLang="en-US" sz="1400" dirty="0">
                        <a:solidFill>
                          <a:schemeClr val="accent4"/>
                        </a:solidFill>
                        <a:latin typeface="Trebuchet MS" panose="020B0603020202020204" pitchFamily="34" charset="0"/>
                      </a:endParaRPr>
                    </a:p>
                  </a:txBody>
                  <a:tcPr/>
                </a:tc>
                <a:tc>
                  <a:txBody>
                    <a:bodyPr/>
                    <a:lstStyle/>
                    <a:p>
                      <a:r>
                        <a:rPr kumimoji="1" lang="en-US" altLang="ja-JP" sz="1400" dirty="0" smtClean="0">
                          <a:solidFill>
                            <a:schemeClr val="accent4"/>
                          </a:solidFill>
                          <a:latin typeface="Trebuchet MS" panose="020B0603020202020204" pitchFamily="34" charset="0"/>
                        </a:rPr>
                        <a:t>Pressure [MPa]</a:t>
                      </a:r>
                      <a:endParaRPr kumimoji="1" lang="ja-JP" altLang="en-US" sz="1400" dirty="0">
                        <a:solidFill>
                          <a:schemeClr val="accent4"/>
                        </a:solidFill>
                        <a:latin typeface="Trebuchet MS" panose="020B0603020202020204" pitchFamily="34" charset="0"/>
                      </a:endParaRPr>
                    </a:p>
                  </a:txBody>
                  <a:tcPr/>
                </a:tc>
                <a:tc>
                  <a:txBody>
                    <a:bodyPr/>
                    <a:lstStyle/>
                    <a:p>
                      <a:r>
                        <a:rPr kumimoji="1" lang="en-US" altLang="ja-JP" sz="1400" dirty="0" smtClean="0">
                          <a:solidFill>
                            <a:schemeClr val="accent4"/>
                          </a:solidFill>
                          <a:latin typeface="Trebuchet MS" panose="020B0603020202020204" pitchFamily="34" charset="0"/>
                        </a:rPr>
                        <a:t>Time to 1.0E-5 Pa [sec]</a:t>
                      </a:r>
                      <a:endParaRPr kumimoji="1" lang="ja-JP" altLang="en-US" sz="1400" dirty="0">
                        <a:solidFill>
                          <a:schemeClr val="accent4"/>
                        </a:solidFill>
                        <a:latin typeface="Trebuchet MS" panose="020B0603020202020204" pitchFamily="34" charset="0"/>
                      </a:endParaRPr>
                    </a:p>
                  </a:txBody>
                  <a:tcPr/>
                </a:tc>
                <a:extLst>
                  <a:ext uri="{0D108BD9-81ED-4DB2-BD59-A6C34878D82A}">
                    <a16:rowId xmlns:a16="http://schemas.microsoft.com/office/drawing/2014/main" val="10000"/>
                  </a:ext>
                </a:extLst>
              </a:tr>
              <a:tr h="370840">
                <a:tc>
                  <a:txBody>
                    <a:bodyPr/>
                    <a:lstStyle/>
                    <a:p>
                      <a:r>
                        <a:rPr kumimoji="1" lang="en-US" altLang="ja-JP" sz="1400" dirty="0" smtClean="0">
                          <a:solidFill>
                            <a:schemeClr val="accent4"/>
                          </a:solidFill>
                          <a:latin typeface="Trebuchet MS" panose="020B0603020202020204" pitchFamily="34" charset="0"/>
                        </a:rPr>
                        <a:t>He</a:t>
                      </a:r>
                      <a:endParaRPr kumimoji="1" lang="ja-JP" altLang="en-US" sz="1400" dirty="0">
                        <a:solidFill>
                          <a:schemeClr val="accent4"/>
                        </a:solidFill>
                        <a:latin typeface="Trebuchet MS" panose="020B0603020202020204" pitchFamily="34" charset="0"/>
                      </a:endParaRPr>
                    </a:p>
                  </a:txBody>
                  <a:tcPr/>
                </a:tc>
                <a:tc>
                  <a:txBody>
                    <a:bodyPr/>
                    <a:lstStyle/>
                    <a:p>
                      <a:pPr algn="ctr"/>
                      <a:r>
                        <a:rPr kumimoji="1" lang="en-US" altLang="ja-JP" sz="1400" dirty="0" smtClean="0">
                          <a:latin typeface="Trebuchet MS" panose="020B0603020202020204" pitchFamily="34" charset="0"/>
                        </a:rPr>
                        <a:t>0.12</a:t>
                      </a:r>
                      <a:endParaRPr kumimoji="1" lang="ja-JP" altLang="en-US" sz="1400" dirty="0">
                        <a:latin typeface="Trebuchet MS" panose="020B0603020202020204" pitchFamily="34" charset="0"/>
                      </a:endParaRPr>
                    </a:p>
                  </a:txBody>
                  <a:tcPr/>
                </a:tc>
                <a:tc>
                  <a:txBody>
                    <a:bodyPr/>
                    <a:lstStyle/>
                    <a:p>
                      <a:pPr algn="ctr"/>
                      <a:r>
                        <a:rPr kumimoji="1" lang="en-US" altLang="ja-JP" sz="1400" dirty="0" smtClean="0">
                          <a:latin typeface="Trebuchet MS" panose="020B0603020202020204" pitchFamily="34" charset="0"/>
                        </a:rPr>
                        <a:t>1.2</a:t>
                      </a:r>
                      <a:endParaRPr kumimoji="1" lang="ja-JP" altLang="en-US" sz="1400" dirty="0">
                        <a:latin typeface="Trebuchet MS" panose="020B0603020202020204" pitchFamily="34" charset="0"/>
                      </a:endParaRPr>
                    </a:p>
                  </a:txBody>
                  <a:tcPr/>
                </a:tc>
                <a:tc>
                  <a:txBody>
                    <a:bodyPr/>
                    <a:lstStyle/>
                    <a:p>
                      <a:pPr algn="ctr"/>
                      <a:r>
                        <a:rPr kumimoji="1" lang="en-US" altLang="ja-JP" sz="1400" dirty="0" smtClean="0">
                          <a:latin typeface="Trebuchet MS" panose="020B0603020202020204" pitchFamily="34" charset="0"/>
                        </a:rPr>
                        <a:t>0.00</a:t>
                      </a:r>
                      <a:endParaRPr kumimoji="1" lang="ja-JP" altLang="en-US" sz="1400" dirty="0">
                        <a:latin typeface="Trebuchet MS" panose="020B0603020202020204" pitchFamily="34" charset="0"/>
                      </a:endParaRPr>
                    </a:p>
                  </a:txBody>
                  <a:tcPr/>
                </a:tc>
                <a:tc>
                  <a:txBody>
                    <a:bodyPr/>
                    <a:lstStyle/>
                    <a:p>
                      <a:pPr algn="ctr"/>
                      <a:r>
                        <a:rPr kumimoji="1" lang="en-US" altLang="ja-JP" sz="1400" dirty="0" smtClean="0">
                          <a:latin typeface="Trebuchet MS" panose="020B0603020202020204" pitchFamily="34" charset="0"/>
                        </a:rPr>
                        <a:t>5</a:t>
                      </a:r>
                      <a:endParaRPr kumimoji="1" lang="ja-JP" altLang="en-US" sz="1400" dirty="0">
                        <a:latin typeface="Trebuchet MS" panose="020B0603020202020204" pitchFamily="34" charset="0"/>
                      </a:endParaRPr>
                    </a:p>
                  </a:txBody>
                  <a:tcPr/>
                </a:tc>
                <a:extLst>
                  <a:ext uri="{0D108BD9-81ED-4DB2-BD59-A6C34878D82A}">
                    <a16:rowId xmlns:a16="http://schemas.microsoft.com/office/drawing/2014/main" val="10001"/>
                  </a:ext>
                </a:extLst>
              </a:tr>
              <a:tr h="370840">
                <a:tc>
                  <a:txBody>
                    <a:bodyPr/>
                    <a:lstStyle/>
                    <a:p>
                      <a:r>
                        <a:rPr kumimoji="1" lang="en-US" altLang="ja-JP" sz="1400" dirty="0" smtClean="0">
                          <a:solidFill>
                            <a:schemeClr val="accent4"/>
                          </a:solidFill>
                          <a:latin typeface="Trebuchet MS" panose="020B0603020202020204" pitchFamily="34" charset="0"/>
                        </a:rPr>
                        <a:t>CO</a:t>
                      </a:r>
                      <a:r>
                        <a:rPr kumimoji="1" lang="en-US" altLang="ja-JP" sz="1400" baseline="-25000" dirty="0" smtClean="0">
                          <a:solidFill>
                            <a:schemeClr val="accent4"/>
                          </a:solidFill>
                          <a:latin typeface="Trebuchet MS" panose="020B0603020202020204" pitchFamily="34" charset="0"/>
                        </a:rPr>
                        <a:t>2</a:t>
                      </a:r>
                      <a:endParaRPr kumimoji="1" lang="ja-JP" altLang="en-US" sz="1400" baseline="-25000" dirty="0">
                        <a:solidFill>
                          <a:schemeClr val="accent4"/>
                        </a:solidFill>
                        <a:latin typeface="Trebuchet MS" panose="020B0603020202020204" pitchFamily="34" charset="0"/>
                      </a:endParaRPr>
                    </a:p>
                  </a:txBody>
                  <a:tcPr/>
                </a:tc>
                <a:tc>
                  <a:txBody>
                    <a:bodyPr/>
                    <a:lstStyle/>
                    <a:p>
                      <a:pPr algn="ctr"/>
                      <a:r>
                        <a:rPr kumimoji="1" lang="en-US" altLang="ja-JP" sz="1400" dirty="0" smtClean="0">
                          <a:latin typeface="Trebuchet MS" panose="020B0603020202020204" pitchFamily="34" charset="0"/>
                        </a:rPr>
                        <a:t>0.3</a:t>
                      </a:r>
                      <a:endParaRPr kumimoji="1" lang="ja-JP" altLang="en-US" sz="1400" dirty="0">
                        <a:latin typeface="Trebuchet MS" panose="020B0603020202020204" pitchFamily="34" charset="0"/>
                      </a:endParaRPr>
                    </a:p>
                  </a:txBody>
                  <a:tcPr/>
                </a:tc>
                <a:tc>
                  <a:txBody>
                    <a:bodyPr/>
                    <a:lstStyle/>
                    <a:p>
                      <a:pPr algn="ctr"/>
                      <a:r>
                        <a:rPr kumimoji="1" lang="en-US" altLang="ja-JP" sz="1400" dirty="0" smtClean="0">
                          <a:latin typeface="Trebuchet MS" panose="020B0603020202020204" pitchFamily="34" charset="0"/>
                        </a:rPr>
                        <a:t>1.2</a:t>
                      </a:r>
                      <a:endParaRPr kumimoji="1" lang="ja-JP" altLang="en-US" sz="1400" dirty="0">
                        <a:latin typeface="Trebuchet MS" panose="020B0603020202020204" pitchFamily="34" charset="0"/>
                      </a:endParaRPr>
                    </a:p>
                  </a:txBody>
                  <a:tcPr/>
                </a:tc>
                <a:tc>
                  <a:txBody>
                    <a:bodyPr/>
                    <a:lstStyle/>
                    <a:p>
                      <a:pPr algn="ctr"/>
                      <a:r>
                        <a:rPr kumimoji="1" lang="en-US" altLang="ja-JP" sz="1400" dirty="0" smtClean="0">
                          <a:latin typeface="Trebuchet MS" panose="020B0603020202020204" pitchFamily="34" charset="0"/>
                        </a:rPr>
                        <a:t>-0.05</a:t>
                      </a:r>
                      <a:endParaRPr kumimoji="1" lang="ja-JP" altLang="en-US" sz="1400" dirty="0">
                        <a:latin typeface="Trebuchet MS" panose="020B0603020202020204" pitchFamily="34" charset="0"/>
                      </a:endParaRPr>
                    </a:p>
                  </a:txBody>
                  <a:tcPr/>
                </a:tc>
                <a:tc>
                  <a:txBody>
                    <a:bodyPr/>
                    <a:lstStyle/>
                    <a:p>
                      <a:pPr algn="ctr"/>
                      <a:r>
                        <a:rPr kumimoji="1" lang="en-US" altLang="ja-JP" sz="1400" dirty="0" smtClean="0">
                          <a:latin typeface="Trebuchet MS" panose="020B0603020202020204" pitchFamily="34" charset="0"/>
                        </a:rPr>
                        <a:t>11</a:t>
                      </a:r>
                      <a:endParaRPr kumimoji="1" lang="ja-JP" altLang="en-US" sz="1400" dirty="0">
                        <a:latin typeface="Trebuchet MS" panose="020B0603020202020204" pitchFamily="34" charset="0"/>
                      </a:endParaRPr>
                    </a:p>
                  </a:txBody>
                  <a:tcPr/>
                </a:tc>
                <a:extLst>
                  <a:ext uri="{0D108BD9-81ED-4DB2-BD59-A6C34878D82A}">
                    <a16:rowId xmlns:a16="http://schemas.microsoft.com/office/drawing/2014/main" val="10002"/>
                  </a:ext>
                </a:extLst>
              </a:tr>
              <a:tr h="370840">
                <a:tc>
                  <a:txBody>
                    <a:bodyPr/>
                    <a:lstStyle/>
                    <a:p>
                      <a:r>
                        <a:rPr kumimoji="1" lang="en-US" altLang="ja-JP" sz="1400" dirty="0" smtClean="0">
                          <a:solidFill>
                            <a:schemeClr val="accent4"/>
                          </a:solidFill>
                          <a:latin typeface="Trebuchet MS" panose="020B0603020202020204" pitchFamily="34" charset="0"/>
                        </a:rPr>
                        <a:t>Ne</a:t>
                      </a:r>
                      <a:endParaRPr kumimoji="1" lang="ja-JP" altLang="en-US" sz="1400" dirty="0">
                        <a:solidFill>
                          <a:schemeClr val="accent4"/>
                        </a:solidFill>
                        <a:latin typeface="Trebuchet MS" panose="020B0603020202020204" pitchFamily="34" charset="0"/>
                      </a:endParaRPr>
                    </a:p>
                  </a:txBody>
                  <a:tcPr/>
                </a:tc>
                <a:tc>
                  <a:txBody>
                    <a:bodyPr/>
                    <a:lstStyle/>
                    <a:p>
                      <a:pPr algn="ctr"/>
                      <a:r>
                        <a:rPr kumimoji="1" lang="en-US" altLang="ja-JP" sz="1400" dirty="0" smtClean="0">
                          <a:latin typeface="Trebuchet MS" panose="020B0603020202020204" pitchFamily="34" charset="0"/>
                        </a:rPr>
                        <a:t>0.25</a:t>
                      </a:r>
                      <a:endParaRPr kumimoji="1" lang="ja-JP" altLang="en-US" sz="1400" dirty="0">
                        <a:latin typeface="Trebuchet MS" panose="020B0603020202020204" pitchFamily="34" charset="0"/>
                      </a:endParaRPr>
                    </a:p>
                  </a:txBody>
                  <a:tcPr/>
                </a:tc>
                <a:tc>
                  <a:txBody>
                    <a:bodyPr/>
                    <a:lstStyle/>
                    <a:p>
                      <a:pPr algn="ctr"/>
                      <a:r>
                        <a:rPr kumimoji="1" lang="en-US" altLang="ja-JP" sz="1400" dirty="0" smtClean="0">
                          <a:latin typeface="Trebuchet MS" panose="020B0603020202020204" pitchFamily="34" charset="0"/>
                        </a:rPr>
                        <a:t>1.2</a:t>
                      </a:r>
                      <a:endParaRPr kumimoji="1" lang="ja-JP" altLang="en-US" sz="1400" dirty="0">
                        <a:latin typeface="Trebuchet MS" panose="020B0603020202020204" pitchFamily="34" charset="0"/>
                      </a:endParaRPr>
                    </a:p>
                  </a:txBody>
                  <a:tcPr/>
                </a:tc>
                <a:tc>
                  <a:txBody>
                    <a:bodyPr/>
                    <a:lstStyle/>
                    <a:p>
                      <a:pPr algn="ctr"/>
                      <a:r>
                        <a:rPr kumimoji="1" lang="en-US" altLang="ja-JP" sz="1400" dirty="0" smtClean="0">
                          <a:latin typeface="Trebuchet MS" panose="020B0603020202020204" pitchFamily="34" charset="0"/>
                        </a:rPr>
                        <a:t>0.00</a:t>
                      </a:r>
                      <a:endParaRPr kumimoji="1" lang="ja-JP" altLang="en-US" sz="1400" dirty="0">
                        <a:latin typeface="Trebuchet MS" panose="020B0603020202020204" pitchFamily="34" charset="0"/>
                      </a:endParaRPr>
                    </a:p>
                  </a:txBody>
                  <a:tcPr/>
                </a:tc>
                <a:tc>
                  <a:txBody>
                    <a:bodyPr/>
                    <a:lstStyle/>
                    <a:p>
                      <a:pPr algn="ctr"/>
                      <a:r>
                        <a:rPr kumimoji="1" lang="en-US" altLang="ja-JP" sz="1400" dirty="0" smtClean="0">
                          <a:latin typeface="Trebuchet MS" panose="020B0603020202020204" pitchFamily="34" charset="0"/>
                        </a:rPr>
                        <a:t>7</a:t>
                      </a:r>
                      <a:endParaRPr kumimoji="1" lang="ja-JP" altLang="en-US" sz="1400" dirty="0">
                        <a:latin typeface="Trebuchet MS" panose="020B0603020202020204" pitchFamily="34" charset="0"/>
                      </a:endParaRPr>
                    </a:p>
                  </a:txBody>
                  <a:tcPr/>
                </a:tc>
                <a:extLst>
                  <a:ext uri="{0D108BD9-81ED-4DB2-BD59-A6C34878D82A}">
                    <a16:rowId xmlns:a16="http://schemas.microsoft.com/office/drawing/2014/main" val="10003"/>
                  </a:ext>
                </a:extLst>
              </a:tr>
            </a:tbl>
          </a:graphicData>
        </a:graphic>
      </p:graphicFrame>
      <p:pic>
        <p:nvPicPr>
          <p:cNvPr id="286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358" y="1269528"/>
            <a:ext cx="4294610" cy="283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1032" y="1269528"/>
            <a:ext cx="4294610" cy="2838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7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357" y="4005064"/>
            <a:ext cx="4294611" cy="2838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テキスト ボックス 4"/>
          <p:cNvSpPr txBox="1"/>
          <p:nvPr/>
        </p:nvSpPr>
        <p:spPr>
          <a:xfrm>
            <a:off x="6892799" y="1954932"/>
            <a:ext cx="508473" cy="230832"/>
          </a:xfrm>
          <a:prstGeom prst="rect">
            <a:avLst/>
          </a:prstGeom>
          <a:noFill/>
        </p:spPr>
        <p:txBody>
          <a:bodyPr wrap="none" rtlCol="0">
            <a:spAutoFit/>
          </a:bodyPr>
          <a:lstStyle/>
          <a:p>
            <a:r>
              <a:rPr lang="en-US" altLang="ja-JP" sz="900" dirty="0" smtClean="0">
                <a:solidFill>
                  <a:schemeClr val="bg2"/>
                </a:solidFill>
                <a:latin typeface="Trebuchet MS" panose="020B0603020202020204" pitchFamily="34" charset="0"/>
              </a:rPr>
              <a:t>27 sec</a:t>
            </a:r>
            <a:endParaRPr kumimoji="1" lang="ja-JP" altLang="en-US" sz="900" dirty="0">
              <a:solidFill>
                <a:schemeClr val="bg2"/>
              </a:solidFill>
              <a:latin typeface="Trebuchet MS" panose="020B0603020202020204" pitchFamily="34" charset="0"/>
            </a:endParaRPr>
          </a:p>
        </p:txBody>
      </p:sp>
      <p:sp>
        <p:nvSpPr>
          <p:cNvPr id="208" name="テキスト ボックス 207"/>
          <p:cNvSpPr txBox="1"/>
          <p:nvPr/>
        </p:nvSpPr>
        <p:spPr>
          <a:xfrm>
            <a:off x="1856656" y="1724100"/>
            <a:ext cx="508473" cy="230832"/>
          </a:xfrm>
          <a:prstGeom prst="rect">
            <a:avLst/>
          </a:prstGeom>
          <a:noFill/>
        </p:spPr>
        <p:txBody>
          <a:bodyPr wrap="none" rtlCol="0">
            <a:spAutoFit/>
          </a:bodyPr>
          <a:lstStyle/>
          <a:p>
            <a:r>
              <a:rPr lang="en-US" altLang="ja-JP" sz="900" dirty="0" smtClean="0">
                <a:solidFill>
                  <a:schemeClr val="bg2"/>
                </a:solidFill>
                <a:latin typeface="Trebuchet MS" panose="020B0603020202020204" pitchFamily="34" charset="0"/>
              </a:rPr>
              <a:t>42 sec</a:t>
            </a:r>
            <a:endParaRPr kumimoji="1" lang="ja-JP" altLang="en-US" sz="900" dirty="0">
              <a:solidFill>
                <a:schemeClr val="bg2"/>
              </a:solidFill>
              <a:latin typeface="Trebuchet MS" panose="020B0603020202020204" pitchFamily="34" charset="0"/>
            </a:endParaRPr>
          </a:p>
        </p:txBody>
      </p:sp>
      <p:sp>
        <p:nvSpPr>
          <p:cNvPr id="209" name="テキスト ボックス 208"/>
          <p:cNvSpPr txBox="1"/>
          <p:nvPr/>
        </p:nvSpPr>
        <p:spPr>
          <a:xfrm>
            <a:off x="2209071" y="5013176"/>
            <a:ext cx="508473" cy="230832"/>
          </a:xfrm>
          <a:prstGeom prst="rect">
            <a:avLst/>
          </a:prstGeom>
          <a:noFill/>
        </p:spPr>
        <p:txBody>
          <a:bodyPr wrap="none" rtlCol="0">
            <a:spAutoFit/>
          </a:bodyPr>
          <a:lstStyle/>
          <a:p>
            <a:r>
              <a:rPr lang="en-US" altLang="ja-JP" sz="900" dirty="0" smtClean="0">
                <a:solidFill>
                  <a:schemeClr val="bg2"/>
                </a:solidFill>
                <a:latin typeface="Trebuchet MS" panose="020B0603020202020204" pitchFamily="34" charset="0"/>
              </a:rPr>
              <a:t>51 sec</a:t>
            </a:r>
            <a:endParaRPr kumimoji="1" lang="ja-JP" altLang="en-US" sz="900" dirty="0">
              <a:solidFill>
                <a:schemeClr val="bg2"/>
              </a:solidFill>
              <a:latin typeface="Trebuchet MS" panose="020B0603020202020204" pitchFamily="34" charset="0"/>
            </a:endParaRPr>
          </a:p>
        </p:txBody>
      </p:sp>
    </p:spTree>
    <p:extLst>
      <p:ext uri="{BB962C8B-B14F-4D97-AF65-F5344CB8AC3E}">
        <p14:creationId xmlns:p14="http://schemas.microsoft.com/office/powerpoint/2010/main" val="25799245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b="0" dirty="0" smtClean="0">
                <a:latin typeface="Trebuchet MS" panose="020B0603020202020204" pitchFamily="34" charset="0"/>
              </a:rPr>
              <a:t>Beam switching time </a:t>
            </a:r>
            <a:endParaRPr kumimoji="1" lang="ja-JP" altLang="en-US" b="0" dirty="0">
              <a:latin typeface="Trebuchet MS" panose="020B0603020202020204" pitchFamily="34" charset="0"/>
            </a:endParaRPr>
          </a:p>
        </p:txBody>
      </p:sp>
      <p:pic>
        <p:nvPicPr>
          <p:cNvPr id="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3508" y="1556792"/>
            <a:ext cx="8856984" cy="5083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13133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b="0" dirty="0" smtClean="0">
                <a:latin typeface="Trebuchet MS" panose="020B0603020202020204" pitchFamily="34" charset="0"/>
              </a:rPr>
              <a:t>Development of ECRIS</a:t>
            </a:r>
            <a:endParaRPr kumimoji="1" lang="ja-JP" altLang="en-US" b="0" dirty="0">
              <a:latin typeface="Trebuchet MS" panose="020B0603020202020204" pitchFamily="34" charset="0"/>
            </a:endParaRPr>
          </a:p>
        </p:txBody>
      </p:sp>
      <p:sp>
        <p:nvSpPr>
          <p:cNvPr id="5" name="テキスト ボックス 4"/>
          <p:cNvSpPr txBox="1"/>
          <p:nvPr/>
        </p:nvSpPr>
        <p:spPr>
          <a:xfrm>
            <a:off x="1280592" y="1772816"/>
            <a:ext cx="7205819" cy="3416320"/>
          </a:xfrm>
          <a:prstGeom prst="rect">
            <a:avLst/>
          </a:prstGeom>
          <a:noFill/>
        </p:spPr>
        <p:txBody>
          <a:bodyPr wrap="none" rtlCol="0">
            <a:spAutoFit/>
          </a:bodyPr>
          <a:lstStyle/>
          <a:p>
            <a:r>
              <a:rPr kumimoji="1" lang="en-US" altLang="ja-JP" dirty="0" smtClean="0">
                <a:solidFill>
                  <a:schemeClr val="accent4"/>
                </a:solidFill>
                <a:latin typeface="Trebuchet MS" panose="020B0603020202020204" pitchFamily="34" charset="0"/>
              </a:rPr>
              <a:t>Gas switching at NIRS-HEC for multi-ion irradiation</a:t>
            </a:r>
          </a:p>
          <a:p>
            <a:r>
              <a:rPr lang="en-US" altLang="ja-JP" dirty="0">
                <a:solidFill>
                  <a:schemeClr val="accent4"/>
                </a:solidFill>
                <a:latin typeface="Trebuchet MS" panose="020B0603020202020204" pitchFamily="34" charset="0"/>
              </a:rPr>
              <a:t>	</a:t>
            </a:r>
            <a:r>
              <a:rPr lang="en-US" altLang="ja-JP" dirty="0" smtClean="0">
                <a:solidFill>
                  <a:schemeClr val="accent4"/>
                </a:solidFill>
                <a:latin typeface="Trebuchet MS" panose="020B0603020202020204" pitchFamily="34" charset="0"/>
              </a:rPr>
              <a:t>- pulsed gas by solenoid valve</a:t>
            </a:r>
          </a:p>
          <a:p>
            <a:r>
              <a:rPr kumimoji="1" lang="en-US" altLang="ja-JP" dirty="0">
                <a:solidFill>
                  <a:schemeClr val="accent4"/>
                </a:solidFill>
                <a:latin typeface="Trebuchet MS" panose="020B0603020202020204" pitchFamily="34" charset="0"/>
              </a:rPr>
              <a:t>	</a:t>
            </a:r>
            <a:r>
              <a:rPr kumimoji="1" lang="en-US" altLang="ja-JP" dirty="0" smtClean="0">
                <a:solidFill>
                  <a:schemeClr val="accent4"/>
                </a:solidFill>
                <a:latin typeface="Trebuchet MS" panose="020B0603020202020204" pitchFamily="34" charset="0"/>
              </a:rPr>
              <a:t>- production of He</a:t>
            </a:r>
            <a:r>
              <a:rPr kumimoji="1" lang="en-US" altLang="ja-JP" baseline="30000" dirty="0" smtClean="0">
                <a:solidFill>
                  <a:schemeClr val="accent4"/>
                </a:solidFill>
                <a:latin typeface="Trebuchet MS" panose="020B0603020202020204" pitchFamily="34" charset="0"/>
              </a:rPr>
              <a:t>+</a:t>
            </a:r>
            <a:r>
              <a:rPr kumimoji="1" lang="en-US" altLang="ja-JP" dirty="0" smtClean="0">
                <a:solidFill>
                  <a:schemeClr val="accent4"/>
                </a:solidFill>
                <a:latin typeface="Trebuchet MS" panose="020B0603020202020204" pitchFamily="34" charset="0"/>
              </a:rPr>
              <a:t>, C</a:t>
            </a:r>
            <a:r>
              <a:rPr kumimoji="1" lang="en-US" altLang="ja-JP" baseline="30000" dirty="0" smtClean="0">
                <a:solidFill>
                  <a:schemeClr val="accent4"/>
                </a:solidFill>
                <a:latin typeface="Trebuchet MS" panose="020B0603020202020204" pitchFamily="34" charset="0"/>
              </a:rPr>
              <a:t>2+</a:t>
            </a:r>
            <a:r>
              <a:rPr kumimoji="1" lang="en-US" altLang="ja-JP" dirty="0" smtClean="0">
                <a:solidFill>
                  <a:schemeClr val="accent4"/>
                </a:solidFill>
                <a:latin typeface="Trebuchet MS" panose="020B0603020202020204" pitchFamily="34" charset="0"/>
              </a:rPr>
              <a:t>, O</a:t>
            </a:r>
            <a:r>
              <a:rPr kumimoji="1" lang="en-US" altLang="ja-JP" baseline="30000" dirty="0" smtClean="0">
                <a:solidFill>
                  <a:schemeClr val="accent4"/>
                </a:solidFill>
                <a:latin typeface="Trebuchet MS" panose="020B0603020202020204" pitchFamily="34" charset="0"/>
              </a:rPr>
              <a:t>3+</a:t>
            </a:r>
            <a:r>
              <a:rPr kumimoji="1" lang="en-US" altLang="ja-JP" dirty="0" smtClean="0">
                <a:solidFill>
                  <a:schemeClr val="accent4"/>
                </a:solidFill>
                <a:latin typeface="Trebuchet MS" panose="020B0603020202020204" pitchFamily="34" charset="0"/>
              </a:rPr>
              <a:t>, Ne</a:t>
            </a:r>
            <a:r>
              <a:rPr kumimoji="1" lang="en-US" altLang="ja-JP" baseline="30000" dirty="0" smtClean="0">
                <a:solidFill>
                  <a:schemeClr val="accent4"/>
                </a:solidFill>
                <a:latin typeface="Trebuchet MS" panose="020B0603020202020204" pitchFamily="34" charset="0"/>
              </a:rPr>
              <a:t>4+</a:t>
            </a:r>
          </a:p>
          <a:p>
            <a:r>
              <a:rPr lang="en-US" altLang="ja-JP" dirty="0">
                <a:solidFill>
                  <a:schemeClr val="accent4"/>
                </a:solidFill>
                <a:latin typeface="Trebuchet MS" panose="020B0603020202020204" pitchFamily="34" charset="0"/>
              </a:rPr>
              <a:t>	</a:t>
            </a:r>
            <a:r>
              <a:rPr lang="en-US" altLang="ja-JP" dirty="0" smtClean="0">
                <a:solidFill>
                  <a:schemeClr val="accent4"/>
                </a:solidFill>
                <a:latin typeface="Trebuchet MS" panose="020B0603020202020204" pitchFamily="34" charset="0"/>
              </a:rPr>
              <a:t>- beam switching</a:t>
            </a:r>
          </a:p>
          <a:p>
            <a:endParaRPr kumimoji="1" lang="en-US" altLang="ja-JP" dirty="0">
              <a:solidFill>
                <a:schemeClr val="accent4"/>
              </a:solidFill>
              <a:latin typeface="Trebuchet MS" panose="020B0603020202020204" pitchFamily="34" charset="0"/>
            </a:endParaRPr>
          </a:p>
          <a:p>
            <a:r>
              <a:rPr lang="en-US" altLang="ja-JP" dirty="0" smtClean="0">
                <a:solidFill>
                  <a:srgbClr val="FF0000"/>
                </a:solidFill>
                <a:latin typeface="Trebuchet MS" panose="020B0603020202020204" pitchFamily="34" charset="0"/>
              </a:rPr>
              <a:t>Production of Indium and Tin ion at NIRS-HEC</a:t>
            </a:r>
          </a:p>
          <a:p>
            <a:r>
              <a:rPr kumimoji="1" lang="en-US" altLang="ja-JP" dirty="0">
                <a:solidFill>
                  <a:srgbClr val="FF0000"/>
                </a:solidFill>
                <a:latin typeface="Trebuchet MS" panose="020B0603020202020204" pitchFamily="34" charset="0"/>
              </a:rPr>
              <a:t>	</a:t>
            </a:r>
            <a:r>
              <a:rPr lang="en-US" altLang="ja-JP" dirty="0" smtClean="0">
                <a:solidFill>
                  <a:srgbClr val="FF0000"/>
                </a:solidFill>
                <a:latin typeface="Trebuchet MS" panose="020B0603020202020204" pitchFamily="34" charset="0"/>
              </a:rPr>
              <a:t>-</a:t>
            </a:r>
            <a:r>
              <a:rPr lang="en-US" altLang="ja-JP" dirty="0" smtClean="0">
                <a:solidFill>
                  <a:srgbClr val="FF0000"/>
                </a:solidFill>
                <a:latin typeface="Trebuchet MS" panose="020B0603020202020204" pitchFamily="34" charset="0"/>
                <a:cs typeface="Calibri" panose="020F0502020204030204" pitchFamily="34" charset="0"/>
              </a:rPr>
              <a:t> </a:t>
            </a:r>
            <a:r>
              <a:rPr lang="en-US" altLang="ja-JP" dirty="0">
                <a:solidFill>
                  <a:srgbClr val="FF0000"/>
                </a:solidFill>
                <a:latin typeface="Trebuchet MS" panose="020B0603020202020204" pitchFamily="34" charset="0"/>
                <a:cs typeface="Calibri" panose="020F0502020204030204" pitchFamily="34" charset="0"/>
              </a:rPr>
              <a:t>In: In(C</a:t>
            </a:r>
            <a:r>
              <a:rPr lang="en-US" altLang="ja-JP" baseline="-25000" dirty="0">
                <a:solidFill>
                  <a:srgbClr val="FF0000"/>
                </a:solidFill>
                <a:latin typeface="Trebuchet MS" panose="020B0603020202020204" pitchFamily="34" charset="0"/>
                <a:cs typeface="Calibri" panose="020F0502020204030204" pitchFamily="34" charset="0"/>
              </a:rPr>
              <a:t>5</a:t>
            </a:r>
            <a:r>
              <a:rPr lang="en-US" altLang="ja-JP" dirty="0">
                <a:solidFill>
                  <a:srgbClr val="FF0000"/>
                </a:solidFill>
                <a:latin typeface="Trebuchet MS" panose="020B0603020202020204" pitchFamily="34" charset="0"/>
                <a:cs typeface="Calibri" panose="020F0502020204030204" pitchFamily="34" charset="0"/>
              </a:rPr>
              <a:t>H</a:t>
            </a:r>
            <a:r>
              <a:rPr lang="en-US" altLang="ja-JP" baseline="-25000" dirty="0">
                <a:solidFill>
                  <a:srgbClr val="FF0000"/>
                </a:solidFill>
                <a:latin typeface="Trebuchet MS" panose="020B0603020202020204" pitchFamily="34" charset="0"/>
                <a:cs typeface="Calibri" panose="020F0502020204030204" pitchFamily="34" charset="0"/>
              </a:rPr>
              <a:t>5</a:t>
            </a:r>
            <a:r>
              <a:rPr lang="en-US" altLang="ja-JP" dirty="0" smtClean="0">
                <a:solidFill>
                  <a:srgbClr val="FF0000"/>
                </a:solidFill>
                <a:latin typeface="Trebuchet MS" panose="020B0603020202020204" pitchFamily="34" charset="0"/>
                <a:cs typeface="Calibri" panose="020F0502020204030204" pitchFamily="34" charset="0"/>
              </a:rPr>
              <a:t>) 	</a:t>
            </a:r>
          </a:p>
          <a:p>
            <a:r>
              <a:rPr lang="en-US" altLang="ja-JP" dirty="0">
                <a:solidFill>
                  <a:srgbClr val="FF0000"/>
                </a:solidFill>
                <a:latin typeface="Trebuchet MS" panose="020B0603020202020204" pitchFamily="34" charset="0"/>
                <a:cs typeface="Calibri" panose="020F0502020204030204" pitchFamily="34" charset="0"/>
              </a:rPr>
              <a:t>	</a:t>
            </a:r>
            <a:r>
              <a:rPr lang="en-US" altLang="ja-JP" dirty="0" smtClean="0">
                <a:solidFill>
                  <a:srgbClr val="FF0000"/>
                </a:solidFill>
                <a:latin typeface="Trebuchet MS" panose="020B0603020202020204" pitchFamily="34" charset="0"/>
                <a:cs typeface="Calibri" panose="020F0502020204030204" pitchFamily="34" charset="0"/>
              </a:rPr>
              <a:t>- </a:t>
            </a:r>
            <a:r>
              <a:rPr lang="en-US" altLang="ja-JP" dirty="0">
                <a:solidFill>
                  <a:srgbClr val="FF0000"/>
                </a:solidFill>
                <a:latin typeface="Trebuchet MS" panose="020B0603020202020204" pitchFamily="34" charset="0"/>
                <a:cs typeface="Calibri" panose="020F0502020204030204" pitchFamily="34" charset="0"/>
              </a:rPr>
              <a:t>Sn</a:t>
            </a:r>
            <a:r>
              <a:rPr lang="en-US" altLang="ja-JP" dirty="0" smtClean="0">
                <a:solidFill>
                  <a:srgbClr val="FF0000"/>
                </a:solidFill>
                <a:latin typeface="Trebuchet MS" panose="020B0603020202020204" pitchFamily="34" charset="0"/>
                <a:cs typeface="Calibri" panose="020F0502020204030204" pitchFamily="34" charset="0"/>
              </a:rPr>
              <a:t>: Sn(i-C</a:t>
            </a:r>
            <a:r>
              <a:rPr lang="en-US" altLang="ja-JP" baseline="-25000" dirty="0" smtClean="0">
                <a:solidFill>
                  <a:srgbClr val="FF0000"/>
                </a:solidFill>
                <a:latin typeface="Trebuchet MS" panose="020B0603020202020204" pitchFamily="34" charset="0"/>
                <a:cs typeface="Calibri" panose="020F0502020204030204" pitchFamily="34" charset="0"/>
              </a:rPr>
              <a:t>3</a:t>
            </a:r>
            <a:r>
              <a:rPr lang="en-US" altLang="ja-JP" dirty="0" smtClean="0">
                <a:solidFill>
                  <a:srgbClr val="FF0000"/>
                </a:solidFill>
                <a:latin typeface="Trebuchet MS" panose="020B0603020202020204" pitchFamily="34" charset="0"/>
                <a:cs typeface="Calibri" panose="020F0502020204030204" pitchFamily="34" charset="0"/>
              </a:rPr>
              <a:t>H</a:t>
            </a:r>
            <a:r>
              <a:rPr lang="en-US" altLang="ja-JP" baseline="-25000" dirty="0" smtClean="0">
                <a:solidFill>
                  <a:srgbClr val="FF0000"/>
                </a:solidFill>
                <a:latin typeface="Trebuchet MS" panose="020B0603020202020204" pitchFamily="34" charset="0"/>
                <a:cs typeface="Calibri" panose="020F0502020204030204" pitchFamily="34" charset="0"/>
              </a:rPr>
              <a:t>7</a:t>
            </a:r>
            <a:r>
              <a:rPr lang="en-US" altLang="ja-JP" dirty="0" smtClean="0">
                <a:solidFill>
                  <a:srgbClr val="FF0000"/>
                </a:solidFill>
                <a:latin typeface="Trebuchet MS" panose="020B0603020202020204" pitchFamily="34" charset="0"/>
                <a:cs typeface="Calibri" panose="020F0502020204030204" pitchFamily="34" charset="0"/>
              </a:rPr>
              <a:t>)</a:t>
            </a:r>
            <a:r>
              <a:rPr lang="en-US" altLang="ja-JP" baseline="-25000" dirty="0" smtClean="0">
                <a:solidFill>
                  <a:srgbClr val="FF0000"/>
                </a:solidFill>
                <a:latin typeface="Trebuchet MS" panose="020B0603020202020204" pitchFamily="34" charset="0"/>
                <a:cs typeface="Calibri" panose="020F0502020204030204" pitchFamily="34" charset="0"/>
              </a:rPr>
              <a:t>4</a:t>
            </a:r>
            <a:endParaRPr lang="en-US" altLang="ja-JP" baseline="-25000" dirty="0">
              <a:solidFill>
                <a:srgbClr val="FF0000"/>
              </a:solidFill>
              <a:latin typeface="Trebuchet MS" panose="020B0603020202020204" pitchFamily="34" charset="0"/>
              <a:cs typeface="Calibri" panose="020F0502020204030204" pitchFamily="34" charset="0"/>
            </a:endParaRPr>
          </a:p>
          <a:p>
            <a:endParaRPr kumimoji="1" lang="ja-JP" altLang="en-US" dirty="0">
              <a:solidFill>
                <a:schemeClr val="accent4"/>
              </a:solidFill>
              <a:latin typeface="Trebuchet MS" panose="020B0603020202020204" pitchFamily="34" charset="0"/>
            </a:endParaRPr>
          </a:p>
        </p:txBody>
      </p:sp>
    </p:spTree>
    <p:extLst>
      <p:ext uri="{BB962C8B-B14F-4D97-AF65-F5344CB8AC3E}">
        <p14:creationId xmlns:p14="http://schemas.microsoft.com/office/powerpoint/2010/main" val="9810458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50" name="Picture 6" descr="E:\mura\発表もの\ECRIS\ecr2020\MIVOC関連図\図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58092" y="1211444"/>
            <a:ext cx="3291052" cy="2471465"/>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p:cNvSpPr>
            <a:spLocks noGrp="1"/>
          </p:cNvSpPr>
          <p:nvPr>
            <p:ph type="title"/>
          </p:nvPr>
        </p:nvSpPr>
        <p:spPr/>
        <p:txBody>
          <a:bodyPr/>
          <a:lstStyle/>
          <a:p>
            <a:r>
              <a:rPr lang="en-US" altLang="ja-JP" b="0" dirty="0" smtClean="0">
                <a:latin typeface="Trebuchet MS" panose="020B0603020202020204" pitchFamily="34" charset="0"/>
              </a:rPr>
              <a:t>Production </a:t>
            </a:r>
            <a:r>
              <a:rPr lang="en-US" altLang="ja-JP" b="0" dirty="0">
                <a:latin typeface="Trebuchet MS" panose="020B0603020202020204" pitchFamily="34" charset="0"/>
              </a:rPr>
              <a:t>of Indium and </a:t>
            </a:r>
            <a:r>
              <a:rPr lang="en-US" altLang="ja-JP" b="0" dirty="0" smtClean="0">
                <a:latin typeface="Trebuchet MS" panose="020B0603020202020204" pitchFamily="34" charset="0"/>
              </a:rPr>
              <a:t>Tin ion</a:t>
            </a:r>
            <a:endParaRPr kumimoji="1" lang="ja-JP" altLang="en-US" b="0" dirty="0">
              <a:latin typeface="Trebuchet MS" panose="020B0603020202020204" pitchFamily="34" charset="0"/>
            </a:endParaRPr>
          </a:p>
        </p:txBody>
      </p:sp>
      <p:pic>
        <p:nvPicPr>
          <p:cNvPr id="31746" name="Picture 2" descr="E:\mura\発表もの\ECRIS\ecr2020\MIVOC関連図\図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0472" y="1211444"/>
            <a:ext cx="3009280" cy="2217556"/>
          </a:xfrm>
          <a:prstGeom prst="rect">
            <a:avLst/>
          </a:prstGeom>
          <a:noFill/>
          <a:extLst>
            <a:ext uri="{909E8E84-426E-40DD-AFC4-6F175D3DCCD1}">
              <a14:hiddenFill xmlns:a14="http://schemas.microsoft.com/office/drawing/2010/main">
                <a:solidFill>
                  <a:srgbClr val="FFFFFF"/>
                </a:solidFill>
              </a14:hiddenFill>
            </a:ext>
          </a:extLst>
        </p:spPr>
      </p:pic>
      <p:pic>
        <p:nvPicPr>
          <p:cNvPr id="31747" name="Picture 3" descr="E:\mura\発表もの\ECRIS\ecr2020\MIVOC関連図\図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49144" y="1211444"/>
            <a:ext cx="3502546" cy="2625974"/>
          </a:xfrm>
          <a:prstGeom prst="rect">
            <a:avLst/>
          </a:prstGeom>
          <a:noFill/>
          <a:extLst>
            <a:ext uri="{909E8E84-426E-40DD-AFC4-6F175D3DCCD1}">
              <a14:hiddenFill xmlns:a14="http://schemas.microsoft.com/office/drawing/2010/main">
                <a:solidFill>
                  <a:srgbClr val="FFFFFF"/>
                </a:solidFill>
              </a14:hiddenFill>
            </a:ext>
          </a:extLst>
        </p:spPr>
      </p:pic>
      <p:pic>
        <p:nvPicPr>
          <p:cNvPr id="31748" name="Picture 4" descr="E:\mura\発表もの\ECRIS\ecr2020\MIVOC関連図\図9.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2720" y="3933056"/>
            <a:ext cx="2445418" cy="2891427"/>
          </a:xfrm>
          <a:prstGeom prst="rect">
            <a:avLst/>
          </a:prstGeom>
          <a:noFill/>
          <a:extLst>
            <a:ext uri="{909E8E84-426E-40DD-AFC4-6F175D3DCCD1}">
              <a14:hiddenFill xmlns:a14="http://schemas.microsoft.com/office/drawing/2010/main">
                <a:solidFill>
                  <a:srgbClr val="FFFFFF"/>
                </a:solidFill>
              </a14:hiddenFill>
            </a:ext>
          </a:extLst>
        </p:spPr>
      </p:pic>
      <p:pic>
        <p:nvPicPr>
          <p:cNvPr id="31749" name="Picture 5" descr="E:\mura\発表もの\ECRIS\ecr2020\MIVOC関連図\図7.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0472" y="3933056"/>
            <a:ext cx="2098247" cy="2891427"/>
          </a:xfrm>
          <a:prstGeom prst="rect">
            <a:avLst/>
          </a:prstGeom>
          <a:noFill/>
          <a:extLst>
            <a:ext uri="{909E8E84-426E-40DD-AFC4-6F175D3DCCD1}">
              <a14:hiddenFill xmlns:a14="http://schemas.microsoft.com/office/drawing/2010/main">
                <a:solidFill>
                  <a:srgbClr val="FFFFFF"/>
                </a:solidFill>
              </a14:hiddenFill>
            </a:ext>
          </a:extLst>
        </p:spPr>
      </p:pic>
      <p:sp>
        <p:nvSpPr>
          <p:cNvPr id="5" name="テキスト ボックス 4"/>
          <p:cNvSpPr txBox="1"/>
          <p:nvPr/>
        </p:nvSpPr>
        <p:spPr>
          <a:xfrm>
            <a:off x="5421713" y="3932219"/>
            <a:ext cx="3220753" cy="2585323"/>
          </a:xfrm>
          <a:prstGeom prst="rect">
            <a:avLst/>
          </a:prstGeom>
          <a:noFill/>
        </p:spPr>
        <p:txBody>
          <a:bodyPr wrap="none" rtlCol="0">
            <a:spAutoFit/>
          </a:bodyPr>
          <a:lstStyle/>
          <a:p>
            <a:r>
              <a:rPr kumimoji="1" lang="en-US" altLang="ja-JP" dirty="0" smtClean="0">
                <a:solidFill>
                  <a:schemeClr val="accent4"/>
                </a:solidFill>
                <a:latin typeface="Calibri" panose="020F0502020204030204" pitchFamily="34" charset="0"/>
                <a:cs typeface="Calibri" panose="020F0502020204030204" pitchFamily="34" charset="0"/>
              </a:rPr>
              <a:t>Peltier cooler for MIVOC</a:t>
            </a:r>
          </a:p>
          <a:p>
            <a:r>
              <a:rPr kumimoji="1" lang="en-US" altLang="ja-JP" dirty="0" smtClean="0">
                <a:solidFill>
                  <a:schemeClr val="accent4"/>
                </a:solidFill>
                <a:latin typeface="Calibri" panose="020F0502020204030204" pitchFamily="34" charset="0"/>
                <a:cs typeface="Calibri" panose="020F0502020204030204" pitchFamily="34" charset="0"/>
              </a:rPr>
              <a:t>  0-room temperature </a:t>
            </a:r>
          </a:p>
          <a:p>
            <a:endParaRPr kumimoji="1" lang="en-US" altLang="ja-JP" sz="1400" dirty="0" smtClean="0">
              <a:solidFill>
                <a:schemeClr val="accent4"/>
              </a:solidFill>
              <a:latin typeface="Calibri" panose="020F0502020204030204" pitchFamily="34" charset="0"/>
              <a:cs typeface="Calibri" panose="020F0502020204030204" pitchFamily="34" charset="0"/>
            </a:endParaRPr>
          </a:p>
          <a:p>
            <a:r>
              <a:rPr lang="en-US" altLang="ja-JP" sz="1400" dirty="0" smtClean="0">
                <a:solidFill>
                  <a:schemeClr val="accent4"/>
                </a:solidFill>
                <a:latin typeface="Calibri" panose="020F0502020204030204" pitchFamily="34" charset="0"/>
                <a:cs typeface="Calibri" panose="020F0502020204030204" pitchFamily="34" charset="0"/>
              </a:rPr>
              <a:t>    W. </a:t>
            </a:r>
            <a:r>
              <a:rPr lang="en-US" altLang="ja-JP" sz="1400" dirty="0" err="1" smtClean="0">
                <a:solidFill>
                  <a:schemeClr val="accent4"/>
                </a:solidFill>
                <a:latin typeface="Calibri" panose="020F0502020204030204" pitchFamily="34" charset="0"/>
                <a:cs typeface="Calibri" panose="020F0502020204030204" pitchFamily="34" charset="0"/>
              </a:rPr>
              <a:t>Takasugi</a:t>
            </a:r>
            <a:r>
              <a:rPr lang="en-US" altLang="ja-JP" sz="1400" dirty="0" smtClean="0">
                <a:solidFill>
                  <a:schemeClr val="accent4"/>
                </a:solidFill>
                <a:latin typeface="Calibri" panose="020F0502020204030204" pitchFamily="34" charset="0"/>
                <a:cs typeface="Calibri" panose="020F0502020204030204" pitchFamily="34" charset="0"/>
              </a:rPr>
              <a:t> RSI 81, 02A329 (2010)</a:t>
            </a:r>
          </a:p>
          <a:p>
            <a:endParaRPr kumimoji="1" lang="en-US" altLang="ja-JP" sz="1400" dirty="0" smtClean="0">
              <a:solidFill>
                <a:schemeClr val="accent4"/>
              </a:solidFill>
              <a:latin typeface="Calibri" panose="020F0502020204030204" pitchFamily="34" charset="0"/>
              <a:cs typeface="Calibri" panose="020F0502020204030204" pitchFamily="34" charset="0"/>
            </a:endParaRPr>
          </a:p>
          <a:p>
            <a:r>
              <a:rPr lang="en-US" altLang="ja-JP" dirty="0" smtClean="0">
                <a:solidFill>
                  <a:schemeClr val="accent4"/>
                </a:solidFill>
                <a:latin typeface="Calibri" panose="020F0502020204030204" pitchFamily="34" charset="0"/>
                <a:cs typeface="Calibri" panose="020F0502020204030204" pitchFamily="34" charset="0"/>
              </a:rPr>
              <a:t>Material</a:t>
            </a:r>
            <a:endParaRPr kumimoji="1" lang="en-US" altLang="ja-JP" dirty="0">
              <a:solidFill>
                <a:schemeClr val="accent4"/>
              </a:solidFill>
              <a:latin typeface="Calibri" panose="020F0502020204030204" pitchFamily="34" charset="0"/>
              <a:cs typeface="Calibri" panose="020F0502020204030204" pitchFamily="34" charset="0"/>
            </a:endParaRPr>
          </a:p>
          <a:p>
            <a:r>
              <a:rPr kumimoji="1" lang="en-US" altLang="ja-JP" dirty="0" smtClean="0">
                <a:solidFill>
                  <a:schemeClr val="accent4"/>
                </a:solidFill>
                <a:latin typeface="Calibri" panose="020F0502020204030204" pitchFamily="34" charset="0"/>
                <a:cs typeface="Calibri" panose="020F0502020204030204" pitchFamily="34" charset="0"/>
              </a:rPr>
              <a:t>  In</a:t>
            </a:r>
            <a:r>
              <a:rPr lang="en-US" altLang="ja-JP" dirty="0">
                <a:solidFill>
                  <a:schemeClr val="accent4"/>
                </a:solidFill>
                <a:latin typeface="Calibri" panose="020F0502020204030204" pitchFamily="34" charset="0"/>
                <a:cs typeface="Calibri" panose="020F0502020204030204" pitchFamily="34" charset="0"/>
              </a:rPr>
              <a:t>: In(C</a:t>
            </a:r>
            <a:r>
              <a:rPr lang="en-US" altLang="ja-JP" baseline="-25000" dirty="0">
                <a:solidFill>
                  <a:schemeClr val="accent4"/>
                </a:solidFill>
                <a:latin typeface="Calibri" panose="020F0502020204030204" pitchFamily="34" charset="0"/>
                <a:cs typeface="Calibri" panose="020F0502020204030204" pitchFamily="34" charset="0"/>
              </a:rPr>
              <a:t>5</a:t>
            </a:r>
            <a:r>
              <a:rPr lang="en-US" altLang="ja-JP" dirty="0">
                <a:solidFill>
                  <a:schemeClr val="accent4"/>
                </a:solidFill>
                <a:latin typeface="Calibri" panose="020F0502020204030204" pitchFamily="34" charset="0"/>
                <a:cs typeface="Calibri" panose="020F0502020204030204" pitchFamily="34" charset="0"/>
              </a:rPr>
              <a:t>H</a:t>
            </a:r>
            <a:r>
              <a:rPr lang="en-US" altLang="ja-JP" baseline="-25000" dirty="0">
                <a:solidFill>
                  <a:schemeClr val="accent4"/>
                </a:solidFill>
                <a:latin typeface="Calibri" panose="020F0502020204030204" pitchFamily="34" charset="0"/>
                <a:cs typeface="Calibri" panose="020F0502020204030204" pitchFamily="34" charset="0"/>
              </a:rPr>
              <a:t>5</a:t>
            </a:r>
            <a:r>
              <a:rPr lang="en-US" altLang="ja-JP" dirty="0" smtClean="0">
                <a:solidFill>
                  <a:schemeClr val="accent4"/>
                </a:solidFill>
                <a:latin typeface="Calibri" panose="020F0502020204030204" pitchFamily="34" charset="0"/>
                <a:cs typeface="Calibri" panose="020F0502020204030204" pitchFamily="34" charset="0"/>
              </a:rPr>
              <a:t>)</a:t>
            </a:r>
            <a:endParaRPr kumimoji="1" lang="en-US" altLang="ja-JP" baseline="-25000" dirty="0" smtClean="0">
              <a:solidFill>
                <a:schemeClr val="accent4"/>
              </a:solidFill>
              <a:latin typeface="Calibri" panose="020F0502020204030204" pitchFamily="34" charset="0"/>
              <a:cs typeface="Calibri" panose="020F0502020204030204" pitchFamily="34" charset="0"/>
            </a:endParaRPr>
          </a:p>
          <a:p>
            <a:r>
              <a:rPr lang="en-US" altLang="ja-JP" dirty="0" smtClean="0">
                <a:solidFill>
                  <a:schemeClr val="accent4"/>
                </a:solidFill>
                <a:latin typeface="Calibri" panose="020F0502020204030204" pitchFamily="34" charset="0"/>
                <a:cs typeface="Calibri" panose="020F0502020204030204" pitchFamily="34" charset="0"/>
              </a:rPr>
              <a:t>  Sn:</a:t>
            </a:r>
            <a:r>
              <a:rPr lang="ja-JP" altLang="en-US" dirty="0">
                <a:solidFill>
                  <a:schemeClr val="accent4"/>
                </a:solidFill>
                <a:latin typeface="Calibri" panose="020F0502020204030204" pitchFamily="34" charset="0"/>
                <a:cs typeface="Calibri" panose="020F0502020204030204" pitchFamily="34" charset="0"/>
              </a:rPr>
              <a:t> </a:t>
            </a:r>
            <a:r>
              <a:rPr lang="en-US" altLang="ja-JP" dirty="0" smtClean="0">
                <a:solidFill>
                  <a:schemeClr val="accent4"/>
                </a:solidFill>
                <a:latin typeface="Calibri" panose="020F0502020204030204" pitchFamily="34" charset="0"/>
                <a:cs typeface="Calibri" panose="020F0502020204030204" pitchFamily="34" charset="0"/>
              </a:rPr>
              <a:t>Sn(i-C</a:t>
            </a:r>
            <a:r>
              <a:rPr lang="en-US" altLang="ja-JP" baseline="-25000" dirty="0" smtClean="0">
                <a:solidFill>
                  <a:schemeClr val="accent4"/>
                </a:solidFill>
                <a:latin typeface="Calibri" panose="020F0502020204030204" pitchFamily="34" charset="0"/>
                <a:cs typeface="Calibri" panose="020F0502020204030204" pitchFamily="34" charset="0"/>
              </a:rPr>
              <a:t>3</a:t>
            </a:r>
            <a:r>
              <a:rPr lang="en-US" altLang="ja-JP" dirty="0" smtClean="0">
                <a:solidFill>
                  <a:schemeClr val="accent4"/>
                </a:solidFill>
                <a:latin typeface="Calibri" panose="020F0502020204030204" pitchFamily="34" charset="0"/>
                <a:cs typeface="Calibri" panose="020F0502020204030204" pitchFamily="34" charset="0"/>
              </a:rPr>
              <a:t>H</a:t>
            </a:r>
            <a:r>
              <a:rPr lang="en-US" altLang="ja-JP" baseline="-25000" dirty="0" smtClean="0">
                <a:solidFill>
                  <a:schemeClr val="accent4"/>
                </a:solidFill>
                <a:latin typeface="Calibri" panose="020F0502020204030204" pitchFamily="34" charset="0"/>
                <a:cs typeface="Calibri" panose="020F0502020204030204" pitchFamily="34" charset="0"/>
              </a:rPr>
              <a:t>7</a:t>
            </a:r>
            <a:r>
              <a:rPr lang="en-US" altLang="ja-JP" dirty="0" smtClean="0">
                <a:solidFill>
                  <a:schemeClr val="accent4"/>
                </a:solidFill>
                <a:latin typeface="Calibri" panose="020F0502020204030204" pitchFamily="34" charset="0"/>
                <a:cs typeface="Calibri" panose="020F0502020204030204" pitchFamily="34" charset="0"/>
              </a:rPr>
              <a:t>)</a:t>
            </a:r>
            <a:r>
              <a:rPr lang="en-US" altLang="ja-JP" baseline="-25000" dirty="0" smtClean="0">
                <a:solidFill>
                  <a:schemeClr val="accent4"/>
                </a:solidFill>
                <a:latin typeface="Calibri" panose="020F0502020204030204" pitchFamily="34" charset="0"/>
                <a:cs typeface="Calibri" panose="020F0502020204030204" pitchFamily="34" charset="0"/>
              </a:rPr>
              <a:t>4</a:t>
            </a:r>
            <a:endParaRPr kumimoji="1" lang="ja-JP" altLang="en-US" baseline="-25000" dirty="0">
              <a:solidFill>
                <a:schemeClr val="accent4"/>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96241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Production of Is </a:t>
            </a:r>
            <a:r>
              <a:rPr lang="en-US" altLang="ja-JP" dirty="0"/>
              <a:t>ion </a:t>
            </a:r>
            <a:r>
              <a:rPr lang="en-US" altLang="ja-JP" dirty="0" smtClean="0"/>
              <a:t>from In(C</a:t>
            </a:r>
            <a:r>
              <a:rPr lang="en-US" altLang="ja-JP" baseline="-25000" dirty="0" smtClean="0"/>
              <a:t>5</a:t>
            </a:r>
            <a:r>
              <a:rPr lang="en-US" altLang="ja-JP" dirty="0" smtClean="0"/>
              <a:t>H</a:t>
            </a:r>
            <a:r>
              <a:rPr lang="en-US" altLang="ja-JP" baseline="-25000" dirty="0" smtClean="0"/>
              <a:t>5</a:t>
            </a:r>
            <a:r>
              <a:rPr lang="en-US" altLang="ja-JP" dirty="0" smtClean="0"/>
              <a:t>)</a:t>
            </a:r>
            <a:endParaRPr kumimoji="1" lang="ja-JP" altLang="en-US" baseline="-25000" dirty="0"/>
          </a:p>
        </p:txBody>
      </p:sp>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31" y="1916832"/>
            <a:ext cx="6869386" cy="3868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表 4"/>
          <p:cNvGraphicFramePr>
            <a:graphicFrameLocks noGrp="1"/>
          </p:cNvGraphicFramePr>
          <p:nvPr>
            <p:extLst>
              <p:ext uri="{D42A27DB-BD31-4B8C-83A1-F6EECF244321}">
                <p14:modId xmlns:p14="http://schemas.microsoft.com/office/powerpoint/2010/main" val="776977083"/>
              </p:ext>
            </p:extLst>
          </p:nvPr>
        </p:nvGraphicFramePr>
        <p:xfrm>
          <a:off x="6920448" y="2298303"/>
          <a:ext cx="2987040" cy="3276600"/>
        </p:xfrm>
        <a:graphic>
          <a:graphicData uri="http://schemas.openxmlformats.org/drawingml/2006/table">
            <a:tbl>
              <a:tblPr firstRow="1" firstCol="1" bandRow="1">
                <a:tableStyleId>{5C22544A-7EE6-4342-B048-85BDC9FD1C3A}</a:tableStyleId>
              </a:tblPr>
              <a:tblGrid>
                <a:gridCol w="721360">
                  <a:extLst>
                    <a:ext uri="{9D8B030D-6E8A-4147-A177-3AD203B41FA5}">
                      <a16:colId xmlns:a16="http://schemas.microsoft.com/office/drawing/2014/main" val="20000"/>
                    </a:ext>
                  </a:extLst>
                </a:gridCol>
                <a:gridCol w="695960">
                  <a:extLst>
                    <a:ext uri="{9D8B030D-6E8A-4147-A177-3AD203B41FA5}">
                      <a16:colId xmlns:a16="http://schemas.microsoft.com/office/drawing/2014/main" val="20001"/>
                    </a:ext>
                  </a:extLst>
                </a:gridCol>
                <a:gridCol w="695960">
                  <a:extLst>
                    <a:ext uri="{9D8B030D-6E8A-4147-A177-3AD203B41FA5}">
                      <a16:colId xmlns:a16="http://schemas.microsoft.com/office/drawing/2014/main" val="20002"/>
                    </a:ext>
                  </a:extLst>
                </a:gridCol>
                <a:gridCol w="873760">
                  <a:extLst>
                    <a:ext uri="{9D8B030D-6E8A-4147-A177-3AD203B41FA5}">
                      <a16:colId xmlns:a16="http://schemas.microsoft.com/office/drawing/2014/main" val="20003"/>
                    </a:ext>
                  </a:extLst>
                </a:gridCol>
              </a:tblGrid>
              <a:tr h="180975">
                <a:tc>
                  <a:txBody>
                    <a:bodyPr/>
                    <a:lstStyle/>
                    <a:p>
                      <a:pPr algn="l">
                        <a:spcAft>
                          <a:spcPts val="0"/>
                        </a:spcAft>
                      </a:pPr>
                      <a:r>
                        <a:rPr lang="en-US" sz="1100" kern="0" dirty="0">
                          <a:solidFill>
                            <a:schemeClr val="accent4"/>
                          </a:solidFill>
                          <a:effectLst/>
                        </a:rPr>
                        <a:t>DEVICE</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dirty="0">
                          <a:solidFill>
                            <a:schemeClr val="accent4"/>
                          </a:solidFill>
                          <a:effectLst/>
                        </a:rPr>
                        <a:t>UNIT</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dirty="0">
                          <a:solidFill>
                            <a:schemeClr val="accent4"/>
                          </a:solidFill>
                          <a:effectLst/>
                        </a:rPr>
                        <a:t>PRESET</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endParaRPr lang="ja-JP" sz="1050" kern="100" dirty="0">
                        <a:effectLst/>
                        <a:latin typeface="Century"/>
                        <a:ea typeface="ＭＳ 明朝"/>
                        <a:cs typeface="Times New Roman"/>
                      </a:endParaRPr>
                    </a:p>
                  </a:txBody>
                  <a:tcPr marL="62865" marR="62865" marT="0" marB="0" anchor="ctr"/>
                </a:tc>
                <a:extLst>
                  <a:ext uri="{0D108BD9-81ED-4DB2-BD59-A6C34878D82A}">
                    <a16:rowId xmlns:a16="http://schemas.microsoft.com/office/drawing/2014/main" val="10000"/>
                  </a:ext>
                </a:extLst>
              </a:tr>
              <a:tr h="180975">
                <a:tc>
                  <a:txBody>
                    <a:bodyPr/>
                    <a:lstStyle/>
                    <a:p>
                      <a:pPr algn="l">
                        <a:spcAft>
                          <a:spcPts val="0"/>
                        </a:spcAft>
                      </a:pPr>
                      <a:r>
                        <a:rPr lang="en-US" sz="1100" kern="0" dirty="0">
                          <a:solidFill>
                            <a:schemeClr val="accent4"/>
                          </a:solidFill>
                          <a:effectLst/>
                        </a:rPr>
                        <a:t>TG1_D</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a:effectLst/>
                        </a:rPr>
                        <a:t>msec</a:t>
                      </a:r>
                      <a:endParaRPr lang="ja-JP" sz="1050" kern="10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152.39</a:t>
                      </a:r>
                      <a:endParaRPr lang="ja-JP" sz="1050" kern="100">
                        <a:effectLst/>
                        <a:latin typeface="Century"/>
                        <a:ea typeface="ＭＳ 明朝"/>
                        <a:cs typeface="Times New Roman"/>
                      </a:endParaRPr>
                    </a:p>
                  </a:txBody>
                  <a:tcPr marL="62865" marR="62865" marT="0" marB="0" anchor="ctr"/>
                </a:tc>
                <a:tc>
                  <a:txBody>
                    <a:bodyPr/>
                    <a:lstStyle/>
                    <a:p>
                      <a:endParaRPr lang="ja-JP" sz="1000">
                        <a:effectLst/>
                        <a:latin typeface="Century"/>
                      </a:endParaRPr>
                    </a:p>
                  </a:txBody>
                  <a:tcPr marL="62865" marR="62865" marT="0" marB="0" anchor="ctr"/>
                </a:tc>
                <a:extLst>
                  <a:ext uri="{0D108BD9-81ED-4DB2-BD59-A6C34878D82A}">
                    <a16:rowId xmlns:a16="http://schemas.microsoft.com/office/drawing/2014/main" val="10001"/>
                  </a:ext>
                </a:extLst>
              </a:tr>
              <a:tr h="171450">
                <a:tc>
                  <a:txBody>
                    <a:bodyPr/>
                    <a:lstStyle/>
                    <a:p>
                      <a:pPr algn="l">
                        <a:spcAft>
                          <a:spcPts val="0"/>
                        </a:spcAft>
                      </a:pPr>
                      <a:r>
                        <a:rPr lang="en-US" sz="1100" kern="0" dirty="0">
                          <a:solidFill>
                            <a:schemeClr val="accent4"/>
                          </a:solidFill>
                          <a:effectLst/>
                        </a:rPr>
                        <a:t>TG1_W</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a:effectLst/>
                        </a:rPr>
                        <a:t>msec</a:t>
                      </a:r>
                      <a:endParaRPr lang="ja-JP" sz="1050" kern="10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12</a:t>
                      </a:r>
                      <a:endParaRPr lang="ja-JP" sz="1050" kern="100">
                        <a:effectLst/>
                        <a:latin typeface="Century"/>
                        <a:ea typeface="ＭＳ 明朝"/>
                        <a:cs typeface="Times New Roman"/>
                      </a:endParaRPr>
                    </a:p>
                  </a:txBody>
                  <a:tcPr marL="62865" marR="62865" marT="0" marB="0" anchor="ctr"/>
                </a:tc>
                <a:tc>
                  <a:txBody>
                    <a:bodyPr/>
                    <a:lstStyle/>
                    <a:p>
                      <a:endParaRPr lang="ja-JP" sz="1000">
                        <a:effectLst/>
                        <a:latin typeface="Century"/>
                      </a:endParaRPr>
                    </a:p>
                  </a:txBody>
                  <a:tcPr marL="62865" marR="62865" marT="0" marB="0" anchor="ctr"/>
                </a:tc>
                <a:extLst>
                  <a:ext uri="{0D108BD9-81ED-4DB2-BD59-A6C34878D82A}">
                    <a16:rowId xmlns:a16="http://schemas.microsoft.com/office/drawing/2014/main" val="10002"/>
                  </a:ext>
                </a:extLst>
              </a:tr>
              <a:tr h="171450">
                <a:tc>
                  <a:txBody>
                    <a:bodyPr/>
                    <a:lstStyle/>
                    <a:p>
                      <a:pPr algn="l">
                        <a:spcAft>
                          <a:spcPts val="0"/>
                        </a:spcAft>
                      </a:pPr>
                      <a:r>
                        <a:rPr lang="en-US" sz="1100" kern="0" dirty="0">
                          <a:solidFill>
                            <a:schemeClr val="accent4"/>
                          </a:solidFill>
                          <a:effectLst/>
                        </a:rPr>
                        <a:t>TG2_D</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a:effectLst/>
                        </a:rPr>
                        <a:t>msec</a:t>
                      </a:r>
                      <a:endParaRPr lang="ja-JP" sz="1050" kern="10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152.4</a:t>
                      </a:r>
                      <a:endParaRPr lang="ja-JP" sz="1050" kern="100">
                        <a:effectLst/>
                        <a:latin typeface="Century"/>
                        <a:ea typeface="ＭＳ 明朝"/>
                        <a:cs typeface="Times New Roman"/>
                      </a:endParaRPr>
                    </a:p>
                  </a:txBody>
                  <a:tcPr marL="62865" marR="62865" marT="0" marB="0" anchor="ctr"/>
                </a:tc>
                <a:tc>
                  <a:txBody>
                    <a:bodyPr/>
                    <a:lstStyle/>
                    <a:p>
                      <a:endParaRPr lang="ja-JP" sz="1000">
                        <a:effectLst/>
                        <a:latin typeface="Century"/>
                      </a:endParaRPr>
                    </a:p>
                  </a:txBody>
                  <a:tcPr marL="62865" marR="62865" marT="0" marB="0" anchor="ctr"/>
                </a:tc>
                <a:extLst>
                  <a:ext uri="{0D108BD9-81ED-4DB2-BD59-A6C34878D82A}">
                    <a16:rowId xmlns:a16="http://schemas.microsoft.com/office/drawing/2014/main" val="10003"/>
                  </a:ext>
                </a:extLst>
              </a:tr>
              <a:tr h="171450">
                <a:tc>
                  <a:txBody>
                    <a:bodyPr/>
                    <a:lstStyle/>
                    <a:p>
                      <a:pPr algn="l">
                        <a:spcAft>
                          <a:spcPts val="0"/>
                        </a:spcAft>
                      </a:pPr>
                      <a:r>
                        <a:rPr lang="en-US" sz="1100" kern="0" dirty="0">
                          <a:solidFill>
                            <a:schemeClr val="accent4"/>
                          </a:solidFill>
                          <a:effectLst/>
                        </a:rPr>
                        <a:t>TG2_W</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a:effectLst/>
                        </a:rPr>
                        <a:t>msec</a:t>
                      </a:r>
                      <a:endParaRPr lang="ja-JP" sz="1050" kern="10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11.9</a:t>
                      </a:r>
                      <a:endParaRPr lang="ja-JP" sz="1050" kern="100">
                        <a:effectLst/>
                        <a:latin typeface="Century"/>
                        <a:ea typeface="ＭＳ 明朝"/>
                        <a:cs typeface="Times New Roman"/>
                      </a:endParaRPr>
                    </a:p>
                  </a:txBody>
                  <a:tcPr marL="62865" marR="62865" marT="0" marB="0" anchor="ctr"/>
                </a:tc>
                <a:tc>
                  <a:txBody>
                    <a:bodyPr/>
                    <a:lstStyle/>
                    <a:p>
                      <a:endParaRPr lang="ja-JP" sz="1000">
                        <a:effectLst/>
                        <a:latin typeface="Century"/>
                      </a:endParaRPr>
                    </a:p>
                  </a:txBody>
                  <a:tcPr marL="62865" marR="62865" marT="0" marB="0" anchor="ctr"/>
                </a:tc>
                <a:extLst>
                  <a:ext uri="{0D108BD9-81ED-4DB2-BD59-A6C34878D82A}">
                    <a16:rowId xmlns:a16="http://schemas.microsoft.com/office/drawing/2014/main" val="10004"/>
                  </a:ext>
                </a:extLst>
              </a:tr>
              <a:tr h="171450">
                <a:tc>
                  <a:txBody>
                    <a:bodyPr/>
                    <a:lstStyle/>
                    <a:p>
                      <a:pPr algn="l">
                        <a:spcAft>
                          <a:spcPts val="0"/>
                        </a:spcAft>
                      </a:pPr>
                      <a:r>
                        <a:rPr lang="en-US" sz="1100" kern="0" dirty="0">
                          <a:solidFill>
                            <a:schemeClr val="accent4"/>
                          </a:solidFill>
                          <a:effectLst/>
                        </a:rPr>
                        <a:t>M_GFL</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a:effectLst/>
                        </a:rPr>
                        <a:t>cc/min</a:t>
                      </a:r>
                      <a:endParaRPr lang="ja-JP" sz="1050" kern="10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0.08</a:t>
                      </a:r>
                      <a:endParaRPr lang="ja-JP" sz="1050" kern="100">
                        <a:effectLst/>
                        <a:latin typeface="Century"/>
                        <a:ea typeface="ＭＳ 明朝"/>
                        <a:cs typeface="Times New Roman"/>
                      </a:endParaRPr>
                    </a:p>
                  </a:txBody>
                  <a:tcPr marL="62865" marR="62865" marT="0" marB="0" anchor="ctr"/>
                </a:tc>
                <a:tc>
                  <a:txBody>
                    <a:bodyPr/>
                    <a:lstStyle/>
                    <a:p>
                      <a:pPr algn="l">
                        <a:spcAft>
                          <a:spcPts val="0"/>
                        </a:spcAft>
                      </a:pPr>
                      <a:r>
                        <a:rPr lang="en-US" sz="1100" kern="0" dirty="0" smtClean="0">
                          <a:effectLst/>
                        </a:rPr>
                        <a:t>O2</a:t>
                      </a:r>
                      <a:endParaRPr lang="ja-JP" sz="1050" kern="100" dirty="0">
                        <a:effectLst/>
                        <a:latin typeface="Century"/>
                        <a:ea typeface="ＭＳ 明朝"/>
                        <a:cs typeface="Times New Roman"/>
                      </a:endParaRPr>
                    </a:p>
                  </a:txBody>
                  <a:tcPr marL="62865" marR="62865" marT="0" marB="0" anchor="ctr"/>
                </a:tc>
                <a:extLst>
                  <a:ext uri="{0D108BD9-81ED-4DB2-BD59-A6C34878D82A}">
                    <a16:rowId xmlns:a16="http://schemas.microsoft.com/office/drawing/2014/main" val="10005"/>
                  </a:ext>
                </a:extLst>
              </a:tr>
              <a:tr h="171450">
                <a:tc>
                  <a:txBody>
                    <a:bodyPr/>
                    <a:lstStyle/>
                    <a:p>
                      <a:pPr algn="l">
                        <a:spcAft>
                          <a:spcPts val="0"/>
                        </a:spcAft>
                      </a:pPr>
                      <a:r>
                        <a:rPr lang="en-US" sz="1100" kern="0" dirty="0">
                          <a:solidFill>
                            <a:schemeClr val="accent4"/>
                          </a:solidFill>
                          <a:effectLst/>
                        </a:rPr>
                        <a:t>S_GFL</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a:effectLst/>
                        </a:rPr>
                        <a:t>cc/min</a:t>
                      </a:r>
                      <a:endParaRPr lang="ja-JP" sz="1050" kern="10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0</a:t>
                      </a:r>
                      <a:endParaRPr lang="ja-JP" sz="1050" kern="100">
                        <a:effectLst/>
                        <a:latin typeface="Century"/>
                        <a:ea typeface="ＭＳ 明朝"/>
                        <a:cs typeface="Times New Roman"/>
                      </a:endParaRPr>
                    </a:p>
                  </a:txBody>
                  <a:tcPr marL="62865" marR="62865" marT="0" marB="0" anchor="ctr"/>
                </a:tc>
                <a:tc>
                  <a:txBody>
                    <a:bodyPr/>
                    <a:lstStyle/>
                    <a:p>
                      <a:endParaRPr lang="ja-JP" sz="1000">
                        <a:effectLst/>
                        <a:latin typeface="Century"/>
                      </a:endParaRPr>
                    </a:p>
                  </a:txBody>
                  <a:tcPr marL="62865" marR="62865" marT="0" marB="0" anchor="ctr"/>
                </a:tc>
                <a:extLst>
                  <a:ext uri="{0D108BD9-81ED-4DB2-BD59-A6C34878D82A}">
                    <a16:rowId xmlns:a16="http://schemas.microsoft.com/office/drawing/2014/main" val="10006"/>
                  </a:ext>
                </a:extLst>
              </a:tr>
              <a:tr h="171450">
                <a:tc>
                  <a:txBody>
                    <a:bodyPr/>
                    <a:lstStyle/>
                    <a:p>
                      <a:pPr algn="l">
                        <a:spcAft>
                          <a:spcPts val="0"/>
                        </a:spcAft>
                      </a:pPr>
                      <a:r>
                        <a:rPr lang="en-US" sz="1100" kern="0" dirty="0">
                          <a:solidFill>
                            <a:schemeClr val="accent4"/>
                          </a:solidFill>
                          <a:effectLst/>
                        </a:rPr>
                        <a:t>AMP1:F</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a:effectLst/>
                        </a:rPr>
                        <a:t>W</a:t>
                      </a:r>
                      <a:endParaRPr lang="ja-JP" sz="1050" kern="10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1200</a:t>
                      </a:r>
                      <a:endParaRPr lang="ja-JP" sz="1050" kern="100">
                        <a:effectLst/>
                        <a:latin typeface="Century"/>
                        <a:ea typeface="ＭＳ 明朝"/>
                        <a:cs typeface="Times New Roman"/>
                      </a:endParaRPr>
                    </a:p>
                  </a:txBody>
                  <a:tcPr marL="62865" marR="62865" marT="0" marB="0" anchor="ctr"/>
                </a:tc>
                <a:tc>
                  <a:txBody>
                    <a:bodyPr/>
                    <a:lstStyle/>
                    <a:p>
                      <a:endParaRPr lang="ja-JP" sz="1000">
                        <a:effectLst/>
                        <a:latin typeface="Century"/>
                      </a:endParaRPr>
                    </a:p>
                  </a:txBody>
                  <a:tcPr marL="62865" marR="62865" marT="0" marB="0" anchor="ctr"/>
                </a:tc>
                <a:extLst>
                  <a:ext uri="{0D108BD9-81ED-4DB2-BD59-A6C34878D82A}">
                    <a16:rowId xmlns:a16="http://schemas.microsoft.com/office/drawing/2014/main" val="10007"/>
                  </a:ext>
                </a:extLst>
              </a:tr>
              <a:tr h="171450">
                <a:tc>
                  <a:txBody>
                    <a:bodyPr/>
                    <a:lstStyle/>
                    <a:p>
                      <a:pPr algn="l">
                        <a:spcAft>
                          <a:spcPts val="0"/>
                        </a:spcAft>
                      </a:pPr>
                      <a:r>
                        <a:rPr lang="en-US" sz="1100" kern="0" dirty="0">
                          <a:solidFill>
                            <a:schemeClr val="accent4"/>
                          </a:solidFill>
                          <a:effectLst/>
                        </a:rPr>
                        <a:t>AMP2:F</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a:effectLst/>
                        </a:rPr>
                        <a:t>W</a:t>
                      </a:r>
                      <a:endParaRPr lang="ja-JP" sz="1050" kern="10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600</a:t>
                      </a:r>
                      <a:endParaRPr lang="ja-JP" sz="1050" kern="100">
                        <a:effectLst/>
                        <a:latin typeface="Century"/>
                        <a:ea typeface="ＭＳ 明朝"/>
                        <a:cs typeface="Times New Roman"/>
                      </a:endParaRPr>
                    </a:p>
                  </a:txBody>
                  <a:tcPr marL="62865" marR="62865" marT="0" marB="0" anchor="ctr"/>
                </a:tc>
                <a:tc>
                  <a:txBody>
                    <a:bodyPr/>
                    <a:lstStyle/>
                    <a:p>
                      <a:endParaRPr lang="ja-JP" sz="1000">
                        <a:effectLst/>
                        <a:latin typeface="Century"/>
                      </a:endParaRPr>
                    </a:p>
                  </a:txBody>
                  <a:tcPr marL="62865" marR="62865" marT="0" marB="0" anchor="ctr"/>
                </a:tc>
                <a:extLst>
                  <a:ext uri="{0D108BD9-81ED-4DB2-BD59-A6C34878D82A}">
                    <a16:rowId xmlns:a16="http://schemas.microsoft.com/office/drawing/2014/main" val="10008"/>
                  </a:ext>
                </a:extLst>
              </a:tr>
              <a:tr h="171450">
                <a:tc>
                  <a:txBody>
                    <a:bodyPr/>
                    <a:lstStyle/>
                    <a:p>
                      <a:pPr algn="l">
                        <a:spcAft>
                          <a:spcPts val="0"/>
                        </a:spcAft>
                      </a:pPr>
                      <a:r>
                        <a:rPr lang="en-US" sz="1100" kern="0" dirty="0">
                          <a:solidFill>
                            <a:schemeClr val="accent4"/>
                          </a:solidFill>
                          <a:effectLst/>
                        </a:rPr>
                        <a:t>LENS_D</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a:effectLst/>
                        </a:rPr>
                        <a:t>kV</a:t>
                      </a:r>
                      <a:endParaRPr lang="ja-JP" sz="1050" kern="10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7.2</a:t>
                      </a:r>
                      <a:endParaRPr lang="ja-JP" sz="1050" kern="100">
                        <a:effectLst/>
                        <a:latin typeface="Century"/>
                        <a:ea typeface="ＭＳ 明朝"/>
                        <a:cs typeface="Times New Roman"/>
                      </a:endParaRPr>
                    </a:p>
                  </a:txBody>
                  <a:tcPr marL="62865" marR="62865" marT="0" marB="0" anchor="ctr"/>
                </a:tc>
                <a:tc>
                  <a:txBody>
                    <a:bodyPr/>
                    <a:lstStyle/>
                    <a:p>
                      <a:endParaRPr lang="ja-JP" sz="1000">
                        <a:effectLst/>
                        <a:latin typeface="Century"/>
                      </a:endParaRPr>
                    </a:p>
                  </a:txBody>
                  <a:tcPr marL="62865" marR="62865" marT="0" marB="0" anchor="ctr"/>
                </a:tc>
                <a:extLst>
                  <a:ext uri="{0D108BD9-81ED-4DB2-BD59-A6C34878D82A}">
                    <a16:rowId xmlns:a16="http://schemas.microsoft.com/office/drawing/2014/main" val="10009"/>
                  </a:ext>
                </a:extLst>
              </a:tr>
              <a:tr h="171450">
                <a:tc>
                  <a:txBody>
                    <a:bodyPr/>
                    <a:lstStyle/>
                    <a:p>
                      <a:pPr algn="l">
                        <a:spcAft>
                          <a:spcPts val="0"/>
                        </a:spcAft>
                      </a:pPr>
                      <a:r>
                        <a:rPr lang="en-US" sz="1100" kern="0" dirty="0">
                          <a:solidFill>
                            <a:schemeClr val="accent4"/>
                          </a:solidFill>
                          <a:effectLst/>
                        </a:rPr>
                        <a:t>MRR1</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a:effectLst/>
                        </a:rPr>
                        <a:t>A</a:t>
                      </a:r>
                      <a:endParaRPr lang="ja-JP" sz="1050" kern="10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865</a:t>
                      </a:r>
                      <a:endParaRPr lang="ja-JP" sz="1050" kern="100">
                        <a:effectLst/>
                        <a:latin typeface="Century"/>
                        <a:ea typeface="ＭＳ 明朝"/>
                        <a:cs typeface="Times New Roman"/>
                      </a:endParaRPr>
                    </a:p>
                  </a:txBody>
                  <a:tcPr marL="62865" marR="62865" marT="0" marB="0" anchor="ctr"/>
                </a:tc>
                <a:tc>
                  <a:txBody>
                    <a:bodyPr/>
                    <a:lstStyle/>
                    <a:p>
                      <a:endParaRPr lang="ja-JP" sz="1000">
                        <a:effectLst/>
                        <a:latin typeface="Century"/>
                      </a:endParaRPr>
                    </a:p>
                  </a:txBody>
                  <a:tcPr marL="62865" marR="62865" marT="0" marB="0" anchor="ctr"/>
                </a:tc>
                <a:extLst>
                  <a:ext uri="{0D108BD9-81ED-4DB2-BD59-A6C34878D82A}">
                    <a16:rowId xmlns:a16="http://schemas.microsoft.com/office/drawing/2014/main" val="10010"/>
                  </a:ext>
                </a:extLst>
              </a:tr>
              <a:tr h="171450">
                <a:tc>
                  <a:txBody>
                    <a:bodyPr/>
                    <a:lstStyle/>
                    <a:p>
                      <a:pPr algn="l">
                        <a:spcAft>
                          <a:spcPts val="0"/>
                        </a:spcAft>
                      </a:pPr>
                      <a:r>
                        <a:rPr lang="en-US" sz="1100" kern="0" dirty="0">
                          <a:solidFill>
                            <a:schemeClr val="accent4"/>
                          </a:solidFill>
                          <a:effectLst/>
                        </a:rPr>
                        <a:t>MRR2</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a:effectLst/>
                        </a:rPr>
                        <a:t>A</a:t>
                      </a:r>
                      <a:endParaRPr lang="ja-JP" sz="1050" kern="10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570</a:t>
                      </a:r>
                      <a:endParaRPr lang="ja-JP" sz="1050" kern="100">
                        <a:effectLst/>
                        <a:latin typeface="Century"/>
                        <a:ea typeface="ＭＳ 明朝"/>
                        <a:cs typeface="Times New Roman"/>
                      </a:endParaRPr>
                    </a:p>
                  </a:txBody>
                  <a:tcPr marL="62865" marR="62865" marT="0" marB="0" anchor="ctr"/>
                </a:tc>
                <a:tc>
                  <a:txBody>
                    <a:bodyPr/>
                    <a:lstStyle/>
                    <a:p>
                      <a:endParaRPr lang="ja-JP" sz="1000">
                        <a:effectLst/>
                        <a:latin typeface="Century"/>
                      </a:endParaRPr>
                    </a:p>
                  </a:txBody>
                  <a:tcPr marL="62865" marR="62865" marT="0" marB="0" anchor="ctr"/>
                </a:tc>
                <a:extLst>
                  <a:ext uri="{0D108BD9-81ED-4DB2-BD59-A6C34878D82A}">
                    <a16:rowId xmlns:a16="http://schemas.microsoft.com/office/drawing/2014/main" val="10011"/>
                  </a:ext>
                </a:extLst>
              </a:tr>
              <a:tr h="171450">
                <a:tc>
                  <a:txBody>
                    <a:bodyPr/>
                    <a:lstStyle/>
                    <a:p>
                      <a:pPr algn="l">
                        <a:spcAft>
                          <a:spcPts val="0"/>
                        </a:spcAft>
                      </a:pPr>
                      <a:r>
                        <a:rPr lang="en-US" sz="1100" kern="0" dirty="0">
                          <a:solidFill>
                            <a:schemeClr val="accent4"/>
                          </a:solidFill>
                          <a:effectLst/>
                        </a:rPr>
                        <a:t>EXT_D</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a:effectLst/>
                        </a:rPr>
                        <a:t>kV</a:t>
                      </a:r>
                      <a:endParaRPr lang="ja-JP" sz="1050" kern="10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31</a:t>
                      </a:r>
                      <a:endParaRPr lang="ja-JP" sz="1050" kern="100">
                        <a:effectLst/>
                        <a:latin typeface="Century"/>
                        <a:ea typeface="ＭＳ 明朝"/>
                        <a:cs typeface="Times New Roman"/>
                      </a:endParaRPr>
                    </a:p>
                  </a:txBody>
                  <a:tcPr marL="62865" marR="62865" marT="0" marB="0" anchor="ctr"/>
                </a:tc>
                <a:tc>
                  <a:txBody>
                    <a:bodyPr/>
                    <a:lstStyle/>
                    <a:p>
                      <a:endParaRPr lang="ja-JP" sz="1000">
                        <a:effectLst/>
                        <a:latin typeface="Century"/>
                      </a:endParaRPr>
                    </a:p>
                  </a:txBody>
                  <a:tcPr marL="62865" marR="62865" marT="0" marB="0" anchor="ctr"/>
                </a:tc>
                <a:extLst>
                  <a:ext uri="{0D108BD9-81ED-4DB2-BD59-A6C34878D82A}">
                    <a16:rowId xmlns:a16="http://schemas.microsoft.com/office/drawing/2014/main" val="10012"/>
                  </a:ext>
                </a:extLst>
              </a:tr>
              <a:tr h="171450">
                <a:tc>
                  <a:txBody>
                    <a:bodyPr/>
                    <a:lstStyle/>
                    <a:p>
                      <a:pPr algn="l">
                        <a:spcAft>
                          <a:spcPts val="0"/>
                        </a:spcAft>
                      </a:pPr>
                      <a:r>
                        <a:rPr lang="en-US" sz="1100" kern="0" dirty="0">
                          <a:solidFill>
                            <a:schemeClr val="accent4"/>
                          </a:solidFill>
                          <a:effectLst/>
                        </a:rPr>
                        <a:t>AG_D</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dirty="0">
                          <a:effectLst/>
                        </a:rPr>
                        <a:t>kV</a:t>
                      </a:r>
                      <a:endParaRPr lang="ja-JP" sz="1050" kern="100" dirty="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46</a:t>
                      </a:r>
                      <a:endParaRPr lang="ja-JP" sz="1050" kern="100">
                        <a:effectLst/>
                        <a:latin typeface="Century"/>
                        <a:ea typeface="ＭＳ 明朝"/>
                        <a:cs typeface="Times New Roman"/>
                      </a:endParaRPr>
                    </a:p>
                  </a:txBody>
                  <a:tcPr marL="62865" marR="62865" marT="0" marB="0" anchor="ctr"/>
                </a:tc>
                <a:tc>
                  <a:txBody>
                    <a:bodyPr/>
                    <a:lstStyle/>
                    <a:p>
                      <a:endParaRPr lang="ja-JP" sz="1000">
                        <a:effectLst/>
                        <a:latin typeface="Century"/>
                      </a:endParaRPr>
                    </a:p>
                  </a:txBody>
                  <a:tcPr marL="62865" marR="62865" marT="0" marB="0" anchor="ctr"/>
                </a:tc>
                <a:extLst>
                  <a:ext uri="{0D108BD9-81ED-4DB2-BD59-A6C34878D82A}">
                    <a16:rowId xmlns:a16="http://schemas.microsoft.com/office/drawing/2014/main" val="10013"/>
                  </a:ext>
                </a:extLst>
              </a:tr>
              <a:tr h="171450">
                <a:tc>
                  <a:txBody>
                    <a:bodyPr/>
                    <a:lstStyle/>
                    <a:p>
                      <a:pPr algn="l">
                        <a:spcAft>
                          <a:spcPts val="0"/>
                        </a:spcAft>
                      </a:pPr>
                      <a:r>
                        <a:rPr lang="en-US" sz="1100" kern="0" dirty="0">
                          <a:solidFill>
                            <a:schemeClr val="accent4"/>
                          </a:solidFill>
                          <a:effectLst/>
                        </a:rPr>
                        <a:t>BD</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dirty="0">
                          <a:effectLst/>
                        </a:rPr>
                        <a:t>V</a:t>
                      </a:r>
                      <a:endParaRPr lang="ja-JP" sz="1050" kern="100" dirty="0">
                        <a:effectLst/>
                        <a:latin typeface="Century"/>
                        <a:ea typeface="ＭＳ 明朝"/>
                        <a:cs typeface="Times New Roman"/>
                      </a:endParaRPr>
                    </a:p>
                  </a:txBody>
                  <a:tcPr marL="62865" marR="62865" marT="0" marB="0" anchor="ctr"/>
                </a:tc>
                <a:tc>
                  <a:txBody>
                    <a:bodyPr/>
                    <a:lstStyle/>
                    <a:p>
                      <a:pPr algn="r">
                        <a:spcAft>
                          <a:spcPts val="0"/>
                        </a:spcAft>
                      </a:pPr>
                      <a:r>
                        <a:rPr lang="en-US" sz="1100" kern="0" dirty="0">
                          <a:effectLst/>
                        </a:rPr>
                        <a:t>100</a:t>
                      </a:r>
                      <a:endParaRPr lang="ja-JP" sz="1050" kern="100" dirty="0">
                        <a:effectLst/>
                        <a:latin typeface="Century"/>
                        <a:ea typeface="ＭＳ 明朝"/>
                        <a:cs typeface="Times New Roman"/>
                      </a:endParaRPr>
                    </a:p>
                  </a:txBody>
                  <a:tcPr marL="62865" marR="62865" marT="0" marB="0" anchor="ctr"/>
                </a:tc>
                <a:tc>
                  <a:txBody>
                    <a:bodyPr/>
                    <a:lstStyle/>
                    <a:p>
                      <a:endParaRPr lang="ja-JP" sz="1000" dirty="0">
                        <a:effectLst/>
                        <a:latin typeface="Century"/>
                      </a:endParaRPr>
                    </a:p>
                  </a:txBody>
                  <a:tcPr marL="62865" marR="62865" marT="0" marB="0" anchor="ctr"/>
                </a:tc>
                <a:extLst>
                  <a:ext uri="{0D108BD9-81ED-4DB2-BD59-A6C34878D82A}">
                    <a16:rowId xmlns:a16="http://schemas.microsoft.com/office/drawing/2014/main" val="10014"/>
                  </a:ext>
                </a:extLst>
              </a:tr>
              <a:tr h="171450">
                <a:tc>
                  <a:txBody>
                    <a:bodyPr/>
                    <a:lstStyle/>
                    <a:p>
                      <a:pPr algn="l">
                        <a:spcAft>
                          <a:spcPts val="0"/>
                        </a:spcAft>
                      </a:pPr>
                      <a:r>
                        <a:rPr lang="en-US" altLang="ja-JP" sz="1100" kern="0" dirty="0" smtClean="0">
                          <a:solidFill>
                            <a:schemeClr val="accent4"/>
                          </a:solidFill>
                          <a:effectLst/>
                          <a:latin typeface="+mn-lt"/>
                          <a:ea typeface="+mn-ea"/>
                          <a:cs typeface="+mn-cs"/>
                        </a:rPr>
                        <a:t>TEMP</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dirty="0" smtClean="0">
                          <a:effectLst/>
                        </a:rPr>
                        <a:t>Degree C</a:t>
                      </a:r>
                      <a:endParaRPr lang="ja-JP" sz="1050" kern="100" dirty="0">
                        <a:effectLst/>
                        <a:latin typeface="Century"/>
                        <a:ea typeface="ＭＳ 明朝"/>
                        <a:cs typeface="Times New Roman"/>
                      </a:endParaRPr>
                    </a:p>
                  </a:txBody>
                  <a:tcPr marL="62865" marR="62865" marT="0" marB="0" anchor="ctr"/>
                </a:tc>
                <a:tc>
                  <a:txBody>
                    <a:bodyPr/>
                    <a:lstStyle/>
                    <a:p>
                      <a:pPr algn="r">
                        <a:spcAft>
                          <a:spcPts val="0"/>
                        </a:spcAft>
                      </a:pPr>
                      <a:r>
                        <a:rPr lang="en-US" sz="1100" kern="0" dirty="0" smtClean="0">
                          <a:effectLst/>
                        </a:rPr>
                        <a:t>6.2</a:t>
                      </a:r>
                      <a:endParaRPr lang="ja-JP" sz="1050" kern="100" dirty="0">
                        <a:effectLst/>
                        <a:latin typeface="Century"/>
                        <a:ea typeface="ＭＳ 明朝"/>
                        <a:cs typeface="Times New Roman"/>
                      </a:endParaRPr>
                    </a:p>
                  </a:txBody>
                  <a:tcPr marL="62865" marR="62865" marT="0" marB="0" anchor="ctr"/>
                </a:tc>
                <a:tc>
                  <a:txBody>
                    <a:bodyPr/>
                    <a:lstStyle/>
                    <a:p>
                      <a:endParaRPr lang="ja-JP" sz="1000" dirty="0">
                        <a:effectLst/>
                        <a:latin typeface="Century"/>
                      </a:endParaRPr>
                    </a:p>
                  </a:txBody>
                  <a:tcPr marL="62865" marR="62865" marT="0" marB="0" anchor="ctr"/>
                </a:tc>
                <a:extLst>
                  <a:ext uri="{0D108BD9-81ED-4DB2-BD59-A6C34878D82A}">
                    <a16:rowId xmlns:a16="http://schemas.microsoft.com/office/drawing/2014/main" val="10015"/>
                  </a:ext>
                </a:extLst>
              </a:tr>
              <a:tr h="171450">
                <a:tc>
                  <a:txBody>
                    <a:bodyPr/>
                    <a:lstStyle/>
                    <a:p>
                      <a:pPr algn="l">
                        <a:spcAft>
                          <a:spcPts val="0"/>
                        </a:spcAft>
                      </a:pPr>
                      <a:r>
                        <a:rPr lang="en-US" sz="1100" kern="0" dirty="0">
                          <a:solidFill>
                            <a:schemeClr val="accent4"/>
                          </a:solidFill>
                          <a:effectLst/>
                        </a:rPr>
                        <a:t>BA</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dirty="0">
                          <a:effectLst/>
                        </a:rPr>
                        <a:t>mT</a:t>
                      </a:r>
                      <a:endParaRPr lang="ja-JP" sz="1050" kern="100" dirty="0">
                        <a:effectLst/>
                        <a:latin typeface="Century"/>
                        <a:ea typeface="ＭＳ 明朝"/>
                        <a:cs typeface="Times New Roman"/>
                      </a:endParaRPr>
                    </a:p>
                  </a:txBody>
                  <a:tcPr marL="62865" marR="62865" marT="0" marB="0" anchor="ctr"/>
                </a:tc>
                <a:tc>
                  <a:txBody>
                    <a:bodyPr/>
                    <a:lstStyle/>
                    <a:p>
                      <a:pPr algn="r">
                        <a:spcAft>
                          <a:spcPts val="0"/>
                        </a:spcAft>
                      </a:pPr>
                      <a:r>
                        <a:rPr lang="en-US" sz="1100" kern="0" dirty="0">
                          <a:effectLst/>
                        </a:rPr>
                        <a:t>187.48</a:t>
                      </a:r>
                      <a:endParaRPr lang="ja-JP" sz="1050" kern="100" dirty="0">
                        <a:effectLst/>
                        <a:latin typeface="Century"/>
                        <a:ea typeface="ＭＳ 明朝"/>
                        <a:cs typeface="Times New Roman"/>
                      </a:endParaRPr>
                    </a:p>
                  </a:txBody>
                  <a:tcPr marL="62865" marR="62865" marT="0" marB="0" anchor="ctr"/>
                </a:tc>
                <a:tc>
                  <a:txBody>
                    <a:bodyPr/>
                    <a:lstStyle/>
                    <a:p>
                      <a:endParaRPr lang="ja-JP" sz="1000">
                        <a:effectLst/>
                        <a:latin typeface="Century"/>
                      </a:endParaRPr>
                    </a:p>
                  </a:txBody>
                  <a:tcPr marL="62865" marR="62865" marT="0" marB="0" anchor="ctr"/>
                </a:tc>
                <a:extLst>
                  <a:ext uri="{0D108BD9-81ED-4DB2-BD59-A6C34878D82A}">
                    <a16:rowId xmlns:a16="http://schemas.microsoft.com/office/drawing/2014/main" val="10016"/>
                  </a:ext>
                </a:extLst>
              </a:tr>
              <a:tr h="171450">
                <a:tc>
                  <a:txBody>
                    <a:bodyPr/>
                    <a:lstStyle/>
                    <a:p>
                      <a:pPr algn="l">
                        <a:spcAft>
                          <a:spcPts val="0"/>
                        </a:spcAft>
                      </a:pPr>
                      <a:r>
                        <a:rPr lang="en-US" sz="1100" kern="0" dirty="0">
                          <a:solidFill>
                            <a:schemeClr val="accent4"/>
                          </a:solidFill>
                          <a:effectLst/>
                        </a:rPr>
                        <a:t>SLTA02</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a:effectLst/>
                        </a:rPr>
                        <a:t>mm</a:t>
                      </a:r>
                      <a:endParaRPr lang="ja-JP" sz="1050" kern="10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10</a:t>
                      </a:r>
                      <a:endParaRPr lang="ja-JP" sz="1050" kern="100">
                        <a:effectLst/>
                        <a:latin typeface="Century"/>
                        <a:ea typeface="ＭＳ 明朝"/>
                        <a:cs typeface="Times New Roman"/>
                      </a:endParaRPr>
                    </a:p>
                  </a:txBody>
                  <a:tcPr marL="62865" marR="62865" marT="0" marB="0" anchor="ctr"/>
                </a:tc>
                <a:tc>
                  <a:txBody>
                    <a:bodyPr/>
                    <a:lstStyle/>
                    <a:p>
                      <a:endParaRPr lang="ja-JP" sz="1000">
                        <a:effectLst/>
                        <a:latin typeface="Century"/>
                      </a:endParaRPr>
                    </a:p>
                  </a:txBody>
                  <a:tcPr marL="62865" marR="62865" marT="0" marB="0" anchor="ctr"/>
                </a:tc>
                <a:extLst>
                  <a:ext uri="{0D108BD9-81ED-4DB2-BD59-A6C34878D82A}">
                    <a16:rowId xmlns:a16="http://schemas.microsoft.com/office/drawing/2014/main" val="10017"/>
                  </a:ext>
                </a:extLst>
              </a:tr>
              <a:tr h="171450">
                <a:tc>
                  <a:txBody>
                    <a:bodyPr/>
                    <a:lstStyle/>
                    <a:p>
                      <a:pPr algn="l">
                        <a:spcAft>
                          <a:spcPts val="0"/>
                        </a:spcAft>
                      </a:pPr>
                      <a:r>
                        <a:rPr lang="en-US" sz="1100" kern="0" dirty="0">
                          <a:solidFill>
                            <a:schemeClr val="accent4"/>
                          </a:solidFill>
                          <a:effectLst/>
                        </a:rPr>
                        <a:t>SELF</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a:effectLst/>
                        </a:rPr>
                        <a:t>sec</a:t>
                      </a:r>
                      <a:endParaRPr lang="ja-JP" sz="1050" kern="10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0.412</a:t>
                      </a:r>
                      <a:endParaRPr lang="ja-JP" sz="1050" kern="100">
                        <a:effectLst/>
                        <a:latin typeface="Century"/>
                        <a:ea typeface="ＭＳ 明朝"/>
                        <a:cs typeface="Times New Roman"/>
                      </a:endParaRPr>
                    </a:p>
                  </a:txBody>
                  <a:tcPr marL="62865" marR="62865" marT="0" marB="0" anchor="ctr"/>
                </a:tc>
                <a:tc>
                  <a:txBody>
                    <a:bodyPr/>
                    <a:lstStyle/>
                    <a:p>
                      <a:pPr algn="l">
                        <a:spcAft>
                          <a:spcPts val="0"/>
                        </a:spcAft>
                      </a:pPr>
                      <a:r>
                        <a:rPr lang="ja-JP" sz="1100" kern="0" dirty="0">
                          <a:effectLst/>
                        </a:rPr>
                        <a:t>　</a:t>
                      </a:r>
                      <a:endParaRPr lang="ja-JP" sz="1050" kern="100" dirty="0">
                        <a:effectLst/>
                        <a:latin typeface="Century"/>
                        <a:ea typeface="ＭＳ 明朝"/>
                        <a:cs typeface="Times New Roman"/>
                      </a:endParaRPr>
                    </a:p>
                  </a:txBody>
                  <a:tcPr marL="62865" marR="62865" marT="0" marB="0" anchor="ctr"/>
                </a:tc>
                <a:extLst>
                  <a:ext uri="{0D108BD9-81ED-4DB2-BD59-A6C34878D82A}">
                    <a16:rowId xmlns:a16="http://schemas.microsoft.com/office/drawing/2014/main" val="10018"/>
                  </a:ext>
                </a:extLst>
              </a:tr>
            </a:tbl>
          </a:graphicData>
        </a:graphic>
      </p:graphicFrame>
      <p:cxnSp>
        <p:nvCxnSpPr>
          <p:cNvPr id="7" name="直線矢印コネクタ 6"/>
          <p:cNvCxnSpPr/>
          <p:nvPr/>
        </p:nvCxnSpPr>
        <p:spPr bwMode="auto">
          <a:xfrm>
            <a:off x="3046884" y="3212976"/>
            <a:ext cx="0" cy="432048"/>
          </a:xfrm>
          <a:prstGeom prst="straightConnector1">
            <a:avLst/>
          </a:prstGeom>
          <a:noFill/>
          <a:ln w="9525" cap="flat" cmpd="sng" algn="ctr">
            <a:solidFill>
              <a:schemeClr val="bg2">
                <a:lumMod val="50000"/>
                <a:lumOff val="50000"/>
              </a:schemeClr>
            </a:solidFill>
            <a:prstDash val="solid"/>
            <a:round/>
            <a:headEnd type="none" w="med" len="med"/>
            <a:tailEnd type="arrow"/>
          </a:ln>
          <a:effectLst/>
        </p:spPr>
      </p:cxnSp>
      <p:sp>
        <p:nvSpPr>
          <p:cNvPr id="6" name="テキスト ボックス 5"/>
          <p:cNvSpPr txBox="1"/>
          <p:nvPr/>
        </p:nvSpPr>
        <p:spPr>
          <a:xfrm>
            <a:off x="7041232" y="5887898"/>
            <a:ext cx="2672526" cy="830997"/>
          </a:xfrm>
          <a:prstGeom prst="rect">
            <a:avLst/>
          </a:prstGeom>
          <a:noFill/>
        </p:spPr>
        <p:txBody>
          <a:bodyPr wrap="none" rtlCol="0">
            <a:spAutoFit/>
          </a:bodyPr>
          <a:lstStyle/>
          <a:p>
            <a:r>
              <a:rPr kumimoji="1" lang="en-US" altLang="ja-JP" dirty="0" smtClean="0">
                <a:solidFill>
                  <a:schemeClr val="accent4"/>
                </a:solidFill>
                <a:latin typeface="Trebuchet MS" panose="020B0603020202020204" pitchFamily="34" charset="0"/>
              </a:rPr>
              <a:t>Optimized for 20+</a:t>
            </a:r>
          </a:p>
          <a:p>
            <a:r>
              <a:rPr lang="en-US" altLang="ja-JP" baseline="30000" dirty="0">
                <a:solidFill>
                  <a:schemeClr val="accent4"/>
                </a:solidFill>
                <a:latin typeface="Trebuchet MS" panose="020B0603020202020204" pitchFamily="34" charset="0"/>
                <a:cs typeface="Calibri" panose="020F0502020204030204" pitchFamily="34" charset="0"/>
              </a:rPr>
              <a:t>115</a:t>
            </a:r>
            <a:r>
              <a:rPr lang="en-US" altLang="ja-JP" dirty="0">
                <a:solidFill>
                  <a:schemeClr val="accent4"/>
                </a:solidFill>
                <a:latin typeface="Trebuchet MS" panose="020B0603020202020204" pitchFamily="34" charset="0"/>
                <a:cs typeface="Calibri" panose="020F0502020204030204" pitchFamily="34" charset="0"/>
              </a:rPr>
              <a:t>In</a:t>
            </a:r>
            <a:r>
              <a:rPr lang="en-US" altLang="ja-JP" baseline="30000" dirty="0">
                <a:solidFill>
                  <a:schemeClr val="accent4"/>
                </a:solidFill>
                <a:latin typeface="Trebuchet MS" panose="020B0603020202020204" pitchFamily="34" charset="0"/>
                <a:cs typeface="Calibri" panose="020F0502020204030204" pitchFamily="34" charset="0"/>
              </a:rPr>
              <a:t>20+</a:t>
            </a:r>
            <a:r>
              <a:rPr lang="en-US" altLang="ja-JP" dirty="0">
                <a:solidFill>
                  <a:schemeClr val="accent4"/>
                </a:solidFill>
                <a:latin typeface="Trebuchet MS" panose="020B0603020202020204" pitchFamily="34" charset="0"/>
                <a:cs typeface="Calibri" panose="020F0502020204030204" pitchFamily="34" charset="0"/>
              </a:rPr>
              <a:t>: 90 </a:t>
            </a:r>
            <a:r>
              <a:rPr lang="en-US" altLang="ja-JP" dirty="0" smtClean="0">
                <a:solidFill>
                  <a:schemeClr val="accent4"/>
                </a:solidFill>
                <a:latin typeface="Symbol" panose="05050102010706020507" pitchFamily="18" charset="2"/>
                <a:cs typeface="Calibri" panose="020F0502020204030204" pitchFamily="34" charset="0"/>
              </a:rPr>
              <a:t>m</a:t>
            </a:r>
            <a:r>
              <a:rPr lang="en-US" altLang="ja-JP" dirty="0" smtClean="0">
                <a:solidFill>
                  <a:schemeClr val="accent4"/>
                </a:solidFill>
                <a:latin typeface="Trebuchet MS" panose="020B0603020202020204" pitchFamily="34" charset="0"/>
                <a:cs typeface="Calibri" panose="020F0502020204030204" pitchFamily="34" charset="0"/>
              </a:rPr>
              <a:t>A</a:t>
            </a:r>
            <a:endParaRPr lang="en-US" altLang="ja-JP" baseline="-25000" dirty="0">
              <a:solidFill>
                <a:schemeClr val="accent4"/>
              </a:solidFill>
              <a:latin typeface="Trebuchet MS" panose="020B0603020202020204" pitchFamily="34" charset="0"/>
              <a:cs typeface="Calibri" panose="020F0502020204030204" pitchFamily="34" charset="0"/>
            </a:endParaRPr>
          </a:p>
        </p:txBody>
      </p:sp>
      <p:sp>
        <p:nvSpPr>
          <p:cNvPr id="3" name="テキスト ボックス 2"/>
          <p:cNvSpPr txBox="1"/>
          <p:nvPr/>
        </p:nvSpPr>
        <p:spPr>
          <a:xfrm rot="16200000">
            <a:off x="-608500" y="3506524"/>
            <a:ext cx="1524776" cy="276999"/>
          </a:xfrm>
          <a:prstGeom prst="rect">
            <a:avLst/>
          </a:prstGeom>
          <a:solidFill>
            <a:schemeClr val="bg1"/>
          </a:solidFill>
        </p:spPr>
        <p:txBody>
          <a:bodyPr wrap="none" rtlCol="0">
            <a:spAutoFit/>
          </a:bodyPr>
          <a:lstStyle/>
          <a:p>
            <a:pPr algn="r"/>
            <a:r>
              <a:rPr kumimoji="1" lang="en-US" altLang="ja-JP" sz="1200" b="1" dirty="0" smtClean="0">
                <a:solidFill>
                  <a:schemeClr val="bg2"/>
                </a:solidFill>
                <a:latin typeface="Trebuchet MS" panose="020B0603020202020204" pitchFamily="34" charset="0"/>
              </a:rPr>
              <a:t>Beam current [</a:t>
            </a:r>
            <a:r>
              <a:rPr kumimoji="1" lang="en-US" altLang="ja-JP" sz="1200" b="1" dirty="0" smtClean="0">
                <a:solidFill>
                  <a:schemeClr val="bg2"/>
                </a:solidFill>
                <a:latin typeface="Symbol" panose="05050102010706020507" pitchFamily="18" charset="2"/>
              </a:rPr>
              <a:t>m</a:t>
            </a:r>
            <a:r>
              <a:rPr kumimoji="1" lang="en-US" altLang="ja-JP" sz="1200" b="1" dirty="0" smtClean="0">
                <a:solidFill>
                  <a:schemeClr val="bg2"/>
                </a:solidFill>
                <a:latin typeface="Trebuchet MS" panose="020B0603020202020204" pitchFamily="34" charset="0"/>
              </a:rPr>
              <a:t>A]</a:t>
            </a:r>
            <a:endParaRPr kumimoji="1" lang="ja-JP" altLang="en-US" sz="1200" b="1" dirty="0">
              <a:solidFill>
                <a:schemeClr val="bg2"/>
              </a:solidFill>
              <a:latin typeface="Trebuchet MS" panose="020B0603020202020204" pitchFamily="34" charset="0"/>
            </a:endParaRPr>
          </a:p>
        </p:txBody>
      </p:sp>
      <p:sp>
        <p:nvSpPr>
          <p:cNvPr id="8" name="テキスト ボックス 7"/>
          <p:cNvSpPr txBox="1"/>
          <p:nvPr/>
        </p:nvSpPr>
        <p:spPr>
          <a:xfrm>
            <a:off x="2866243" y="5581223"/>
            <a:ext cx="1595309" cy="276999"/>
          </a:xfrm>
          <a:prstGeom prst="rect">
            <a:avLst/>
          </a:prstGeom>
          <a:solidFill>
            <a:schemeClr val="bg1"/>
          </a:solidFill>
        </p:spPr>
        <p:txBody>
          <a:bodyPr wrap="none" rtlCol="0">
            <a:spAutoFit/>
          </a:bodyPr>
          <a:lstStyle/>
          <a:p>
            <a:pPr algn="r"/>
            <a:r>
              <a:rPr kumimoji="1" lang="en-US" altLang="ja-JP" sz="1200" b="1" dirty="0" smtClean="0">
                <a:solidFill>
                  <a:schemeClr val="bg2"/>
                </a:solidFill>
                <a:latin typeface="Trebuchet MS" panose="020B0603020202020204" pitchFamily="34" charset="0"/>
              </a:rPr>
              <a:t>Magnetic field [mT]</a:t>
            </a:r>
            <a:endParaRPr kumimoji="1" lang="ja-JP" altLang="en-US" sz="1200" b="1" dirty="0">
              <a:solidFill>
                <a:schemeClr val="bg2"/>
              </a:solidFill>
              <a:latin typeface="Trebuchet MS" panose="020B0603020202020204" pitchFamily="34" charset="0"/>
            </a:endParaRPr>
          </a:p>
        </p:txBody>
      </p:sp>
    </p:spTree>
    <p:extLst>
      <p:ext uri="{BB962C8B-B14F-4D97-AF65-F5344CB8AC3E}">
        <p14:creationId xmlns:p14="http://schemas.microsoft.com/office/powerpoint/2010/main" val="12397665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b="0" dirty="0" smtClean="0">
                <a:latin typeface="Trebuchet MS" panose="020B0603020202020204" pitchFamily="34" charset="0"/>
              </a:rPr>
              <a:t>Production of Sn ion from </a:t>
            </a:r>
            <a:r>
              <a:rPr lang="en-US" altLang="ja-JP" b="0" dirty="0">
                <a:latin typeface="Trebuchet MS" panose="020B0603020202020204" pitchFamily="34" charset="0"/>
              </a:rPr>
              <a:t>Sn(i-C</a:t>
            </a:r>
            <a:r>
              <a:rPr lang="en-US" altLang="ja-JP" b="0" baseline="-25000" dirty="0">
                <a:latin typeface="Trebuchet MS" panose="020B0603020202020204" pitchFamily="34" charset="0"/>
              </a:rPr>
              <a:t>3</a:t>
            </a:r>
            <a:r>
              <a:rPr lang="en-US" altLang="ja-JP" b="0" dirty="0">
                <a:latin typeface="Trebuchet MS" panose="020B0603020202020204" pitchFamily="34" charset="0"/>
              </a:rPr>
              <a:t>H</a:t>
            </a:r>
            <a:r>
              <a:rPr lang="en-US" altLang="ja-JP" b="0" baseline="-25000" dirty="0">
                <a:latin typeface="Trebuchet MS" panose="020B0603020202020204" pitchFamily="34" charset="0"/>
              </a:rPr>
              <a:t>7</a:t>
            </a:r>
            <a:r>
              <a:rPr lang="en-US" altLang="ja-JP" b="0" dirty="0">
                <a:latin typeface="Trebuchet MS" panose="020B0603020202020204" pitchFamily="34" charset="0"/>
              </a:rPr>
              <a:t>)</a:t>
            </a:r>
            <a:r>
              <a:rPr lang="en-US" altLang="ja-JP" b="0" baseline="-25000" dirty="0">
                <a:latin typeface="Trebuchet MS" panose="020B0603020202020204" pitchFamily="34" charset="0"/>
              </a:rPr>
              <a:t>4</a:t>
            </a:r>
            <a:endParaRPr kumimoji="1" lang="ja-JP" altLang="en-US" b="0" dirty="0">
              <a:latin typeface="Trebuchet MS" panose="020B0603020202020204" pitchFamily="34" charset="0"/>
            </a:endParaRPr>
          </a:p>
        </p:txBody>
      </p:sp>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61059"/>
            <a:ext cx="6033120" cy="3401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表 4"/>
          <p:cNvGraphicFramePr>
            <a:graphicFrameLocks noGrp="1"/>
          </p:cNvGraphicFramePr>
          <p:nvPr>
            <p:extLst>
              <p:ext uri="{D42A27DB-BD31-4B8C-83A1-F6EECF244321}">
                <p14:modId xmlns:p14="http://schemas.microsoft.com/office/powerpoint/2010/main" val="2367520515"/>
              </p:ext>
            </p:extLst>
          </p:nvPr>
        </p:nvGraphicFramePr>
        <p:xfrm>
          <a:off x="6143600" y="2061059"/>
          <a:ext cx="3743325" cy="3276600"/>
        </p:xfrm>
        <a:graphic>
          <a:graphicData uri="http://schemas.openxmlformats.org/drawingml/2006/table">
            <a:tbl>
              <a:tblPr firstRow="1" firstCol="1" bandRow="1">
                <a:tableStyleId>{5C22544A-7EE6-4342-B048-85BDC9FD1C3A}</a:tableStyleId>
              </a:tblPr>
              <a:tblGrid>
                <a:gridCol w="695960">
                  <a:extLst>
                    <a:ext uri="{9D8B030D-6E8A-4147-A177-3AD203B41FA5}">
                      <a16:colId xmlns:a16="http://schemas.microsoft.com/office/drawing/2014/main" val="20000"/>
                    </a:ext>
                  </a:extLst>
                </a:gridCol>
                <a:gridCol w="695960">
                  <a:extLst>
                    <a:ext uri="{9D8B030D-6E8A-4147-A177-3AD203B41FA5}">
                      <a16:colId xmlns:a16="http://schemas.microsoft.com/office/drawing/2014/main" val="20001"/>
                    </a:ext>
                  </a:extLst>
                </a:gridCol>
                <a:gridCol w="695960">
                  <a:extLst>
                    <a:ext uri="{9D8B030D-6E8A-4147-A177-3AD203B41FA5}">
                      <a16:colId xmlns:a16="http://schemas.microsoft.com/office/drawing/2014/main" val="20002"/>
                    </a:ext>
                  </a:extLst>
                </a:gridCol>
                <a:gridCol w="1655445">
                  <a:extLst>
                    <a:ext uri="{9D8B030D-6E8A-4147-A177-3AD203B41FA5}">
                      <a16:colId xmlns:a16="http://schemas.microsoft.com/office/drawing/2014/main" val="20003"/>
                    </a:ext>
                  </a:extLst>
                </a:gridCol>
              </a:tblGrid>
              <a:tr h="180975">
                <a:tc>
                  <a:txBody>
                    <a:bodyPr/>
                    <a:lstStyle/>
                    <a:p>
                      <a:pPr algn="l">
                        <a:spcAft>
                          <a:spcPts val="0"/>
                        </a:spcAft>
                      </a:pPr>
                      <a:r>
                        <a:rPr lang="en-US" sz="1100" kern="0" dirty="0">
                          <a:solidFill>
                            <a:schemeClr val="accent4"/>
                          </a:solidFill>
                          <a:effectLst/>
                        </a:rPr>
                        <a:t>DEVICE</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a:solidFill>
                            <a:schemeClr val="accent4"/>
                          </a:solidFill>
                          <a:effectLst/>
                        </a:rPr>
                        <a:t>UNIT</a:t>
                      </a:r>
                      <a:endParaRPr lang="ja-JP" sz="1050" kern="10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dirty="0">
                          <a:solidFill>
                            <a:schemeClr val="accent4"/>
                          </a:solidFill>
                          <a:effectLst/>
                        </a:rPr>
                        <a:t>PRESET</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endParaRPr lang="ja-JP" sz="1050" kern="100" dirty="0">
                        <a:effectLst/>
                        <a:latin typeface="Century"/>
                        <a:ea typeface="ＭＳ 明朝"/>
                        <a:cs typeface="Times New Roman"/>
                      </a:endParaRPr>
                    </a:p>
                  </a:txBody>
                  <a:tcPr marL="62865" marR="62865" marT="0" marB="0" anchor="ctr"/>
                </a:tc>
                <a:extLst>
                  <a:ext uri="{0D108BD9-81ED-4DB2-BD59-A6C34878D82A}">
                    <a16:rowId xmlns:a16="http://schemas.microsoft.com/office/drawing/2014/main" val="10000"/>
                  </a:ext>
                </a:extLst>
              </a:tr>
              <a:tr h="180975">
                <a:tc>
                  <a:txBody>
                    <a:bodyPr/>
                    <a:lstStyle/>
                    <a:p>
                      <a:pPr algn="l">
                        <a:spcAft>
                          <a:spcPts val="0"/>
                        </a:spcAft>
                      </a:pPr>
                      <a:r>
                        <a:rPr lang="en-US" sz="1100" kern="0" dirty="0">
                          <a:solidFill>
                            <a:schemeClr val="accent4"/>
                          </a:solidFill>
                          <a:effectLst/>
                        </a:rPr>
                        <a:t>TG1_D</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a:effectLst/>
                        </a:rPr>
                        <a:t>msec</a:t>
                      </a:r>
                      <a:endParaRPr lang="ja-JP" sz="1050" kern="10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0</a:t>
                      </a:r>
                      <a:endParaRPr lang="ja-JP" sz="1050" kern="100">
                        <a:effectLst/>
                        <a:latin typeface="Century"/>
                        <a:ea typeface="ＭＳ 明朝"/>
                        <a:cs typeface="Times New Roman"/>
                      </a:endParaRPr>
                    </a:p>
                  </a:txBody>
                  <a:tcPr marL="62865" marR="62865" marT="0" marB="0" anchor="ctr"/>
                </a:tc>
                <a:tc>
                  <a:txBody>
                    <a:bodyPr/>
                    <a:lstStyle/>
                    <a:p>
                      <a:endParaRPr lang="ja-JP" sz="1000">
                        <a:effectLst/>
                        <a:latin typeface="Century"/>
                      </a:endParaRPr>
                    </a:p>
                  </a:txBody>
                  <a:tcPr marL="62865" marR="62865" marT="0" marB="0" anchor="ctr"/>
                </a:tc>
                <a:extLst>
                  <a:ext uri="{0D108BD9-81ED-4DB2-BD59-A6C34878D82A}">
                    <a16:rowId xmlns:a16="http://schemas.microsoft.com/office/drawing/2014/main" val="10001"/>
                  </a:ext>
                </a:extLst>
              </a:tr>
              <a:tr h="171450">
                <a:tc>
                  <a:txBody>
                    <a:bodyPr/>
                    <a:lstStyle/>
                    <a:p>
                      <a:pPr algn="l">
                        <a:spcAft>
                          <a:spcPts val="0"/>
                        </a:spcAft>
                      </a:pPr>
                      <a:r>
                        <a:rPr lang="en-US" sz="1100" kern="0" dirty="0">
                          <a:solidFill>
                            <a:schemeClr val="accent4"/>
                          </a:solidFill>
                          <a:effectLst/>
                        </a:rPr>
                        <a:t>TG1_W</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a:effectLst/>
                        </a:rPr>
                        <a:t>msec</a:t>
                      </a:r>
                      <a:endParaRPr lang="ja-JP" sz="1050" kern="10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75</a:t>
                      </a:r>
                      <a:endParaRPr lang="ja-JP" sz="1050" kern="100">
                        <a:effectLst/>
                        <a:latin typeface="Century"/>
                        <a:ea typeface="ＭＳ 明朝"/>
                        <a:cs typeface="Times New Roman"/>
                      </a:endParaRPr>
                    </a:p>
                  </a:txBody>
                  <a:tcPr marL="62865" marR="62865" marT="0" marB="0" anchor="ctr"/>
                </a:tc>
                <a:tc>
                  <a:txBody>
                    <a:bodyPr/>
                    <a:lstStyle/>
                    <a:p>
                      <a:endParaRPr lang="ja-JP" sz="1000">
                        <a:effectLst/>
                        <a:latin typeface="Century"/>
                      </a:endParaRPr>
                    </a:p>
                  </a:txBody>
                  <a:tcPr marL="62865" marR="62865" marT="0" marB="0" anchor="ctr"/>
                </a:tc>
                <a:extLst>
                  <a:ext uri="{0D108BD9-81ED-4DB2-BD59-A6C34878D82A}">
                    <a16:rowId xmlns:a16="http://schemas.microsoft.com/office/drawing/2014/main" val="10002"/>
                  </a:ext>
                </a:extLst>
              </a:tr>
              <a:tr h="171450">
                <a:tc>
                  <a:txBody>
                    <a:bodyPr/>
                    <a:lstStyle/>
                    <a:p>
                      <a:pPr algn="l">
                        <a:spcAft>
                          <a:spcPts val="0"/>
                        </a:spcAft>
                      </a:pPr>
                      <a:r>
                        <a:rPr lang="en-US" sz="1100" kern="0" dirty="0">
                          <a:solidFill>
                            <a:schemeClr val="accent4"/>
                          </a:solidFill>
                          <a:effectLst/>
                        </a:rPr>
                        <a:t>TG2_D</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a:effectLst/>
                        </a:rPr>
                        <a:t>msec</a:t>
                      </a:r>
                      <a:endParaRPr lang="ja-JP" sz="1050" kern="10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0</a:t>
                      </a:r>
                      <a:endParaRPr lang="ja-JP" sz="1050" kern="100">
                        <a:effectLst/>
                        <a:latin typeface="Century"/>
                        <a:ea typeface="ＭＳ 明朝"/>
                        <a:cs typeface="Times New Roman"/>
                      </a:endParaRPr>
                    </a:p>
                  </a:txBody>
                  <a:tcPr marL="62865" marR="62865" marT="0" marB="0" anchor="ctr"/>
                </a:tc>
                <a:tc>
                  <a:txBody>
                    <a:bodyPr/>
                    <a:lstStyle/>
                    <a:p>
                      <a:endParaRPr lang="ja-JP" sz="1000">
                        <a:effectLst/>
                        <a:latin typeface="Century"/>
                      </a:endParaRPr>
                    </a:p>
                  </a:txBody>
                  <a:tcPr marL="62865" marR="62865" marT="0" marB="0" anchor="ctr"/>
                </a:tc>
                <a:extLst>
                  <a:ext uri="{0D108BD9-81ED-4DB2-BD59-A6C34878D82A}">
                    <a16:rowId xmlns:a16="http://schemas.microsoft.com/office/drawing/2014/main" val="10003"/>
                  </a:ext>
                </a:extLst>
              </a:tr>
              <a:tr h="171450">
                <a:tc>
                  <a:txBody>
                    <a:bodyPr/>
                    <a:lstStyle/>
                    <a:p>
                      <a:pPr algn="l">
                        <a:spcAft>
                          <a:spcPts val="0"/>
                        </a:spcAft>
                      </a:pPr>
                      <a:r>
                        <a:rPr lang="en-US" sz="1100" kern="0" dirty="0">
                          <a:solidFill>
                            <a:schemeClr val="accent4"/>
                          </a:solidFill>
                          <a:effectLst/>
                        </a:rPr>
                        <a:t>TG2_W</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a:effectLst/>
                        </a:rPr>
                        <a:t>msec</a:t>
                      </a:r>
                      <a:endParaRPr lang="ja-JP" sz="1050" kern="10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75</a:t>
                      </a:r>
                      <a:endParaRPr lang="ja-JP" sz="1050" kern="100">
                        <a:effectLst/>
                        <a:latin typeface="Century"/>
                        <a:ea typeface="ＭＳ 明朝"/>
                        <a:cs typeface="Times New Roman"/>
                      </a:endParaRPr>
                    </a:p>
                  </a:txBody>
                  <a:tcPr marL="62865" marR="62865" marT="0" marB="0" anchor="ctr"/>
                </a:tc>
                <a:tc>
                  <a:txBody>
                    <a:bodyPr/>
                    <a:lstStyle/>
                    <a:p>
                      <a:endParaRPr lang="ja-JP" sz="1000">
                        <a:effectLst/>
                        <a:latin typeface="Century"/>
                      </a:endParaRPr>
                    </a:p>
                  </a:txBody>
                  <a:tcPr marL="62865" marR="62865" marT="0" marB="0" anchor="ctr"/>
                </a:tc>
                <a:extLst>
                  <a:ext uri="{0D108BD9-81ED-4DB2-BD59-A6C34878D82A}">
                    <a16:rowId xmlns:a16="http://schemas.microsoft.com/office/drawing/2014/main" val="10004"/>
                  </a:ext>
                </a:extLst>
              </a:tr>
              <a:tr h="171450">
                <a:tc>
                  <a:txBody>
                    <a:bodyPr/>
                    <a:lstStyle/>
                    <a:p>
                      <a:pPr algn="l">
                        <a:spcAft>
                          <a:spcPts val="0"/>
                        </a:spcAft>
                      </a:pPr>
                      <a:r>
                        <a:rPr lang="en-US" sz="1100" kern="0" dirty="0">
                          <a:solidFill>
                            <a:schemeClr val="accent4"/>
                          </a:solidFill>
                          <a:effectLst/>
                        </a:rPr>
                        <a:t>M_GFL</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a:effectLst/>
                        </a:rPr>
                        <a:t>cc/min</a:t>
                      </a:r>
                      <a:endParaRPr lang="ja-JP" sz="1050" kern="10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0</a:t>
                      </a:r>
                      <a:endParaRPr lang="ja-JP" sz="1050" kern="100">
                        <a:effectLst/>
                        <a:latin typeface="Century"/>
                        <a:ea typeface="ＭＳ 明朝"/>
                        <a:cs typeface="Times New Roman"/>
                      </a:endParaRPr>
                    </a:p>
                  </a:txBody>
                  <a:tcPr marL="62865" marR="62865" marT="0" marB="0" anchor="ctr"/>
                </a:tc>
                <a:tc>
                  <a:txBody>
                    <a:bodyPr/>
                    <a:lstStyle/>
                    <a:p>
                      <a:pPr algn="l">
                        <a:spcAft>
                          <a:spcPts val="0"/>
                        </a:spcAft>
                      </a:pPr>
                      <a:r>
                        <a:rPr lang="en-US" sz="1100" kern="0" dirty="0" smtClean="0">
                          <a:effectLst/>
                        </a:rPr>
                        <a:t>O2</a:t>
                      </a:r>
                      <a:endParaRPr lang="ja-JP" sz="1050" kern="100" dirty="0">
                        <a:effectLst/>
                        <a:latin typeface="Century"/>
                        <a:ea typeface="ＭＳ 明朝"/>
                        <a:cs typeface="Times New Roman"/>
                      </a:endParaRPr>
                    </a:p>
                  </a:txBody>
                  <a:tcPr marL="62865" marR="62865" marT="0" marB="0" anchor="ctr"/>
                </a:tc>
                <a:extLst>
                  <a:ext uri="{0D108BD9-81ED-4DB2-BD59-A6C34878D82A}">
                    <a16:rowId xmlns:a16="http://schemas.microsoft.com/office/drawing/2014/main" val="10005"/>
                  </a:ext>
                </a:extLst>
              </a:tr>
              <a:tr h="171450">
                <a:tc>
                  <a:txBody>
                    <a:bodyPr/>
                    <a:lstStyle/>
                    <a:p>
                      <a:pPr algn="l">
                        <a:spcAft>
                          <a:spcPts val="0"/>
                        </a:spcAft>
                      </a:pPr>
                      <a:r>
                        <a:rPr lang="en-US" sz="1100" kern="0">
                          <a:solidFill>
                            <a:schemeClr val="accent4"/>
                          </a:solidFill>
                          <a:effectLst/>
                        </a:rPr>
                        <a:t>S_GFL</a:t>
                      </a:r>
                      <a:endParaRPr lang="ja-JP" sz="1050" kern="10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a:effectLst/>
                        </a:rPr>
                        <a:t>cc/min</a:t>
                      </a:r>
                      <a:endParaRPr lang="ja-JP" sz="1050" kern="100">
                        <a:effectLst/>
                        <a:latin typeface="Century"/>
                        <a:ea typeface="ＭＳ 明朝"/>
                        <a:cs typeface="Times New Roman"/>
                      </a:endParaRPr>
                    </a:p>
                  </a:txBody>
                  <a:tcPr marL="62865" marR="62865" marT="0" marB="0" anchor="ctr"/>
                </a:tc>
                <a:tc>
                  <a:txBody>
                    <a:bodyPr/>
                    <a:lstStyle/>
                    <a:p>
                      <a:pPr algn="ctr">
                        <a:spcAft>
                          <a:spcPts val="0"/>
                        </a:spcAft>
                      </a:pPr>
                      <a:r>
                        <a:rPr lang="en-US" sz="1100" kern="0">
                          <a:effectLst/>
                        </a:rPr>
                        <a:t>-</a:t>
                      </a:r>
                      <a:endParaRPr lang="ja-JP" sz="1050" kern="100">
                        <a:effectLst/>
                        <a:latin typeface="Century"/>
                        <a:ea typeface="ＭＳ 明朝"/>
                        <a:cs typeface="Times New Roman"/>
                      </a:endParaRPr>
                    </a:p>
                  </a:txBody>
                  <a:tcPr marL="62865" marR="62865" marT="0" marB="0" anchor="ctr"/>
                </a:tc>
                <a:tc>
                  <a:txBody>
                    <a:bodyPr/>
                    <a:lstStyle/>
                    <a:p>
                      <a:pPr algn="l">
                        <a:spcAft>
                          <a:spcPts val="0"/>
                        </a:spcAft>
                      </a:pPr>
                      <a:endParaRPr lang="ja-JP" sz="1050" kern="100" dirty="0">
                        <a:effectLst/>
                        <a:latin typeface="Century"/>
                        <a:ea typeface="ＭＳ 明朝"/>
                        <a:cs typeface="Times New Roman"/>
                      </a:endParaRPr>
                    </a:p>
                  </a:txBody>
                  <a:tcPr marL="62865" marR="62865" marT="0" marB="0" anchor="ctr"/>
                </a:tc>
                <a:extLst>
                  <a:ext uri="{0D108BD9-81ED-4DB2-BD59-A6C34878D82A}">
                    <a16:rowId xmlns:a16="http://schemas.microsoft.com/office/drawing/2014/main" val="10006"/>
                  </a:ext>
                </a:extLst>
              </a:tr>
              <a:tr h="171450">
                <a:tc>
                  <a:txBody>
                    <a:bodyPr/>
                    <a:lstStyle/>
                    <a:p>
                      <a:pPr algn="l">
                        <a:spcAft>
                          <a:spcPts val="0"/>
                        </a:spcAft>
                      </a:pPr>
                      <a:r>
                        <a:rPr lang="en-US" sz="1100" kern="0" dirty="0">
                          <a:solidFill>
                            <a:schemeClr val="accent4"/>
                          </a:solidFill>
                          <a:effectLst/>
                        </a:rPr>
                        <a:t>AMP1:F</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a:effectLst/>
                        </a:rPr>
                        <a:t>W</a:t>
                      </a:r>
                      <a:endParaRPr lang="ja-JP" sz="1050" kern="10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950</a:t>
                      </a:r>
                      <a:endParaRPr lang="ja-JP" sz="1050" kern="100">
                        <a:effectLst/>
                        <a:latin typeface="Century"/>
                        <a:ea typeface="ＭＳ 明朝"/>
                        <a:cs typeface="Times New Roman"/>
                      </a:endParaRPr>
                    </a:p>
                  </a:txBody>
                  <a:tcPr marL="62865" marR="62865" marT="0" marB="0" anchor="ctr"/>
                </a:tc>
                <a:tc>
                  <a:txBody>
                    <a:bodyPr/>
                    <a:lstStyle/>
                    <a:p>
                      <a:endParaRPr lang="ja-JP" sz="1000">
                        <a:effectLst/>
                        <a:latin typeface="Century"/>
                      </a:endParaRPr>
                    </a:p>
                  </a:txBody>
                  <a:tcPr marL="62865" marR="62865" marT="0" marB="0" anchor="ctr"/>
                </a:tc>
                <a:extLst>
                  <a:ext uri="{0D108BD9-81ED-4DB2-BD59-A6C34878D82A}">
                    <a16:rowId xmlns:a16="http://schemas.microsoft.com/office/drawing/2014/main" val="10007"/>
                  </a:ext>
                </a:extLst>
              </a:tr>
              <a:tr h="171450">
                <a:tc>
                  <a:txBody>
                    <a:bodyPr/>
                    <a:lstStyle/>
                    <a:p>
                      <a:pPr algn="l">
                        <a:spcAft>
                          <a:spcPts val="0"/>
                        </a:spcAft>
                      </a:pPr>
                      <a:r>
                        <a:rPr lang="en-US" sz="1100" kern="0" dirty="0">
                          <a:solidFill>
                            <a:schemeClr val="accent4"/>
                          </a:solidFill>
                          <a:effectLst/>
                        </a:rPr>
                        <a:t>AMP2:F</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a:effectLst/>
                        </a:rPr>
                        <a:t>W</a:t>
                      </a:r>
                      <a:endParaRPr lang="ja-JP" sz="1050" kern="10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200</a:t>
                      </a:r>
                      <a:endParaRPr lang="ja-JP" sz="1050" kern="100">
                        <a:effectLst/>
                        <a:latin typeface="Century"/>
                        <a:ea typeface="ＭＳ 明朝"/>
                        <a:cs typeface="Times New Roman"/>
                      </a:endParaRPr>
                    </a:p>
                  </a:txBody>
                  <a:tcPr marL="62865" marR="62865" marT="0" marB="0" anchor="ctr"/>
                </a:tc>
                <a:tc>
                  <a:txBody>
                    <a:bodyPr/>
                    <a:lstStyle/>
                    <a:p>
                      <a:endParaRPr lang="ja-JP" sz="1000">
                        <a:effectLst/>
                        <a:latin typeface="Century"/>
                      </a:endParaRPr>
                    </a:p>
                  </a:txBody>
                  <a:tcPr marL="62865" marR="62865" marT="0" marB="0" anchor="ctr"/>
                </a:tc>
                <a:extLst>
                  <a:ext uri="{0D108BD9-81ED-4DB2-BD59-A6C34878D82A}">
                    <a16:rowId xmlns:a16="http://schemas.microsoft.com/office/drawing/2014/main" val="10008"/>
                  </a:ext>
                </a:extLst>
              </a:tr>
              <a:tr h="171450">
                <a:tc>
                  <a:txBody>
                    <a:bodyPr/>
                    <a:lstStyle/>
                    <a:p>
                      <a:pPr algn="l">
                        <a:spcAft>
                          <a:spcPts val="0"/>
                        </a:spcAft>
                      </a:pPr>
                      <a:r>
                        <a:rPr lang="en-US" sz="1100" kern="0" dirty="0">
                          <a:solidFill>
                            <a:schemeClr val="accent4"/>
                          </a:solidFill>
                          <a:effectLst/>
                        </a:rPr>
                        <a:t>LENS_D</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a:effectLst/>
                        </a:rPr>
                        <a:t>kV</a:t>
                      </a:r>
                      <a:endParaRPr lang="ja-JP" sz="1050" kern="10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6</a:t>
                      </a:r>
                      <a:endParaRPr lang="ja-JP" sz="1050" kern="100">
                        <a:effectLst/>
                        <a:latin typeface="Century"/>
                        <a:ea typeface="ＭＳ 明朝"/>
                        <a:cs typeface="Times New Roman"/>
                      </a:endParaRPr>
                    </a:p>
                  </a:txBody>
                  <a:tcPr marL="62865" marR="62865" marT="0" marB="0" anchor="ctr"/>
                </a:tc>
                <a:tc>
                  <a:txBody>
                    <a:bodyPr/>
                    <a:lstStyle/>
                    <a:p>
                      <a:endParaRPr lang="ja-JP" sz="1000">
                        <a:effectLst/>
                        <a:latin typeface="Century"/>
                      </a:endParaRPr>
                    </a:p>
                  </a:txBody>
                  <a:tcPr marL="62865" marR="62865" marT="0" marB="0" anchor="ctr"/>
                </a:tc>
                <a:extLst>
                  <a:ext uri="{0D108BD9-81ED-4DB2-BD59-A6C34878D82A}">
                    <a16:rowId xmlns:a16="http://schemas.microsoft.com/office/drawing/2014/main" val="10009"/>
                  </a:ext>
                </a:extLst>
              </a:tr>
              <a:tr h="171450">
                <a:tc>
                  <a:txBody>
                    <a:bodyPr/>
                    <a:lstStyle/>
                    <a:p>
                      <a:pPr algn="l">
                        <a:spcAft>
                          <a:spcPts val="0"/>
                        </a:spcAft>
                      </a:pPr>
                      <a:r>
                        <a:rPr lang="en-US" sz="1100" kern="0" dirty="0">
                          <a:solidFill>
                            <a:schemeClr val="accent4"/>
                          </a:solidFill>
                          <a:effectLst/>
                        </a:rPr>
                        <a:t>MRR1</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a:effectLst/>
                        </a:rPr>
                        <a:t>A</a:t>
                      </a:r>
                      <a:endParaRPr lang="ja-JP" sz="1050" kern="10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865</a:t>
                      </a:r>
                      <a:endParaRPr lang="ja-JP" sz="1050" kern="100">
                        <a:effectLst/>
                        <a:latin typeface="Century"/>
                        <a:ea typeface="ＭＳ 明朝"/>
                        <a:cs typeface="Times New Roman"/>
                      </a:endParaRPr>
                    </a:p>
                  </a:txBody>
                  <a:tcPr marL="62865" marR="62865" marT="0" marB="0" anchor="ctr"/>
                </a:tc>
                <a:tc>
                  <a:txBody>
                    <a:bodyPr/>
                    <a:lstStyle/>
                    <a:p>
                      <a:endParaRPr lang="ja-JP" sz="1000">
                        <a:effectLst/>
                        <a:latin typeface="Century"/>
                      </a:endParaRPr>
                    </a:p>
                  </a:txBody>
                  <a:tcPr marL="62865" marR="62865" marT="0" marB="0" anchor="ctr"/>
                </a:tc>
                <a:extLst>
                  <a:ext uri="{0D108BD9-81ED-4DB2-BD59-A6C34878D82A}">
                    <a16:rowId xmlns:a16="http://schemas.microsoft.com/office/drawing/2014/main" val="10010"/>
                  </a:ext>
                </a:extLst>
              </a:tr>
              <a:tr h="171450">
                <a:tc>
                  <a:txBody>
                    <a:bodyPr/>
                    <a:lstStyle/>
                    <a:p>
                      <a:pPr algn="l">
                        <a:spcAft>
                          <a:spcPts val="0"/>
                        </a:spcAft>
                      </a:pPr>
                      <a:r>
                        <a:rPr lang="en-US" sz="1100" kern="0" dirty="0">
                          <a:solidFill>
                            <a:schemeClr val="accent4"/>
                          </a:solidFill>
                          <a:effectLst/>
                        </a:rPr>
                        <a:t>MRR2</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a:effectLst/>
                        </a:rPr>
                        <a:t>A</a:t>
                      </a:r>
                      <a:endParaRPr lang="ja-JP" sz="1050" kern="10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550</a:t>
                      </a:r>
                      <a:endParaRPr lang="ja-JP" sz="1050" kern="100">
                        <a:effectLst/>
                        <a:latin typeface="Century"/>
                        <a:ea typeface="ＭＳ 明朝"/>
                        <a:cs typeface="Times New Roman"/>
                      </a:endParaRPr>
                    </a:p>
                  </a:txBody>
                  <a:tcPr marL="62865" marR="62865" marT="0" marB="0" anchor="ctr"/>
                </a:tc>
                <a:tc>
                  <a:txBody>
                    <a:bodyPr/>
                    <a:lstStyle/>
                    <a:p>
                      <a:endParaRPr lang="ja-JP" sz="1000">
                        <a:effectLst/>
                        <a:latin typeface="Century"/>
                      </a:endParaRPr>
                    </a:p>
                  </a:txBody>
                  <a:tcPr marL="62865" marR="62865" marT="0" marB="0" anchor="ctr"/>
                </a:tc>
                <a:extLst>
                  <a:ext uri="{0D108BD9-81ED-4DB2-BD59-A6C34878D82A}">
                    <a16:rowId xmlns:a16="http://schemas.microsoft.com/office/drawing/2014/main" val="10011"/>
                  </a:ext>
                </a:extLst>
              </a:tr>
              <a:tr h="171450">
                <a:tc>
                  <a:txBody>
                    <a:bodyPr/>
                    <a:lstStyle/>
                    <a:p>
                      <a:pPr algn="l">
                        <a:spcAft>
                          <a:spcPts val="0"/>
                        </a:spcAft>
                      </a:pPr>
                      <a:r>
                        <a:rPr lang="en-US" sz="1100" kern="0" dirty="0">
                          <a:solidFill>
                            <a:schemeClr val="accent4"/>
                          </a:solidFill>
                          <a:effectLst/>
                        </a:rPr>
                        <a:t>EXT_D</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dirty="0">
                          <a:effectLst/>
                        </a:rPr>
                        <a:t>kV</a:t>
                      </a:r>
                      <a:endParaRPr lang="ja-JP" sz="1050" kern="100" dirty="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32</a:t>
                      </a:r>
                      <a:endParaRPr lang="ja-JP" sz="1050" kern="100">
                        <a:effectLst/>
                        <a:latin typeface="Century"/>
                        <a:ea typeface="ＭＳ 明朝"/>
                        <a:cs typeface="Times New Roman"/>
                      </a:endParaRPr>
                    </a:p>
                  </a:txBody>
                  <a:tcPr marL="62865" marR="62865" marT="0" marB="0" anchor="ctr"/>
                </a:tc>
                <a:tc>
                  <a:txBody>
                    <a:bodyPr/>
                    <a:lstStyle/>
                    <a:p>
                      <a:endParaRPr lang="ja-JP" sz="1000">
                        <a:effectLst/>
                        <a:latin typeface="Century"/>
                      </a:endParaRPr>
                    </a:p>
                  </a:txBody>
                  <a:tcPr marL="62865" marR="62865" marT="0" marB="0" anchor="ctr"/>
                </a:tc>
                <a:extLst>
                  <a:ext uri="{0D108BD9-81ED-4DB2-BD59-A6C34878D82A}">
                    <a16:rowId xmlns:a16="http://schemas.microsoft.com/office/drawing/2014/main" val="10012"/>
                  </a:ext>
                </a:extLst>
              </a:tr>
              <a:tr h="171450">
                <a:tc>
                  <a:txBody>
                    <a:bodyPr/>
                    <a:lstStyle/>
                    <a:p>
                      <a:pPr algn="l">
                        <a:spcAft>
                          <a:spcPts val="0"/>
                        </a:spcAft>
                      </a:pPr>
                      <a:r>
                        <a:rPr lang="en-US" sz="1100" kern="0">
                          <a:solidFill>
                            <a:schemeClr val="accent4"/>
                          </a:solidFill>
                          <a:effectLst/>
                        </a:rPr>
                        <a:t>AG_D</a:t>
                      </a:r>
                      <a:endParaRPr lang="ja-JP" sz="1050" kern="10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dirty="0">
                          <a:effectLst/>
                        </a:rPr>
                        <a:t>kV</a:t>
                      </a:r>
                      <a:endParaRPr lang="ja-JP" sz="1050" kern="100" dirty="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53.333</a:t>
                      </a:r>
                      <a:endParaRPr lang="ja-JP" sz="1050" kern="100">
                        <a:effectLst/>
                        <a:latin typeface="Century"/>
                        <a:ea typeface="ＭＳ 明朝"/>
                        <a:cs typeface="Times New Roman"/>
                      </a:endParaRPr>
                    </a:p>
                  </a:txBody>
                  <a:tcPr marL="62865" marR="62865" marT="0" marB="0" anchor="ctr"/>
                </a:tc>
                <a:tc>
                  <a:txBody>
                    <a:bodyPr/>
                    <a:lstStyle/>
                    <a:p>
                      <a:endParaRPr lang="ja-JP" sz="1000">
                        <a:effectLst/>
                        <a:latin typeface="Century"/>
                      </a:endParaRPr>
                    </a:p>
                  </a:txBody>
                  <a:tcPr marL="62865" marR="62865" marT="0" marB="0" anchor="ctr"/>
                </a:tc>
                <a:extLst>
                  <a:ext uri="{0D108BD9-81ED-4DB2-BD59-A6C34878D82A}">
                    <a16:rowId xmlns:a16="http://schemas.microsoft.com/office/drawing/2014/main" val="10013"/>
                  </a:ext>
                </a:extLst>
              </a:tr>
              <a:tr h="171450">
                <a:tc>
                  <a:txBody>
                    <a:bodyPr/>
                    <a:lstStyle/>
                    <a:p>
                      <a:pPr algn="l">
                        <a:spcAft>
                          <a:spcPts val="0"/>
                        </a:spcAft>
                      </a:pPr>
                      <a:r>
                        <a:rPr lang="en-US" sz="1100" kern="0">
                          <a:solidFill>
                            <a:schemeClr val="accent4"/>
                          </a:solidFill>
                          <a:effectLst/>
                        </a:rPr>
                        <a:t>BD</a:t>
                      </a:r>
                      <a:endParaRPr lang="ja-JP" sz="1050" kern="10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dirty="0">
                          <a:effectLst/>
                        </a:rPr>
                        <a:t>V</a:t>
                      </a:r>
                      <a:endParaRPr lang="ja-JP" sz="1050" kern="100" dirty="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100</a:t>
                      </a:r>
                      <a:endParaRPr lang="ja-JP" sz="1050" kern="100">
                        <a:effectLst/>
                        <a:latin typeface="Century"/>
                        <a:ea typeface="ＭＳ 明朝"/>
                        <a:cs typeface="Times New Roman"/>
                      </a:endParaRPr>
                    </a:p>
                  </a:txBody>
                  <a:tcPr marL="62865" marR="62865" marT="0" marB="0" anchor="ctr"/>
                </a:tc>
                <a:tc>
                  <a:txBody>
                    <a:bodyPr/>
                    <a:lstStyle/>
                    <a:p>
                      <a:endParaRPr lang="ja-JP" sz="1000">
                        <a:effectLst/>
                        <a:latin typeface="Century"/>
                      </a:endParaRPr>
                    </a:p>
                  </a:txBody>
                  <a:tcPr marL="62865" marR="62865" marT="0" marB="0" anchor="ctr"/>
                </a:tc>
                <a:extLst>
                  <a:ext uri="{0D108BD9-81ED-4DB2-BD59-A6C34878D82A}">
                    <a16:rowId xmlns:a16="http://schemas.microsoft.com/office/drawing/2014/main" val="10014"/>
                  </a:ext>
                </a:extLst>
              </a:tr>
              <a:tr h="171450">
                <a:tc>
                  <a:txBody>
                    <a:bodyPr/>
                    <a:lstStyle/>
                    <a:p>
                      <a:pPr algn="l">
                        <a:spcAft>
                          <a:spcPts val="0"/>
                        </a:spcAft>
                      </a:pPr>
                      <a:r>
                        <a:rPr lang="en-US" altLang="ja-JP" sz="1100" kern="0" dirty="0" smtClean="0">
                          <a:solidFill>
                            <a:schemeClr val="accent4"/>
                          </a:solidFill>
                          <a:effectLst/>
                          <a:latin typeface="+mn-lt"/>
                          <a:ea typeface="+mn-ea"/>
                          <a:cs typeface="+mn-cs"/>
                        </a:rPr>
                        <a:t>TEMP</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dirty="0" smtClean="0">
                          <a:effectLst/>
                        </a:rPr>
                        <a:t>Degree C</a:t>
                      </a:r>
                      <a:endParaRPr lang="ja-JP" sz="1050" kern="100" dirty="0">
                        <a:effectLst/>
                        <a:latin typeface="Century"/>
                        <a:ea typeface="ＭＳ 明朝"/>
                        <a:cs typeface="Times New Roman"/>
                      </a:endParaRPr>
                    </a:p>
                  </a:txBody>
                  <a:tcPr marL="62865" marR="62865" marT="0" marB="0" anchor="ctr"/>
                </a:tc>
                <a:tc>
                  <a:txBody>
                    <a:bodyPr/>
                    <a:lstStyle/>
                    <a:p>
                      <a:pPr algn="r">
                        <a:spcAft>
                          <a:spcPts val="0"/>
                        </a:spcAft>
                      </a:pPr>
                      <a:r>
                        <a:rPr lang="en-US" sz="1100" kern="0" dirty="0" smtClean="0">
                          <a:effectLst/>
                        </a:rPr>
                        <a:t>9.2</a:t>
                      </a:r>
                      <a:endParaRPr lang="ja-JP" sz="1050" kern="100" dirty="0">
                        <a:effectLst/>
                        <a:latin typeface="Century"/>
                        <a:ea typeface="ＭＳ 明朝"/>
                        <a:cs typeface="Times New Roman"/>
                      </a:endParaRPr>
                    </a:p>
                  </a:txBody>
                  <a:tcPr marL="62865" marR="62865" marT="0" marB="0" anchor="ctr"/>
                </a:tc>
                <a:tc>
                  <a:txBody>
                    <a:bodyPr/>
                    <a:lstStyle/>
                    <a:p>
                      <a:endParaRPr lang="ja-JP" sz="1000" dirty="0">
                        <a:effectLst/>
                        <a:latin typeface="Century"/>
                      </a:endParaRPr>
                    </a:p>
                  </a:txBody>
                  <a:tcPr marL="62865" marR="62865" marT="0" marB="0" anchor="ctr"/>
                </a:tc>
                <a:extLst>
                  <a:ext uri="{0D108BD9-81ED-4DB2-BD59-A6C34878D82A}">
                    <a16:rowId xmlns:a16="http://schemas.microsoft.com/office/drawing/2014/main" val="10015"/>
                  </a:ext>
                </a:extLst>
              </a:tr>
              <a:tr h="171450">
                <a:tc>
                  <a:txBody>
                    <a:bodyPr/>
                    <a:lstStyle/>
                    <a:p>
                      <a:pPr algn="l">
                        <a:spcAft>
                          <a:spcPts val="0"/>
                        </a:spcAft>
                      </a:pPr>
                      <a:r>
                        <a:rPr lang="en-US" sz="1100" kern="0" dirty="0">
                          <a:solidFill>
                            <a:schemeClr val="accent4"/>
                          </a:solidFill>
                          <a:effectLst/>
                        </a:rPr>
                        <a:t>BA</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dirty="0">
                          <a:effectLst/>
                        </a:rPr>
                        <a:t>mT</a:t>
                      </a:r>
                      <a:endParaRPr lang="ja-JP" sz="1050" kern="100" dirty="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215.71</a:t>
                      </a:r>
                      <a:endParaRPr lang="ja-JP" sz="1050" kern="100">
                        <a:effectLst/>
                        <a:latin typeface="Century"/>
                        <a:ea typeface="ＭＳ 明朝"/>
                        <a:cs typeface="Times New Roman"/>
                      </a:endParaRPr>
                    </a:p>
                  </a:txBody>
                  <a:tcPr marL="62865" marR="62865" marT="0" marB="0" anchor="ctr"/>
                </a:tc>
                <a:tc>
                  <a:txBody>
                    <a:bodyPr/>
                    <a:lstStyle/>
                    <a:p>
                      <a:endParaRPr lang="ja-JP" sz="1000">
                        <a:effectLst/>
                        <a:latin typeface="Century"/>
                      </a:endParaRPr>
                    </a:p>
                  </a:txBody>
                  <a:tcPr marL="62865" marR="62865" marT="0" marB="0" anchor="ctr"/>
                </a:tc>
                <a:extLst>
                  <a:ext uri="{0D108BD9-81ED-4DB2-BD59-A6C34878D82A}">
                    <a16:rowId xmlns:a16="http://schemas.microsoft.com/office/drawing/2014/main" val="10016"/>
                  </a:ext>
                </a:extLst>
              </a:tr>
              <a:tr h="171450">
                <a:tc>
                  <a:txBody>
                    <a:bodyPr/>
                    <a:lstStyle/>
                    <a:p>
                      <a:pPr algn="l">
                        <a:spcAft>
                          <a:spcPts val="0"/>
                        </a:spcAft>
                      </a:pPr>
                      <a:r>
                        <a:rPr lang="en-US" sz="1100" kern="0" dirty="0">
                          <a:solidFill>
                            <a:schemeClr val="accent4"/>
                          </a:solidFill>
                          <a:effectLst/>
                        </a:rPr>
                        <a:t>SLTA02</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a:effectLst/>
                        </a:rPr>
                        <a:t>mm</a:t>
                      </a:r>
                      <a:endParaRPr lang="ja-JP" sz="1050" kern="10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5</a:t>
                      </a:r>
                      <a:endParaRPr lang="ja-JP" sz="1050" kern="100">
                        <a:effectLst/>
                        <a:latin typeface="Century"/>
                        <a:ea typeface="ＭＳ 明朝"/>
                        <a:cs typeface="Times New Roman"/>
                      </a:endParaRPr>
                    </a:p>
                  </a:txBody>
                  <a:tcPr marL="62865" marR="62865" marT="0" marB="0" anchor="ctr"/>
                </a:tc>
                <a:tc>
                  <a:txBody>
                    <a:bodyPr/>
                    <a:lstStyle/>
                    <a:p>
                      <a:endParaRPr lang="ja-JP" sz="1000">
                        <a:effectLst/>
                        <a:latin typeface="Century"/>
                      </a:endParaRPr>
                    </a:p>
                  </a:txBody>
                  <a:tcPr marL="62865" marR="62865" marT="0" marB="0" anchor="ctr"/>
                </a:tc>
                <a:extLst>
                  <a:ext uri="{0D108BD9-81ED-4DB2-BD59-A6C34878D82A}">
                    <a16:rowId xmlns:a16="http://schemas.microsoft.com/office/drawing/2014/main" val="10017"/>
                  </a:ext>
                </a:extLst>
              </a:tr>
              <a:tr h="171450">
                <a:tc>
                  <a:txBody>
                    <a:bodyPr/>
                    <a:lstStyle/>
                    <a:p>
                      <a:pPr algn="l">
                        <a:spcAft>
                          <a:spcPts val="0"/>
                        </a:spcAft>
                      </a:pPr>
                      <a:r>
                        <a:rPr lang="en-US" sz="1100" kern="0" dirty="0">
                          <a:solidFill>
                            <a:schemeClr val="accent4"/>
                          </a:solidFill>
                          <a:effectLst/>
                        </a:rPr>
                        <a:t>SELF</a:t>
                      </a:r>
                      <a:endParaRPr lang="ja-JP" sz="1050" kern="100" dirty="0">
                        <a:solidFill>
                          <a:schemeClr val="accent4"/>
                        </a:solidFill>
                        <a:effectLst/>
                        <a:latin typeface="Century"/>
                        <a:ea typeface="ＭＳ 明朝"/>
                        <a:cs typeface="Times New Roman"/>
                      </a:endParaRPr>
                    </a:p>
                  </a:txBody>
                  <a:tcPr marL="62865" marR="62865" marT="0" marB="0" anchor="ctr"/>
                </a:tc>
                <a:tc>
                  <a:txBody>
                    <a:bodyPr/>
                    <a:lstStyle/>
                    <a:p>
                      <a:pPr algn="l">
                        <a:spcAft>
                          <a:spcPts val="0"/>
                        </a:spcAft>
                      </a:pPr>
                      <a:r>
                        <a:rPr lang="en-US" sz="1100" kern="0" dirty="0">
                          <a:effectLst/>
                        </a:rPr>
                        <a:t>sec</a:t>
                      </a:r>
                      <a:endParaRPr lang="ja-JP" sz="1050" kern="100" dirty="0">
                        <a:effectLst/>
                        <a:latin typeface="Century"/>
                        <a:ea typeface="ＭＳ 明朝"/>
                        <a:cs typeface="Times New Roman"/>
                      </a:endParaRPr>
                    </a:p>
                  </a:txBody>
                  <a:tcPr marL="62865" marR="62865" marT="0" marB="0" anchor="ctr"/>
                </a:tc>
                <a:tc>
                  <a:txBody>
                    <a:bodyPr/>
                    <a:lstStyle/>
                    <a:p>
                      <a:pPr algn="r">
                        <a:spcAft>
                          <a:spcPts val="0"/>
                        </a:spcAft>
                      </a:pPr>
                      <a:r>
                        <a:rPr lang="en-US" sz="1100" kern="0">
                          <a:effectLst/>
                        </a:rPr>
                        <a:t>0.412</a:t>
                      </a:r>
                      <a:endParaRPr lang="ja-JP" sz="1050" kern="100">
                        <a:effectLst/>
                        <a:latin typeface="Century"/>
                        <a:ea typeface="ＭＳ 明朝"/>
                        <a:cs typeface="Times New Roman"/>
                      </a:endParaRPr>
                    </a:p>
                  </a:txBody>
                  <a:tcPr marL="62865" marR="62865" marT="0" marB="0" anchor="ctr"/>
                </a:tc>
                <a:tc>
                  <a:txBody>
                    <a:bodyPr/>
                    <a:lstStyle/>
                    <a:p>
                      <a:pPr algn="l">
                        <a:spcAft>
                          <a:spcPts val="0"/>
                        </a:spcAft>
                      </a:pPr>
                      <a:r>
                        <a:rPr lang="ja-JP" sz="1100" kern="0" dirty="0">
                          <a:effectLst/>
                        </a:rPr>
                        <a:t>　</a:t>
                      </a:r>
                      <a:endParaRPr lang="ja-JP" sz="1050" kern="100" dirty="0">
                        <a:effectLst/>
                        <a:latin typeface="Century"/>
                        <a:ea typeface="ＭＳ 明朝"/>
                        <a:cs typeface="Times New Roman"/>
                      </a:endParaRPr>
                    </a:p>
                  </a:txBody>
                  <a:tcPr marL="62865" marR="62865" marT="0" marB="0" anchor="ctr"/>
                </a:tc>
                <a:extLst>
                  <a:ext uri="{0D108BD9-81ED-4DB2-BD59-A6C34878D82A}">
                    <a16:rowId xmlns:a16="http://schemas.microsoft.com/office/drawing/2014/main" val="10018"/>
                  </a:ext>
                </a:extLst>
              </a:tr>
            </a:tbl>
          </a:graphicData>
        </a:graphic>
      </p:graphicFrame>
      <p:cxnSp>
        <p:nvCxnSpPr>
          <p:cNvPr id="7" name="直線矢印コネクタ 6"/>
          <p:cNvCxnSpPr/>
          <p:nvPr/>
        </p:nvCxnSpPr>
        <p:spPr bwMode="auto">
          <a:xfrm>
            <a:off x="2792760" y="3861048"/>
            <a:ext cx="0" cy="432048"/>
          </a:xfrm>
          <a:prstGeom prst="straightConnector1">
            <a:avLst/>
          </a:prstGeom>
          <a:noFill/>
          <a:ln w="9525" cap="flat" cmpd="sng" algn="ctr">
            <a:solidFill>
              <a:schemeClr val="bg2">
                <a:lumMod val="50000"/>
                <a:lumOff val="50000"/>
              </a:schemeClr>
            </a:solidFill>
            <a:prstDash val="solid"/>
            <a:round/>
            <a:headEnd type="none" w="med" len="med"/>
            <a:tailEnd type="arrow"/>
          </a:ln>
          <a:effectLst/>
        </p:spPr>
      </p:cxnSp>
      <p:sp>
        <p:nvSpPr>
          <p:cNvPr id="10" name="テキスト ボックス 9"/>
          <p:cNvSpPr txBox="1"/>
          <p:nvPr/>
        </p:nvSpPr>
        <p:spPr>
          <a:xfrm>
            <a:off x="7064589" y="5517232"/>
            <a:ext cx="2672526" cy="1200329"/>
          </a:xfrm>
          <a:prstGeom prst="rect">
            <a:avLst/>
          </a:prstGeom>
          <a:noFill/>
        </p:spPr>
        <p:txBody>
          <a:bodyPr wrap="none" rtlCol="0">
            <a:spAutoFit/>
          </a:bodyPr>
          <a:lstStyle/>
          <a:p>
            <a:r>
              <a:rPr kumimoji="1" lang="en-US" altLang="ja-JP" dirty="0" smtClean="0">
                <a:solidFill>
                  <a:schemeClr val="accent4"/>
                </a:solidFill>
                <a:latin typeface="Trebuchet MS" panose="020B0603020202020204" pitchFamily="34" charset="0"/>
              </a:rPr>
              <a:t>Optimized for 18+</a:t>
            </a:r>
          </a:p>
          <a:p>
            <a:r>
              <a:rPr lang="en-US" altLang="ja-JP" baseline="30000" dirty="0">
                <a:solidFill>
                  <a:schemeClr val="accent4"/>
                </a:solidFill>
                <a:latin typeface="Trebuchet MS" panose="020B0603020202020204" pitchFamily="34" charset="0"/>
                <a:cs typeface="Calibri" panose="020F0502020204030204" pitchFamily="34" charset="0"/>
              </a:rPr>
              <a:t>120</a:t>
            </a:r>
            <a:r>
              <a:rPr lang="en-US" altLang="ja-JP" dirty="0">
                <a:solidFill>
                  <a:schemeClr val="accent4"/>
                </a:solidFill>
                <a:latin typeface="Trebuchet MS" panose="020B0603020202020204" pitchFamily="34" charset="0"/>
                <a:cs typeface="Calibri" panose="020F0502020204030204" pitchFamily="34" charset="0"/>
              </a:rPr>
              <a:t>Sn</a:t>
            </a:r>
            <a:r>
              <a:rPr lang="en-US" altLang="ja-JP" baseline="30000" dirty="0">
                <a:solidFill>
                  <a:schemeClr val="accent4"/>
                </a:solidFill>
                <a:latin typeface="Trebuchet MS" panose="020B0603020202020204" pitchFamily="34" charset="0"/>
                <a:cs typeface="Calibri" panose="020F0502020204030204" pitchFamily="34" charset="0"/>
              </a:rPr>
              <a:t>18+</a:t>
            </a:r>
            <a:r>
              <a:rPr lang="en-US" altLang="ja-JP" dirty="0">
                <a:solidFill>
                  <a:schemeClr val="accent4"/>
                </a:solidFill>
                <a:latin typeface="Trebuchet MS" panose="020B0603020202020204" pitchFamily="34" charset="0"/>
                <a:cs typeface="Calibri" panose="020F0502020204030204" pitchFamily="34" charset="0"/>
              </a:rPr>
              <a:t>: 15 </a:t>
            </a:r>
            <a:r>
              <a:rPr lang="en-US" altLang="ja-JP" dirty="0" smtClean="0">
                <a:solidFill>
                  <a:schemeClr val="accent4"/>
                </a:solidFill>
                <a:latin typeface="Symbol" panose="05050102010706020507" pitchFamily="18" charset="2"/>
                <a:cs typeface="Calibri" panose="020F0502020204030204" pitchFamily="34" charset="0"/>
              </a:rPr>
              <a:t>m</a:t>
            </a:r>
            <a:r>
              <a:rPr lang="en-US" altLang="ja-JP" dirty="0" smtClean="0">
                <a:solidFill>
                  <a:schemeClr val="accent4"/>
                </a:solidFill>
                <a:latin typeface="Trebuchet MS" panose="020B0603020202020204" pitchFamily="34" charset="0"/>
                <a:cs typeface="Calibri" panose="020F0502020204030204" pitchFamily="34" charset="0"/>
              </a:rPr>
              <a:t>A</a:t>
            </a:r>
          </a:p>
          <a:p>
            <a:r>
              <a:rPr lang="en-US" altLang="ja-JP" dirty="0" smtClean="0">
                <a:solidFill>
                  <a:schemeClr val="accent4"/>
                </a:solidFill>
                <a:latin typeface="Trebuchet MS" panose="020B0603020202020204" pitchFamily="34" charset="0"/>
                <a:cs typeface="Calibri" panose="020F0502020204030204" pitchFamily="34" charset="0"/>
              </a:rPr>
              <a:t>not separation </a:t>
            </a:r>
            <a:endParaRPr lang="en-US" altLang="ja-JP" dirty="0">
              <a:solidFill>
                <a:schemeClr val="accent4"/>
              </a:solidFill>
              <a:latin typeface="Trebuchet MS" panose="020B0603020202020204" pitchFamily="34" charset="0"/>
              <a:cs typeface="Calibri" panose="020F0502020204030204" pitchFamily="34" charset="0"/>
            </a:endParaRPr>
          </a:p>
        </p:txBody>
      </p:sp>
      <p:sp>
        <p:nvSpPr>
          <p:cNvPr id="8" name="テキスト ボックス 7"/>
          <p:cNvSpPr txBox="1"/>
          <p:nvPr/>
        </p:nvSpPr>
        <p:spPr>
          <a:xfrm rot="16200000">
            <a:off x="-608500" y="3506524"/>
            <a:ext cx="1524776" cy="276999"/>
          </a:xfrm>
          <a:prstGeom prst="rect">
            <a:avLst/>
          </a:prstGeom>
          <a:solidFill>
            <a:schemeClr val="bg1"/>
          </a:solidFill>
        </p:spPr>
        <p:txBody>
          <a:bodyPr wrap="none" rtlCol="0">
            <a:spAutoFit/>
          </a:bodyPr>
          <a:lstStyle/>
          <a:p>
            <a:pPr algn="r"/>
            <a:r>
              <a:rPr kumimoji="1" lang="en-US" altLang="ja-JP" sz="1200" b="1" dirty="0" smtClean="0">
                <a:solidFill>
                  <a:schemeClr val="bg2"/>
                </a:solidFill>
                <a:latin typeface="Trebuchet MS" panose="020B0603020202020204" pitchFamily="34" charset="0"/>
              </a:rPr>
              <a:t>Beam current [</a:t>
            </a:r>
            <a:r>
              <a:rPr kumimoji="1" lang="en-US" altLang="ja-JP" sz="1200" b="1" dirty="0" smtClean="0">
                <a:solidFill>
                  <a:schemeClr val="bg2"/>
                </a:solidFill>
                <a:latin typeface="Symbol" panose="05050102010706020507" pitchFamily="18" charset="2"/>
              </a:rPr>
              <a:t>m</a:t>
            </a:r>
            <a:r>
              <a:rPr kumimoji="1" lang="en-US" altLang="ja-JP" sz="1200" b="1" dirty="0" smtClean="0">
                <a:solidFill>
                  <a:schemeClr val="bg2"/>
                </a:solidFill>
                <a:latin typeface="Trebuchet MS" panose="020B0603020202020204" pitchFamily="34" charset="0"/>
              </a:rPr>
              <a:t>A]</a:t>
            </a:r>
            <a:endParaRPr kumimoji="1" lang="ja-JP" altLang="en-US" sz="1200" b="1" dirty="0">
              <a:solidFill>
                <a:schemeClr val="bg2"/>
              </a:solidFill>
              <a:latin typeface="Trebuchet MS" panose="020B0603020202020204" pitchFamily="34" charset="0"/>
            </a:endParaRPr>
          </a:p>
        </p:txBody>
      </p:sp>
      <p:sp>
        <p:nvSpPr>
          <p:cNvPr id="9" name="テキスト ボックス 8"/>
          <p:cNvSpPr txBox="1"/>
          <p:nvPr/>
        </p:nvSpPr>
        <p:spPr>
          <a:xfrm>
            <a:off x="2360712" y="5240233"/>
            <a:ext cx="1595309" cy="276999"/>
          </a:xfrm>
          <a:prstGeom prst="rect">
            <a:avLst/>
          </a:prstGeom>
          <a:solidFill>
            <a:schemeClr val="bg1"/>
          </a:solidFill>
        </p:spPr>
        <p:txBody>
          <a:bodyPr wrap="none" rtlCol="0">
            <a:spAutoFit/>
          </a:bodyPr>
          <a:lstStyle/>
          <a:p>
            <a:pPr algn="r"/>
            <a:r>
              <a:rPr kumimoji="1" lang="en-US" altLang="ja-JP" sz="1200" b="1" dirty="0" smtClean="0">
                <a:solidFill>
                  <a:schemeClr val="bg2"/>
                </a:solidFill>
                <a:latin typeface="Trebuchet MS" panose="020B0603020202020204" pitchFamily="34" charset="0"/>
              </a:rPr>
              <a:t>Magnetic field [mT]</a:t>
            </a:r>
            <a:endParaRPr kumimoji="1" lang="ja-JP" altLang="en-US" sz="1200" b="1" dirty="0">
              <a:solidFill>
                <a:schemeClr val="bg2"/>
              </a:solidFill>
              <a:latin typeface="Trebuchet MS" panose="020B0603020202020204" pitchFamily="34" charset="0"/>
            </a:endParaRPr>
          </a:p>
        </p:txBody>
      </p:sp>
    </p:spTree>
    <p:extLst>
      <p:ext uri="{BB962C8B-B14F-4D97-AF65-F5344CB8AC3E}">
        <p14:creationId xmlns:p14="http://schemas.microsoft.com/office/powerpoint/2010/main" val="26190119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b="0" dirty="0" smtClean="0">
                <a:latin typeface="Trebuchet MS" panose="020B0603020202020204" pitchFamily="34" charset="0"/>
              </a:rPr>
              <a:t>Conclusion</a:t>
            </a:r>
            <a:endParaRPr kumimoji="1" lang="ja-JP" altLang="en-US" b="0" dirty="0">
              <a:latin typeface="Trebuchet MS" panose="020B0603020202020204" pitchFamily="34" charset="0"/>
            </a:endParaRPr>
          </a:p>
        </p:txBody>
      </p:sp>
      <p:sp>
        <p:nvSpPr>
          <p:cNvPr id="5" name="テキスト ボックス 4"/>
          <p:cNvSpPr txBox="1"/>
          <p:nvPr/>
        </p:nvSpPr>
        <p:spPr>
          <a:xfrm>
            <a:off x="560512" y="1772816"/>
            <a:ext cx="9145016" cy="4154984"/>
          </a:xfrm>
          <a:prstGeom prst="rect">
            <a:avLst/>
          </a:prstGeom>
          <a:noFill/>
        </p:spPr>
        <p:txBody>
          <a:bodyPr wrap="square" rtlCol="0">
            <a:spAutoFit/>
          </a:bodyPr>
          <a:lstStyle/>
          <a:p>
            <a:r>
              <a:rPr kumimoji="1" lang="en-US" altLang="ja-JP" dirty="0" smtClean="0">
                <a:solidFill>
                  <a:schemeClr val="accent4"/>
                </a:solidFill>
                <a:latin typeface="Trebuchet MS" panose="020B0603020202020204" pitchFamily="34" charset="0"/>
              </a:rPr>
              <a:t>Operation in 2019</a:t>
            </a:r>
          </a:p>
          <a:p>
            <a:r>
              <a:rPr lang="en-US" altLang="ja-JP" dirty="0">
                <a:solidFill>
                  <a:schemeClr val="accent4"/>
                </a:solidFill>
                <a:latin typeface="Trebuchet MS" panose="020B0603020202020204" pitchFamily="34" charset="0"/>
              </a:rPr>
              <a:t>	- Total operation </a:t>
            </a:r>
            <a:r>
              <a:rPr lang="en-US" altLang="ja-JP" dirty="0" smtClean="0">
                <a:solidFill>
                  <a:schemeClr val="accent4"/>
                </a:solidFill>
                <a:latin typeface="Trebuchet MS" panose="020B0603020202020204" pitchFamily="34" charset="0"/>
              </a:rPr>
              <a:t>time: 9786hour</a:t>
            </a:r>
          </a:p>
          <a:p>
            <a:r>
              <a:rPr lang="en-US" altLang="ja-JP" dirty="0">
                <a:solidFill>
                  <a:schemeClr val="accent4"/>
                </a:solidFill>
                <a:latin typeface="Trebuchet MS" panose="020B0603020202020204" pitchFamily="34" charset="0"/>
              </a:rPr>
              <a:t>	</a:t>
            </a:r>
            <a:r>
              <a:rPr lang="en-US" altLang="ja-JP" dirty="0" smtClean="0">
                <a:solidFill>
                  <a:schemeClr val="accent4"/>
                </a:solidFill>
                <a:latin typeface="Trebuchet MS" panose="020B0603020202020204" pitchFamily="34" charset="0"/>
              </a:rPr>
              <a:t>- Without big trouble (discharge, operation mistake)</a:t>
            </a:r>
            <a:endParaRPr kumimoji="1" lang="en-US" altLang="ja-JP" dirty="0" smtClean="0">
              <a:solidFill>
                <a:schemeClr val="accent4"/>
              </a:solidFill>
              <a:latin typeface="Trebuchet MS" panose="020B0603020202020204" pitchFamily="34" charset="0"/>
            </a:endParaRPr>
          </a:p>
          <a:p>
            <a:endParaRPr lang="en-US" altLang="ja-JP" dirty="0">
              <a:solidFill>
                <a:schemeClr val="accent4"/>
              </a:solidFill>
              <a:latin typeface="Trebuchet MS" panose="020B0603020202020204" pitchFamily="34" charset="0"/>
            </a:endParaRPr>
          </a:p>
          <a:p>
            <a:r>
              <a:rPr kumimoji="1" lang="en-US" altLang="ja-JP" dirty="0" smtClean="0">
                <a:solidFill>
                  <a:schemeClr val="accent4"/>
                </a:solidFill>
                <a:latin typeface="Trebuchet MS" panose="020B0603020202020204" pitchFamily="34" charset="0"/>
              </a:rPr>
              <a:t>Development of ECRIS</a:t>
            </a:r>
          </a:p>
          <a:p>
            <a:r>
              <a:rPr lang="en-US" altLang="ja-JP" dirty="0">
                <a:solidFill>
                  <a:schemeClr val="accent4"/>
                </a:solidFill>
                <a:latin typeface="Trebuchet MS" panose="020B0603020202020204" pitchFamily="34" charset="0"/>
              </a:rPr>
              <a:t>	</a:t>
            </a:r>
            <a:r>
              <a:rPr lang="en-US" altLang="ja-JP" dirty="0" smtClean="0">
                <a:solidFill>
                  <a:schemeClr val="accent4"/>
                </a:solidFill>
                <a:latin typeface="Trebuchet MS" panose="020B0603020202020204" pitchFamily="34" charset="0"/>
              </a:rPr>
              <a:t>- </a:t>
            </a:r>
            <a:r>
              <a:rPr kumimoji="1" lang="en-US" altLang="ja-JP" dirty="0" smtClean="0">
                <a:solidFill>
                  <a:schemeClr val="accent4"/>
                </a:solidFill>
                <a:latin typeface="Trebuchet MS" panose="020B0603020202020204" pitchFamily="34" charset="0"/>
              </a:rPr>
              <a:t>Gas switching at NIRS-HEC for multi-ion irradiation</a:t>
            </a:r>
          </a:p>
          <a:p>
            <a:r>
              <a:rPr lang="en-US" altLang="ja-JP" dirty="0" smtClean="0">
                <a:solidFill>
                  <a:schemeClr val="accent4"/>
                </a:solidFill>
                <a:latin typeface="Trebuchet MS" panose="020B0603020202020204" pitchFamily="34" charset="0"/>
              </a:rPr>
              <a:t>	</a:t>
            </a:r>
            <a:r>
              <a:rPr kumimoji="1" lang="en-US" altLang="ja-JP" dirty="0">
                <a:solidFill>
                  <a:schemeClr val="accent4"/>
                </a:solidFill>
                <a:latin typeface="Trebuchet MS" panose="020B0603020202020204" pitchFamily="34" charset="0"/>
              </a:rPr>
              <a:t>	</a:t>
            </a:r>
            <a:r>
              <a:rPr kumimoji="1" lang="en-US" altLang="ja-JP" dirty="0" smtClean="0">
                <a:solidFill>
                  <a:schemeClr val="accent4"/>
                </a:solidFill>
                <a:latin typeface="Trebuchet MS" panose="020B0603020202020204" pitchFamily="34" charset="0"/>
              </a:rPr>
              <a:t>- production of He</a:t>
            </a:r>
            <a:r>
              <a:rPr kumimoji="1" lang="en-US" altLang="ja-JP" baseline="30000" dirty="0" smtClean="0">
                <a:solidFill>
                  <a:schemeClr val="accent4"/>
                </a:solidFill>
                <a:latin typeface="Trebuchet MS" panose="020B0603020202020204" pitchFamily="34" charset="0"/>
              </a:rPr>
              <a:t>+</a:t>
            </a:r>
            <a:r>
              <a:rPr kumimoji="1" lang="en-US" altLang="ja-JP" dirty="0" smtClean="0">
                <a:solidFill>
                  <a:schemeClr val="accent4"/>
                </a:solidFill>
                <a:latin typeface="Trebuchet MS" panose="020B0603020202020204" pitchFamily="34" charset="0"/>
              </a:rPr>
              <a:t>, C</a:t>
            </a:r>
            <a:r>
              <a:rPr kumimoji="1" lang="en-US" altLang="ja-JP" baseline="30000" dirty="0" smtClean="0">
                <a:solidFill>
                  <a:schemeClr val="accent4"/>
                </a:solidFill>
                <a:latin typeface="Trebuchet MS" panose="020B0603020202020204" pitchFamily="34" charset="0"/>
              </a:rPr>
              <a:t>2+</a:t>
            </a:r>
            <a:r>
              <a:rPr kumimoji="1" lang="en-US" altLang="ja-JP" dirty="0" smtClean="0">
                <a:solidFill>
                  <a:schemeClr val="accent4"/>
                </a:solidFill>
                <a:latin typeface="Trebuchet MS" panose="020B0603020202020204" pitchFamily="34" charset="0"/>
              </a:rPr>
              <a:t>, O</a:t>
            </a:r>
            <a:r>
              <a:rPr kumimoji="1" lang="en-US" altLang="ja-JP" baseline="30000" dirty="0" smtClean="0">
                <a:solidFill>
                  <a:schemeClr val="accent4"/>
                </a:solidFill>
                <a:latin typeface="Trebuchet MS" panose="020B0603020202020204" pitchFamily="34" charset="0"/>
              </a:rPr>
              <a:t>3+</a:t>
            </a:r>
            <a:r>
              <a:rPr kumimoji="1" lang="en-US" altLang="ja-JP" dirty="0" smtClean="0">
                <a:solidFill>
                  <a:schemeClr val="accent4"/>
                </a:solidFill>
                <a:latin typeface="Trebuchet MS" panose="020B0603020202020204" pitchFamily="34" charset="0"/>
              </a:rPr>
              <a:t>, Ne</a:t>
            </a:r>
            <a:r>
              <a:rPr kumimoji="1" lang="en-US" altLang="ja-JP" baseline="30000" dirty="0" smtClean="0">
                <a:solidFill>
                  <a:schemeClr val="accent4"/>
                </a:solidFill>
                <a:latin typeface="Trebuchet MS" panose="020B0603020202020204" pitchFamily="34" charset="0"/>
              </a:rPr>
              <a:t>4+</a:t>
            </a:r>
          </a:p>
          <a:p>
            <a:r>
              <a:rPr lang="en-US" altLang="ja-JP" dirty="0">
                <a:solidFill>
                  <a:schemeClr val="accent4"/>
                </a:solidFill>
                <a:latin typeface="Trebuchet MS" panose="020B0603020202020204" pitchFamily="34" charset="0"/>
              </a:rPr>
              <a:t>	</a:t>
            </a:r>
            <a:r>
              <a:rPr lang="en-US" altLang="ja-JP" dirty="0" smtClean="0">
                <a:solidFill>
                  <a:schemeClr val="accent4"/>
                </a:solidFill>
                <a:latin typeface="Trebuchet MS" panose="020B0603020202020204" pitchFamily="34" charset="0"/>
              </a:rPr>
              <a:t>	- switching time: 7-35 sec </a:t>
            </a:r>
            <a:endParaRPr kumimoji="1" lang="en-US" altLang="ja-JP" dirty="0">
              <a:solidFill>
                <a:schemeClr val="accent4"/>
              </a:solidFill>
              <a:latin typeface="Trebuchet MS" panose="020B0603020202020204" pitchFamily="34" charset="0"/>
            </a:endParaRPr>
          </a:p>
          <a:p>
            <a:r>
              <a:rPr lang="en-US" altLang="ja-JP" dirty="0" smtClean="0">
                <a:solidFill>
                  <a:schemeClr val="accent4"/>
                </a:solidFill>
                <a:latin typeface="Trebuchet MS" panose="020B0603020202020204" pitchFamily="34" charset="0"/>
              </a:rPr>
              <a:t>	- Production of Indium and Tin ion at NIRS-HEC</a:t>
            </a:r>
          </a:p>
          <a:p>
            <a:r>
              <a:rPr kumimoji="1" lang="en-US" altLang="ja-JP" dirty="0">
                <a:solidFill>
                  <a:schemeClr val="accent4"/>
                </a:solidFill>
                <a:latin typeface="Trebuchet MS" panose="020B0603020202020204" pitchFamily="34" charset="0"/>
              </a:rPr>
              <a:t>	</a:t>
            </a:r>
            <a:r>
              <a:rPr kumimoji="1" lang="en-US" altLang="ja-JP" dirty="0" smtClean="0">
                <a:solidFill>
                  <a:schemeClr val="accent4"/>
                </a:solidFill>
                <a:latin typeface="Trebuchet MS" panose="020B0603020202020204" pitchFamily="34" charset="0"/>
              </a:rPr>
              <a:t>	</a:t>
            </a:r>
            <a:r>
              <a:rPr lang="en-US" altLang="ja-JP" dirty="0" smtClean="0">
                <a:solidFill>
                  <a:schemeClr val="accent4"/>
                </a:solidFill>
                <a:latin typeface="Trebuchet MS" panose="020B0603020202020204" pitchFamily="34" charset="0"/>
              </a:rPr>
              <a:t>-</a:t>
            </a:r>
            <a:r>
              <a:rPr lang="en-US" altLang="ja-JP" dirty="0" smtClean="0">
                <a:solidFill>
                  <a:schemeClr val="accent4"/>
                </a:solidFill>
                <a:latin typeface="Trebuchet MS" panose="020B0603020202020204" pitchFamily="34" charset="0"/>
                <a:cs typeface="Calibri" panose="020F0502020204030204" pitchFamily="34" charset="0"/>
              </a:rPr>
              <a:t> </a:t>
            </a:r>
            <a:r>
              <a:rPr lang="en-US" altLang="ja-JP" baseline="30000" dirty="0" smtClean="0">
                <a:solidFill>
                  <a:schemeClr val="accent4"/>
                </a:solidFill>
                <a:latin typeface="Trebuchet MS" panose="020B0603020202020204" pitchFamily="34" charset="0"/>
                <a:cs typeface="Calibri" panose="020F0502020204030204" pitchFamily="34" charset="0"/>
              </a:rPr>
              <a:t>115</a:t>
            </a:r>
            <a:r>
              <a:rPr lang="en-US" altLang="ja-JP" dirty="0" smtClean="0">
                <a:solidFill>
                  <a:schemeClr val="accent4"/>
                </a:solidFill>
                <a:latin typeface="Trebuchet MS" panose="020B0603020202020204" pitchFamily="34" charset="0"/>
                <a:cs typeface="Calibri" panose="020F0502020204030204" pitchFamily="34" charset="0"/>
              </a:rPr>
              <a:t>In</a:t>
            </a:r>
            <a:r>
              <a:rPr lang="en-US" altLang="ja-JP" baseline="30000" dirty="0" smtClean="0">
                <a:solidFill>
                  <a:schemeClr val="accent4"/>
                </a:solidFill>
                <a:latin typeface="Trebuchet MS" panose="020B0603020202020204" pitchFamily="34" charset="0"/>
                <a:cs typeface="Calibri" panose="020F0502020204030204" pitchFamily="34" charset="0"/>
              </a:rPr>
              <a:t>20+</a:t>
            </a:r>
            <a:r>
              <a:rPr lang="en-US" altLang="ja-JP" dirty="0" smtClean="0">
                <a:solidFill>
                  <a:schemeClr val="accent4"/>
                </a:solidFill>
                <a:latin typeface="Trebuchet MS" panose="020B0603020202020204" pitchFamily="34" charset="0"/>
                <a:cs typeface="Calibri" panose="020F0502020204030204" pitchFamily="34" charset="0"/>
              </a:rPr>
              <a:t>: 90 </a:t>
            </a:r>
            <a:r>
              <a:rPr lang="en-US" altLang="ja-JP" dirty="0" smtClean="0">
                <a:solidFill>
                  <a:schemeClr val="accent4"/>
                </a:solidFill>
                <a:latin typeface="Symbol" panose="05050102010706020507" pitchFamily="18" charset="2"/>
                <a:cs typeface="Calibri" panose="020F0502020204030204" pitchFamily="34" charset="0"/>
              </a:rPr>
              <a:t>m</a:t>
            </a:r>
            <a:r>
              <a:rPr lang="en-US" altLang="ja-JP" dirty="0" smtClean="0">
                <a:solidFill>
                  <a:schemeClr val="accent4"/>
                </a:solidFill>
                <a:latin typeface="Trebuchet MS" panose="020B0603020202020204" pitchFamily="34" charset="0"/>
                <a:cs typeface="Calibri" panose="020F0502020204030204" pitchFamily="34" charset="0"/>
              </a:rPr>
              <a:t>A</a:t>
            </a:r>
            <a:endParaRPr lang="en-US" altLang="ja-JP" baseline="-25000" dirty="0" smtClean="0">
              <a:solidFill>
                <a:schemeClr val="accent4"/>
              </a:solidFill>
              <a:latin typeface="Trebuchet MS" panose="020B0603020202020204" pitchFamily="34" charset="0"/>
              <a:cs typeface="Calibri" panose="020F0502020204030204" pitchFamily="34" charset="0"/>
            </a:endParaRPr>
          </a:p>
          <a:p>
            <a:r>
              <a:rPr lang="en-US" altLang="ja-JP" dirty="0" smtClean="0">
                <a:solidFill>
                  <a:schemeClr val="accent4"/>
                </a:solidFill>
                <a:latin typeface="Trebuchet MS" panose="020B0603020202020204" pitchFamily="34" charset="0"/>
                <a:cs typeface="Calibri" panose="020F0502020204030204" pitchFamily="34" charset="0"/>
              </a:rPr>
              <a:t>  		- </a:t>
            </a:r>
            <a:r>
              <a:rPr lang="en-US" altLang="ja-JP" baseline="30000" dirty="0" smtClean="0">
                <a:solidFill>
                  <a:schemeClr val="accent4"/>
                </a:solidFill>
                <a:latin typeface="Trebuchet MS" panose="020B0603020202020204" pitchFamily="34" charset="0"/>
                <a:cs typeface="Calibri" panose="020F0502020204030204" pitchFamily="34" charset="0"/>
              </a:rPr>
              <a:t>120</a:t>
            </a:r>
            <a:r>
              <a:rPr lang="en-US" altLang="ja-JP" dirty="0" smtClean="0">
                <a:solidFill>
                  <a:schemeClr val="accent4"/>
                </a:solidFill>
                <a:latin typeface="Trebuchet MS" panose="020B0603020202020204" pitchFamily="34" charset="0"/>
                <a:cs typeface="Calibri" panose="020F0502020204030204" pitchFamily="34" charset="0"/>
              </a:rPr>
              <a:t>Sn</a:t>
            </a:r>
            <a:r>
              <a:rPr lang="en-US" altLang="ja-JP" baseline="30000" dirty="0" smtClean="0">
                <a:solidFill>
                  <a:schemeClr val="accent4"/>
                </a:solidFill>
                <a:latin typeface="Trebuchet MS" panose="020B0603020202020204" pitchFamily="34" charset="0"/>
                <a:cs typeface="Calibri" panose="020F0502020204030204" pitchFamily="34" charset="0"/>
              </a:rPr>
              <a:t>18+</a:t>
            </a:r>
            <a:r>
              <a:rPr lang="en-US" altLang="ja-JP" dirty="0" smtClean="0">
                <a:solidFill>
                  <a:schemeClr val="accent4"/>
                </a:solidFill>
                <a:latin typeface="Trebuchet MS" panose="020B0603020202020204" pitchFamily="34" charset="0"/>
                <a:cs typeface="Calibri" panose="020F0502020204030204" pitchFamily="34" charset="0"/>
              </a:rPr>
              <a:t>: 15 </a:t>
            </a:r>
            <a:r>
              <a:rPr lang="en-US" altLang="ja-JP" dirty="0" smtClean="0">
                <a:solidFill>
                  <a:schemeClr val="accent4"/>
                </a:solidFill>
                <a:latin typeface="Symbol" panose="05050102010706020507" pitchFamily="18" charset="2"/>
                <a:cs typeface="Calibri" panose="020F0502020204030204" pitchFamily="34" charset="0"/>
              </a:rPr>
              <a:t>m</a:t>
            </a:r>
            <a:r>
              <a:rPr lang="en-US" altLang="ja-JP" dirty="0" smtClean="0">
                <a:solidFill>
                  <a:schemeClr val="accent4"/>
                </a:solidFill>
                <a:latin typeface="Trebuchet MS" panose="020B0603020202020204" pitchFamily="34" charset="0"/>
                <a:cs typeface="Calibri" panose="020F0502020204030204" pitchFamily="34" charset="0"/>
              </a:rPr>
              <a:t>A</a:t>
            </a:r>
            <a:r>
              <a:rPr lang="ja-JP" altLang="en-US" dirty="0">
                <a:solidFill>
                  <a:schemeClr val="accent4"/>
                </a:solidFill>
                <a:latin typeface="Trebuchet MS" panose="020B0603020202020204" pitchFamily="34" charset="0"/>
                <a:cs typeface="Calibri" panose="020F0502020204030204" pitchFamily="34" charset="0"/>
              </a:rPr>
              <a:t> </a:t>
            </a:r>
            <a:r>
              <a:rPr lang="en-US" altLang="ja-JP" dirty="0" smtClean="0">
                <a:solidFill>
                  <a:schemeClr val="accent4"/>
                </a:solidFill>
                <a:latin typeface="Trebuchet MS" panose="020B0603020202020204" pitchFamily="34" charset="0"/>
                <a:cs typeface="Calibri" panose="020F0502020204030204" pitchFamily="34" charset="0"/>
              </a:rPr>
              <a:t>(?)	</a:t>
            </a:r>
            <a:endParaRPr kumimoji="1" lang="ja-JP" altLang="en-US" dirty="0">
              <a:solidFill>
                <a:schemeClr val="accent4"/>
              </a:solidFill>
              <a:latin typeface="Trebuchet MS" panose="020B0603020202020204" pitchFamily="34" charset="0"/>
            </a:endParaRPr>
          </a:p>
        </p:txBody>
      </p:sp>
    </p:spTree>
    <p:extLst>
      <p:ext uri="{BB962C8B-B14F-4D97-AF65-F5344CB8AC3E}">
        <p14:creationId xmlns:p14="http://schemas.microsoft.com/office/powerpoint/2010/main" val="39387499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b="0" dirty="0" smtClean="0">
                <a:latin typeface="Trebuchet MS" panose="020B0603020202020204" pitchFamily="34" charset="0"/>
              </a:rPr>
              <a:t>Thank you</a:t>
            </a:r>
            <a:endParaRPr kumimoji="1" lang="ja-JP" altLang="en-US" b="0" dirty="0">
              <a:latin typeface="Trebuchet MS" panose="020B0603020202020204" pitchFamily="34" charset="0"/>
            </a:endParaRPr>
          </a:p>
        </p:txBody>
      </p:sp>
      <p:sp>
        <p:nvSpPr>
          <p:cNvPr id="4" name="スライド番号プレースホルダー 3"/>
          <p:cNvSpPr>
            <a:spLocks noGrp="1"/>
          </p:cNvSpPr>
          <p:nvPr>
            <p:ph type="sldNum" sz="quarter" idx="12"/>
          </p:nvPr>
        </p:nvSpPr>
        <p:spPr/>
        <p:txBody>
          <a:bodyPr/>
          <a:lstStyle/>
          <a:p>
            <a:pPr>
              <a:defRPr/>
            </a:pPr>
            <a:fld id="{274A95EF-313B-4328-B162-F703BD2AD226}" type="slidenum">
              <a:rPr lang="en-US" altLang="ja-JP" smtClean="0"/>
              <a:pPr>
                <a:defRPr/>
              </a:pPr>
              <a:t>21</a:t>
            </a:fld>
            <a:endParaRPr lang="en-US" altLang="ja-JP"/>
          </a:p>
        </p:txBody>
      </p:sp>
    </p:spTree>
    <p:extLst>
      <p:ext uri="{BB962C8B-B14F-4D97-AF65-F5344CB8AC3E}">
        <p14:creationId xmlns:p14="http://schemas.microsoft.com/office/powerpoint/2010/main" val="36875140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b="0" dirty="0">
                <a:latin typeface="Trebuchet MS" panose="020B0603020202020204" pitchFamily="34" charset="0"/>
              </a:rPr>
              <a:t>Heavy ion radiotherapy facilities worldwide</a:t>
            </a:r>
            <a:endParaRPr kumimoji="1" lang="ja-JP" altLang="en-US" b="0" dirty="0">
              <a:latin typeface="Trebuchet MS" panose="020B0603020202020204" pitchFamily="34" charset="0"/>
            </a:endParaRPr>
          </a:p>
        </p:txBody>
      </p:sp>
      <p:pic>
        <p:nvPicPr>
          <p:cNvPr id="276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26" y="1340768"/>
            <a:ext cx="9748837" cy="5498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8870412"/>
      </p:ext>
    </p:extLst>
  </p:cSld>
  <p:clrMapOvr>
    <a:masterClrMapping/>
  </p:clrMapOvr>
  <p:timing>
    <p:tnLst>
      <p:par>
        <p:cTn id="1" dur="indefinite" restart="never" nodeType="tmRoot"/>
      </p:par>
    </p:tnLst>
  </p:timing>
</p:sld>
</file>

<file path=ppt/theme/theme1.xml><?xml version="1.0" encoding="utf-8"?>
<a:theme xmlns:a="http://schemas.openxmlformats.org/drawingml/2006/main" name="himac">
  <a:themeElements>
    <a:clrScheme name="himac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fontScheme name="みやび">
      <a:majorFont>
        <a:latin typeface="Calibri"/>
        <a:ea typeface=""/>
        <a:cs typeface=""/>
        <a:font script="Jpan" typeface="HGｺﾞｼｯｸE"/>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ＭＳ ゴシック"/>
        <a:font script="Hang" typeface="맑은 고딕"/>
        <a:font script="Hans" typeface="黑体"/>
        <a:font script="Hant" typeface="微軟正黑體"/>
        <a:font script="Arab" typeface="Tahoma"/>
        <a:font script="Hebr" typeface="Tahoma"/>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rgbClr val="663300"/>
            </a:solidFill>
            <a:effectLst/>
            <a:latin typeface="HGS創英角ﾎﾟｯﾌﾟ体" pitchFamily="50" charset="-128"/>
            <a:ea typeface="HGS創英角ﾎﾟｯﾌﾟ体" pitchFamily="50"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rgbClr val="663300"/>
            </a:solidFill>
            <a:effectLst/>
            <a:latin typeface="HGS創英角ﾎﾟｯﾌﾟ体" pitchFamily="50" charset="-128"/>
            <a:ea typeface="HGS創英角ﾎﾟｯﾌﾟ体" pitchFamily="50" charset="-128"/>
          </a:defRPr>
        </a:defPPr>
      </a:lstStyle>
    </a:lnDef>
  </a:objectDefaults>
  <a:extraClrSchemeLst>
    <a:extraClrScheme>
      <a:clrScheme name="himac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himac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himac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C:\MSAPPL\Microsoft Office\Template\himac.pot</Template>
  <TotalTime>53015</TotalTime>
  <Words>1196</Words>
  <Application>Microsoft Office PowerPoint</Application>
  <PresentationFormat>A4 Paper (210x297 mm)</PresentationFormat>
  <Paragraphs>329</Paragraphs>
  <Slides>22</Slides>
  <Notes>7</Notes>
  <HiddenSlides>0</HiddenSlides>
  <MMClips>0</MMClips>
  <ScaleCrop>false</ScaleCrop>
  <HeadingPairs>
    <vt:vector size="8" baseType="variant">
      <vt:variant>
        <vt:lpstr>Fonts Used</vt:lpstr>
      </vt:variant>
      <vt:variant>
        <vt:i4>19</vt:i4>
      </vt:variant>
      <vt:variant>
        <vt:lpstr>Theme</vt:lpstr>
      </vt:variant>
      <vt:variant>
        <vt:i4>1</vt:i4>
      </vt:variant>
      <vt:variant>
        <vt:lpstr>Embedded OLE Servers</vt:lpstr>
      </vt:variant>
      <vt:variant>
        <vt:i4>2</vt:i4>
      </vt:variant>
      <vt:variant>
        <vt:lpstr>Slide Titles</vt:lpstr>
      </vt:variant>
      <vt:variant>
        <vt:i4>22</vt:i4>
      </vt:variant>
    </vt:vector>
  </HeadingPairs>
  <TitlesOfParts>
    <vt:vector size="44" baseType="lpstr">
      <vt:lpstr>ＭＳ ゴシック</vt:lpstr>
      <vt:lpstr>ＭＳ Ｐゴシック</vt:lpstr>
      <vt:lpstr>Arial</vt:lpstr>
      <vt:lpstr>Calibri</vt:lpstr>
      <vt:lpstr>Century</vt:lpstr>
      <vt:lpstr>Corbel</vt:lpstr>
      <vt:lpstr>Helvetica</vt:lpstr>
      <vt:lpstr>HGｺﾞｼｯｸE</vt:lpstr>
      <vt:lpstr>HGP創英角ﾎﾟｯﾌﾟ体</vt:lpstr>
      <vt:lpstr>HGS創英角ﾎﾟｯﾌﾟ体</vt:lpstr>
      <vt:lpstr>JustUnitMark</vt:lpstr>
      <vt:lpstr>メイリオ</vt:lpstr>
      <vt:lpstr>Monotype Sorts</vt:lpstr>
      <vt:lpstr>ＭＳ 明朝</vt:lpstr>
      <vt:lpstr>ＭＳ Ｐ明朝</vt:lpstr>
      <vt:lpstr>Symbol</vt:lpstr>
      <vt:lpstr>Times New Roman</vt:lpstr>
      <vt:lpstr>Trebuchet MS</vt:lpstr>
      <vt:lpstr>Wingdings</vt:lpstr>
      <vt:lpstr>himac</vt:lpstr>
      <vt:lpstr>ｸﾞﾗﾌ</vt:lpstr>
      <vt:lpstr>Canvas ドローイング</vt:lpstr>
      <vt:lpstr>PowerPoint Presentation</vt:lpstr>
      <vt:lpstr>Heavy Ion Medical Accelerator in Chiba (HIMAC)</vt:lpstr>
      <vt:lpstr>Patient Enrolled in Carbon Ion Therapy at QST 　(June 1994～ March 2020)　 </vt:lpstr>
      <vt:lpstr>10 GHz NIRS-ECR ion source</vt:lpstr>
      <vt:lpstr>18 GHz NIRS-HEC source</vt:lpstr>
      <vt:lpstr>Prototype ion source for carbon ion radiotherapy (Kei2-source)</vt:lpstr>
      <vt:lpstr>Prototype ion source for various ion production (Kei3-source)</vt:lpstr>
      <vt:lpstr>Operation of ion sources at HIMAC in 2019</vt:lpstr>
      <vt:lpstr>Operation time of HIMAC synchrotron </vt:lpstr>
      <vt:lpstr>Development of 18 GHz NIRS-HEC</vt:lpstr>
      <vt:lpstr>PowerPoint Presentation</vt:lpstr>
      <vt:lpstr>Gas switching system </vt:lpstr>
      <vt:lpstr>Gas switching system </vt:lpstr>
      <vt:lpstr>Exhaust time of gases </vt:lpstr>
      <vt:lpstr>Beam switching time </vt:lpstr>
      <vt:lpstr>Development of ECRIS</vt:lpstr>
      <vt:lpstr>Production of Indium and Tin ion</vt:lpstr>
      <vt:lpstr>Production of Is ion from In(C5H5)</vt:lpstr>
      <vt:lpstr>Production of Sn ion from Sn(i-C3H7)4</vt:lpstr>
      <vt:lpstr>Conclusion</vt:lpstr>
      <vt:lpstr>Thank you</vt:lpstr>
      <vt:lpstr>Heavy ion radiotherapy facilities worldwide</vt:lpstr>
    </vt:vector>
  </TitlesOfParts>
  <Company>NIRS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IIT08</dc:title>
  <dc:creator>M. Muramatsu</dc:creator>
  <cp:lastModifiedBy>Allen, Alexa</cp:lastModifiedBy>
  <cp:revision>1583</cp:revision>
  <cp:lastPrinted>2011-09-08T00:56:41Z</cp:lastPrinted>
  <dcterms:created xsi:type="dcterms:W3CDTF">1997-08-18T05:24:25Z</dcterms:created>
  <dcterms:modified xsi:type="dcterms:W3CDTF">2020-09-29T18:24:33Z</dcterms:modified>
</cp:coreProperties>
</file>