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75" r:id="rId4"/>
    <p:sldId id="258" r:id="rId5"/>
    <p:sldId id="271" r:id="rId6"/>
    <p:sldId id="268" r:id="rId7"/>
    <p:sldId id="270" r:id="rId8"/>
    <p:sldId id="293" r:id="rId9"/>
    <p:sldId id="295" r:id="rId10"/>
    <p:sldId id="296" r:id="rId11"/>
    <p:sldId id="261" r:id="rId12"/>
    <p:sldId id="298" r:id="rId13"/>
    <p:sldId id="291" r:id="rId14"/>
    <p:sldId id="297" r:id="rId15"/>
    <p:sldId id="267" r:id="rId16"/>
    <p:sldId id="285" r:id="rId17"/>
    <p:sldId id="276" r:id="rId18"/>
    <p:sldId id="263" r:id="rId19"/>
    <p:sldId id="269" r:id="rId20"/>
    <p:sldId id="277" r:id="rId21"/>
    <p:sldId id="281" r:id="rId22"/>
    <p:sldId id="278" r:id="rId23"/>
    <p:sldId id="284" r:id="rId24"/>
    <p:sldId id="279" r:id="rId25"/>
    <p:sldId id="280" r:id="rId26"/>
  </p:sldIdLst>
  <p:sldSz cx="9144000" cy="6858000" type="screen4x3"/>
  <p:notesSz cx="6797675" cy="99282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EEB"/>
    <a:srgbClr val="893BC3"/>
    <a:srgbClr val="F7C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5" autoAdjust="0"/>
    <p:restoredTop sz="94280" autoAdjust="0"/>
  </p:normalViewPr>
  <p:slideViewPr>
    <p:cSldViewPr snapToGrid="0">
      <p:cViewPr varScale="1">
        <p:scale>
          <a:sx n="109" d="100"/>
          <a:sy n="109" d="100"/>
        </p:scale>
        <p:origin x="196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N:\Sony_8GU\&#22823;&#38442;&#22823;&#23398;&#22823;&#23398;&#38498;\&#30740;&#31350;\&#12511;&#12540;&#12486;&#12451;&#12531;&#12464;&#36039;&#26009;\M2&#24460;&#26399;\20191216\&#12499;&#12540;&#12512;&#12503;&#12525;&#12501;&#12449;&#12452;&#12523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N:\Sony_8GU\&#22823;&#38442;&#22823;&#23398;&#22823;&#23398;&#38498;\&#30740;&#31350;\&#12511;&#12540;&#12486;&#12451;&#12531;&#12464;&#36039;&#26009;\M2&#24460;&#26399;\20191216\&#12499;&#12540;&#12512;&#12503;&#12525;&#12501;&#12449;&#12452;&#12523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'1107'!$B$76:$B$92</c:f>
              <c:numCache>
                <c:formatCode>General</c:formatCode>
                <c:ptCount val="17"/>
                <c:pt idx="0">
                  <c:v>2.3492315519647713</c:v>
                </c:pt>
                <c:pt idx="1">
                  <c:v>1.915111107797445</c:v>
                </c:pt>
                <c:pt idx="2">
                  <c:v>1.6069690242163484</c:v>
                </c:pt>
                <c:pt idx="3">
                  <c:v>1.2500000000000002</c:v>
                </c:pt>
                <c:pt idx="4">
                  <c:v>0.85505035831417209</c:v>
                </c:pt>
                <c:pt idx="5">
                  <c:v>0.43412044416732598</c:v>
                </c:pt>
                <c:pt idx="6">
                  <c:v>0.21788935686914535</c:v>
                </c:pt>
                <c:pt idx="7">
                  <c:v>1.531435568635775E-16</c:v>
                </c:pt>
                <c:pt idx="8">
                  <c:v>-0.2178893568691456</c:v>
                </c:pt>
                <c:pt idx="9">
                  <c:v>-0.43412044416732576</c:v>
                </c:pt>
                <c:pt idx="10">
                  <c:v>-0.85505035831417175</c:v>
                </c:pt>
                <c:pt idx="11">
                  <c:v>-1.2499999999999996</c:v>
                </c:pt>
                <c:pt idx="12">
                  <c:v>-1.6069690242163484</c:v>
                </c:pt>
                <c:pt idx="13">
                  <c:v>-1.9151111077974448</c:v>
                </c:pt>
                <c:pt idx="14">
                  <c:v>-2.3492315519647708</c:v>
                </c:pt>
              </c:numCache>
            </c:numRef>
          </c:xVal>
          <c:yVal>
            <c:numRef>
              <c:f>'1107'!$C$76:$C$92</c:f>
              <c:numCache>
                <c:formatCode>General</c:formatCode>
                <c:ptCount val="17"/>
                <c:pt idx="0">
                  <c:v>-0.05</c:v>
                </c:pt>
                <c:pt idx="1">
                  <c:v>-0.04</c:v>
                </c:pt>
                <c:pt idx="2">
                  <c:v>0</c:v>
                </c:pt>
                <c:pt idx="3">
                  <c:v>0.19</c:v>
                </c:pt>
                <c:pt idx="4">
                  <c:v>1.21</c:v>
                </c:pt>
                <c:pt idx="5">
                  <c:v>1.36</c:v>
                </c:pt>
                <c:pt idx="6">
                  <c:v>1.36</c:v>
                </c:pt>
                <c:pt idx="7">
                  <c:v>1.43</c:v>
                </c:pt>
                <c:pt idx="8">
                  <c:v>0.65</c:v>
                </c:pt>
                <c:pt idx="9">
                  <c:v>-0.05</c:v>
                </c:pt>
                <c:pt idx="10">
                  <c:v>-0.05</c:v>
                </c:pt>
                <c:pt idx="11">
                  <c:v>-0.05</c:v>
                </c:pt>
                <c:pt idx="12">
                  <c:v>-0.05</c:v>
                </c:pt>
                <c:pt idx="13">
                  <c:v>-0.05</c:v>
                </c:pt>
                <c:pt idx="14">
                  <c:v>-0.05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108-4D30-82D3-35A8CCA5A340}"/>
            </c:ext>
          </c:extLst>
        </c:ser>
        <c:ser>
          <c:idx val="2"/>
          <c:order val="1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'1107'!$G$76:$G$87</c:f>
              <c:numCache>
                <c:formatCode>General</c:formatCode>
                <c:ptCount val="12"/>
                <c:pt idx="0">
                  <c:v>2.3492315519647713</c:v>
                </c:pt>
                <c:pt idx="1">
                  <c:v>2.1650635094610968</c:v>
                </c:pt>
                <c:pt idx="2">
                  <c:v>2.0478801107224793</c:v>
                </c:pt>
                <c:pt idx="3">
                  <c:v>1.915111107797445</c:v>
                </c:pt>
                <c:pt idx="4">
                  <c:v>1.6069690242163484</c:v>
                </c:pt>
                <c:pt idx="5">
                  <c:v>1.4339410908776153</c:v>
                </c:pt>
                <c:pt idx="6">
                  <c:v>1.2500000000000002</c:v>
                </c:pt>
                <c:pt idx="7">
                  <c:v>0.85505035831417209</c:v>
                </c:pt>
                <c:pt idx="8">
                  <c:v>0.43412044416732598</c:v>
                </c:pt>
                <c:pt idx="9">
                  <c:v>1.531435568635775E-16</c:v>
                </c:pt>
                <c:pt idx="10">
                  <c:v>-0.43412044416732576</c:v>
                </c:pt>
                <c:pt idx="11">
                  <c:v>-0.85505035831417175</c:v>
                </c:pt>
              </c:numCache>
            </c:numRef>
          </c:xVal>
          <c:yVal>
            <c:numRef>
              <c:f>'1107'!$H$76:$H$87</c:f>
              <c:numCache>
                <c:formatCode>General</c:formatCode>
                <c:ptCount val="12"/>
                <c:pt idx="0">
                  <c:v>0.1</c:v>
                </c:pt>
                <c:pt idx="1">
                  <c:v>0.08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108-4D30-82D3-35A8CCA5A340}"/>
            </c:ext>
          </c:extLst>
        </c:ser>
        <c:ser>
          <c:idx val="3"/>
          <c:order val="2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'1107'!$G$76:$G$87</c:f>
              <c:numCache>
                <c:formatCode>General</c:formatCode>
                <c:ptCount val="12"/>
                <c:pt idx="0">
                  <c:v>2.3492315519647713</c:v>
                </c:pt>
                <c:pt idx="1">
                  <c:v>2.1650635094610968</c:v>
                </c:pt>
                <c:pt idx="2">
                  <c:v>2.0478801107224793</c:v>
                </c:pt>
                <c:pt idx="3">
                  <c:v>1.915111107797445</c:v>
                </c:pt>
                <c:pt idx="4">
                  <c:v>1.6069690242163484</c:v>
                </c:pt>
                <c:pt idx="5">
                  <c:v>1.4339410908776153</c:v>
                </c:pt>
                <c:pt idx="6">
                  <c:v>1.2500000000000002</c:v>
                </c:pt>
                <c:pt idx="7">
                  <c:v>0.85505035831417209</c:v>
                </c:pt>
                <c:pt idx="8">
                  <c:v>0.43412044416732598</c:v>
                </c:pt>
                <c:pt idx="9">
                  <c:v>1.531435568635775E-16</c:v>
                </c:pt>
                <c:pt idx="10">
                  <c:v>-0.43412044416732576</c:v>
                </c:pt>
                <c:pt idx="11">
                  <c:v>-0.85505035831417175</c:v>
                </c:pt>
              </c:numCache>
            </c:numRef>
          </c:xVal>
          <c:yVal>
            <c:numRef>
              <c:f>'1107'!$H$76:$H$87</c:f>
              <c:numCache>
                <c:formatCode>General</c:formatCode>
                <c:ptCount val="12"/>
                <c:pt idx="0">
                  <c:v>0.1</c:v>
                </c:pt>
                <c:pt idx="1">
                  <c:v>0.08</c:v>
                </c:pt>
                <c:pt idx="2">
                  <c:v>7.0000000000000007E-2</c:v>
                </c:pt>
                <c:pt idx="3">
                  <c:v>7.0000000000000007E-2</c:v>
                </c:pt>
                <c:pt idx="4">
                  <c:v>0.06</c:v>
                </c:pt>
                <c:pt idx="5">
                  <c:v>0.06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108-4D30-82D3-35A8CCA5A340}"/>
            </c:ext>
          </c:extLst>
        </c:ser>
        <c:ser>
          <c:idx val="0"/>
          <c:order val="3"/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xVal>
            <c:numRef>
              <c:f>'1107'!$L$76:$L$86</c:f>
              <c:numCache>
                <c:formatCode>General</c:formatCode>
                <c:ptCount val="11"/>
                <c:pt idx="0">
                  <c:v>1.915111107797445</c:v>
                </c:pt>
                <c:pt idx="1">
                  <c:v>1.6069690242163484</c:v>
                </c:pt>
                <c:pt idx="2">
                  <c:v>1.2500000000000002</c:v>
                </c:pt>
                <c:pt idx="3">
                  <c:v>0.85505035831417209</c:v>
                </c:pt>
                <c:pt idx="4">
                  <c:v>0.64704761275630185</c:v>
                </c:pt>
                <c:pt idx="5">
                  <c:v>0.43412044416732598</c:v>
                </c:pt>
                <c:pt idx="6">
                  <c:v>0.21788935686914535</c:v>
                </c:pt>
                <c:pt idx="7">
                  <c:v>1.531435568635775E-16</c:v>
                </c:pt>
                <c:pt idx="8">
                  <c:v>-0.43412044416732576</c:v>
                </c:pt>
                <c:pt idx="9">
                  <c:v>-0.85505035831417175</c:v>
                </c:pt>
                <c:pt idx="10">
                  <c:v>-1.2499999999999996</c:v>
                </c:pt>
              </c:numCache>
            </c:numRef>
          </c:xVal>
          <c:yVal>
            <c:numRef>
              <c:f>'1107'!$M$76:$M$86</c:f>
              <c:numCache>
                <c:formatCode>General</c:formatCode>
                <c:ptCount val="11"/>
                <c:pt idx="0">
                  <c:v>0.42</c:v>
                </c:pt>
                <c:pt idx="1">
                  <c:v>0.43</c:v>
                </c:pt>
                <c:pt idx="2">
                  <c:v>0.85</c:v>
                </c:pt>
                <c:pt idx="3">
                  <c:v>1.27</c:v>
                </c:pt>
                <c:pt idx="4">
                  <c:v>1.2</c:v>
                </c:pt>
                <c:pt idx="5">
                  <c:v>0.57999999999999996</c:v>
                </c:pt>
                <c:pt idx="6">
                  <c:v>0.32</c:v>
                </c:pt>
                <c:pt idx="7">
                  <c:v>0.02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108-4D30-82D3-35A8CCA5A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9819296"/>
        <c:axId val="1189813856"/>
      </c:scatterChart>
      <c:valAx>
        <c:axId val="1189819296"/>
        <c:scaling>
          <c:orientation val="minMax"/>
          <c:min val="-3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89813856"/>
        <c:crossesAt val="-3"/>
        <c:crossBetween val="midCat"/>
        <c:majorUnit val="1"/>
      </c:valAx>
      <c:valAx>
        <c:axId val="118981385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189819296"/>
        <c:crossesAt val="-3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縦方向プロファイル!$A$3:$A$15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縦方向プロファイル!$C$3:$C$15</c:f>
              <c:numCache>
                <c:formatCode>General</c:formatCode>
                <c:ptCount val="13"/>
                <c:pt idx="0">
                  <c:v>-0.02</c:v>
                </c:pt>
                <c:pt idx="1">
                  <c:v>0.05</c:v>
                </c:pt>
                <c:pt idx="2">
                  <c:v>0.19</c:v>
                </c:pt>
                <c:pt idx="3">
                  <c:v>0.37</c:v>
                </c:pt>
                <c:pt idx="4">
                  <c:v>0.62</c:v>
                </c:pt>
                <c:pt idx="5">
                  <c:v>1.33</c:v>
                </c:pt>
                <c:pt idx="6">
                  <c:v>4.4000000000000004</c:v>
                </c:pt>
                <c:pt idx="7">
                  <c:v>4.21</c:v>
                </c:pt>
                <c:pt idx="8">
                  <c:v>2.09</c:v>
                </c:pt>
                <c:pt idx="9">
                  <c:v>0.5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0-4EFF-9B20-29D28F4E5AC7}"/>
            </c:ext>
          </c:extLst>
        </c:ser>
        <c:ser>
          <c:idx val="0"/>
          <c:order val="1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縦方向プロファイル!$A$21:$A$33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縦方向プロファイル!$C$21:$C$33</c:f>
              <c:numCache>
                <c:formatCode>General</c:formatCode>
                <c:ptCount val="13"/>
                <c:pt idx="0">
                  <c:v>-0.03</c:v>
                </c:pt>
                <c:pt idx="1">
                  <c:v>-0.04</c:v>
                </c:pt>
                <c:pt idx="2">
                  <c:v>-0.04</c:v>
                </c:pt>
                <c:pt idx="3">
                  <c:v>-0.04</c:v>
                </c:pt>
                <c:pt idx="4">
                  <c:v>-0.05</c:v>
                </c:pt>
                <c:pt idx="5">
                  <c:v>0</c:v>
                </c:pt>
                <c:pt idx="6">
                  <c:v>0.09</c:v>
                </c:pt>
                <c:pt idx="7">
                  <c:v>0.46</c:v>
                </c:pt>
                <c:pt idx="8">
                  <c:v>1.08</c:v>
                </c:pt>
                <c:pt idx="9">
                  <c:v>1.18</c:v>
                </c:pt>
                <c:pt idx="10">
                  <c:v>0.75</c:v>
                </c:pt>
                <c:pt idx="11">
                  <c:v>0.33</c:v>
                </c:pt>
                <c:pt idx="12">
                  <c:v>0.03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F0-4EFF-9B20-29D28F4E5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6844496"/>
        <c:axId val="1296845040"/>
      </c:scatterChart>
      <c:valAx>
        <c:axId val="129684449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5040"/>
        <c:crossesAt val="-3"/>
        <c:crossBetween val="midCat"/>
        <c:majorUnit val="0.5"/>
      </c:valAx>
      <c:valAx>
        <c:axId val="1296845040"/>
        <c:scaling>
          <c:orientation val="minMax"/>
          <c:min val="-1"/>
        </c:scaling>
        <c:delete val="0"/>
        <c:axPos val="l"/>
        <c:numFmt formatCode="General" sourceLinked="1"/>
        <c:majorTickMark val="in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4496"/>
        <c:crossesAt val="-3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横方向プロファイル!$A$3:$A$15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横方向プロファイル!$C$3:$C$15</c:f>
              <c:numCache>
                <c:formatCode>General</c:formatCode>
                <c:ptCount val="13"/>
                <c:pt idx="0">
                  <c:v>-0.01</c:v>
                </c:pt>
                <c:pt idx="1">
                  <c:v>-0.01</c:v>
                </c:pt>
                <c:pt idx="2">
                  <c:v>0</c:v>
                </c:pt>
                <c:pt idx="3">
                  <c:v>0</c:v>
                </c:pt>
                <c:pt idx="4">
                  <c:v>1.7</c:v>
                </c:pt>
                <c:pt idx="5">
                  <c:v>3.86</c:v>
                </c:pt>
                <c:pt idx="6">
                  <c:v>2.96</c:v>
                </c:pt>
                <c:pt idx="7">
                  <c:v>2.73</c:v>
                </c:pt>
                <c:pt idx="8">
                  <c:v>1.6</c:v>
                </c:pt>
                <c:pt idx="9">
                  <c:v>0.87</c:v>
                </c:pt>
                <c:pt idx="10">
                  <c:v>0.44</c:v>
                </c:pt>
                <c:pt idx="11">
                  <c:v>0.06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962-44AB-82EA-86CA4EAC3E1C}"/>
            </c:ext>
          </c:extLst>
        </c:ser>
        <c:ser>
          <c:idx val="0"/>
          <c:order val="1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横方向プロファイル!$A$21:$A$33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横方向プロファイル!$C$21:$C$33</c:f>
              <c:numCache>
                <c:formatCode>General</c:formatCode>
                <c:ptCount val="13"/>
                <c:pt idx="0">
                  <c:v>-0.04</c:v>
                </c:pt>
                <c:pt idx="1">
                  <c:v>-0.03</c:v>
                </c:pt>
                <c:pt idx="2">
                  <c:v>-0.03</c:v>
                </c:pt>
                <c:pt idx="3">
                  <c:v>-0.03</c:v>
                </c:pt>
                <c:pt idx="4">
                  <c:v>-0.02</c:v>
                </c:pt>
                <c:pt idx="5">
                  <c:v>-0.01</c:v>
                </c:pt>
                <c:pt idx="6">
                  <c:v>0</c:v>
                </c:pt>
                <c:pt idx="7">
                  <c:v>0.94</c:v>
                </c:pt>
                <c:pt idx="8">
                  <c:v>2.62</c:v>
                </c:pt>
                <c:pt idx="9">
                  <c:v>0.27</c:v>
                </c:pt>
                <c:pt idx="10">
                  <c:v>0.44</c:v>
                </c:pt>
                <c:pt idx="11">
                  <c:v>0.3</c:v>
                </c:pt>
                <c:pt idx="12">
                  <c:v>0.04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962-44AB-82EA-86CA4EAC3E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6851568"/>
        <c:axId val="1296848304"/>
      </c:scatterChart>
      <c:valAx>
        <c:axId val="12968515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8304"/>
        <c:crossesAt val="-3"/>
        <c:crossBetween val="midCat"/>
        <c:majorUnit val="0.5"/>
      </c:valAx>
      <c:valAx>
        <c:axId val="1296848304"/>
        <c:scaling>
          <c:orientation val="minMax"/>
          <c:min val="-1"/>
        </c:scaling>
        <c:delete val="0"/>
        <c:axPos val="l"/>
        <c:numFmt formatCode="General" sourceLinked="1"/>
        <c:majorTickMark val="in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51568"/>
        <c:crossesAt val="-3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横方向プロファイル!$A$21:$A$33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横方向プロファイル!$G$21:$G$33</c:f>
              <c:numCache>
                <c:formatCode>General</c:formatCode>
                <c:ptCount val="13"/>
                <c:pt idx="0">
                  <c:v>-1.0062893081761004</c:v>
                </c:pt>
                <c:pt idx="1">
                  <c:v>-0.7547169811320753</c:v>
                </c:pt>
                <c:pt idx="2">
                  <c:v>-0.7547169811320753</c:v>
                </c:pt>
                <c:pt idx="3">
                  <c:v>-0.7547169811320753</c:v>
                </c:pt>
                <c:pt idx="4">
                  <c:v>-0.5031446540880502</c:v>
                </c:pt>
                <c:pt idx="5">
                  <c:v>-0.2515723270440251</c:v>
                </c:pt>
                <c:pt idx="6">
                  <c:v>0</c:v>
                </c:pt>
                <c:pt idx="7">
                  <c:v>23.64779874213836</c:v>
                </c:pt>
                <c:pt idx="8">
                  <c:v>65.91194968553458</c:v>
                </c:pt>
                <c:pt idx="9">
                  <c:v>6.7924528301886786</c:v>
                </c:pt>
                <c:pt idx="10">
                  <c:v>11.069182389937104</c:v>
                </c:pt>
                <c:pt idx="11">
                  <c:v>7.547169811320753</c:v>
                </c:pt>
                <c:pt idx="12">
                  <c:v>1.0062893081761004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B99-4377-9EAD-DFEE370AD4EE}"/>
            </c:ext>
          </c:extLst>
        </c:ser>
        <c:ser>
          <c:idx val="0"/>
          <c:order val="1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横方向プロファイル!$A$3:$A$15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横方向プロファイル!$G$3:$G$15</c:f>
              <c:numCache>
                <c:formatCode>General</c:formatCode>
                <c:ptCount val="13"/>
                <c:pt idx="0">
                  <c:v>-0.29850746268656714</c:v>
                </c:pt>
                <c:pt idx="1">
                  <c:v>-0.29850746268656714</c:v>
                </c:pt>
                <c:pt idx="2">
                  <c:v>0</c:v>
                </c:pt>
                <c:pt idx="3">
                  <c:v>0</c:v>
                </c:pt>
                <c:pt idx="4">
                  <c:v>50.746268656716417</c:v>
                </c:pt>
                <c:pt idx="5">
                  <c:v>115.22388059701491</c:v>
                </c:pt>
                <c:pt idx="6">
                  <c:v>88.358208955223873</c:v>
                </c:pt>
                <c:pt idx="7">
                  <c:v>81.492537313432834</c:v>
                </c:pt>
                <c:pt idx="8">
                  <c:v>47.761194029850749</c:v>
                </c:pt>
                <c:pt idx="9">
                  <c:v>25.970149253731343</c:v>
                </c:pt>
                <c:pt idx="10">
                  <c:v>13.134328358208954</c:v>
                </c:pt>
                <c:pt idx="11">
                  <c:v>1.7910447761194028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B99-4377-9EAD-DFEE370AD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6848848"/>
        <c:axId val="1296845584"/>
      </c:scatterChart>
      <c:valAx>
        <c:axId val="129684884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5584"/>
        <c:crossesAt val="-20"/>
        <c:crossBetween val="midCat"/>
        <c:majorUnit val="0.5"/>
      </c:valAx>
      <c:valAx>
        <c:axId val="129684558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8848"/>
        <c:crossesAt val="-20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縦方向プロファイル!$A$21:$A$33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縦方向プロファイル!$G$21:$G$33</c:f>
              <c:numCache>
                <c:formatCode>General</c:formatCode>
                <c:ptCount val="13"/>
                <c:pt idx="0">
                  <c:v>-1.7910447761194028</c:v>
                </c:pt>
                <c:pt idx="1">
                  <c:v>-2.3880597014925371</c:v>
                </c:pt>
                <c:pt idx="2">
                  <c:v>-2.3880597014925371</c:v>
                </c:pt>
                <c:pt idx="3">
                  <c:v>-2.3880597014925371</c:v>
                </c:pt>
                <c:pt idx="4">
                  <c:v>-2.9850746268656718</c:v>
                </c:pt>
                <c:pt idx="5">
                  <c:v>0</c:v>
                </c:pt>
                <c:pt idx="6">
                  <c:v>5.3731343283582085</c:v>
                </c:pt>
                <c:pt idx="7">
                  <c:v>27.46268656716418</c:v>
                </c:pt>
                <c:pt idx="8">
                  <c:v>64.477611940298502</c:v>
                </c:pt>
                <c:pt idx="9">
                  <c:v>70.447761194029837</c:v>
                </c:pt>
                <c:pt idx="10">
                  <c:v>44.776119402985074</c:v>
                </c:pt>
                <c:pt idx="11">
                  <c:v>19.701492537313431</c:v>
                </c:pt>
                <c:pt idx="12">
                  <c:v>1.7910447761194028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2B8-437D-98B6-6540D1D1CD1F}"/>
            </c:ext>
          </c:extLst>
        </c:ser>
        <c:ser>
          <c:idx val="0"/>
          <c:order val="1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縦方向プロファイル!$A$3:$A$15</c:f>
              <c:numCache>
                <c:formatCode>General</c:formatCode>
                <c:ptCount val="13"/>
                <c:pt idx="0">
                  <c:v>-1.5</c:v>
                </c:pt>
                <c:pt idx="1">
                  <c:v>-1.25</c:v>
                </c:pt>
                <c:pt idx="2">
                  <c:v>-1</c:v>
                </c:pt>
                <c:pt idx="3">
                  <c:v>-0.75</c:v>
                </c:pt>
                <c:pt idx="4">
                  <c:v>-0.5</c:v>
                </c:pt>
                <c:pt idx="5">
                  <c:v>-0.25</c:v>
                </c:pt>
                <c:pt idx="6">
                  <c:v>0</c:v>
                </c:pt>
                <c:pt idx="7">
                  <c:v>0.25</c:v>
                </c:pt>
                <c:pt idx="8">
                  <c:v>0.5</c:v>
                </c:pt>
                <c:pt idx="9">
                  <c:v>0.75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</c:numCache>
            </c:numRef>
          </c:xVal>
          <c:yVal>
            <c:numRef>
              <c:f>縦方向プロファイル!$G$3:$G$15</c:f>
              <c:numCache>
                <c:formatCode>General</c:formatCode>
                <c:ptCount val="13"/>
                <c:pt idx="0">
                  <c:v>-0.44444444444444442</c:v>
                </c:pt>
                <c:pt idx="1">
                  <c:v>1.1111111111111109</c:v>
                </c:pt>
                <c:pt idx="2">
                  <c:v>4.2222222222222214</c:v>
                </c:pt>
                <c:pt idx="3">
                  <c:v>8.2222222222222214</c:v>
                </c:pt>
                <c:pt idx="4">
                  <c:v>13.777777777777777</c:v>
                </c:pt>
                <c:pt idx="5">
                  <c:v>29.555555555555554</c:v>
                </c:pt>
                <c:pt idx="6">
                  <c:v>97.777777777777771</c:v>
                </c:pt>
                <c:pt idx="7">
                  <c:v>93.555555555555543</c:v>
                </c:pt>
                <c:pt idx="8">
                  <c:v>46.444444444444436</c:v>
                </c:pt>
                <c:pt idx="9">
                  <c:v>11.111111111111109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2B8-437D-98B6-6540D1D1C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96846128"/>
        <c:axId val="1296843408"/>
      </c:scatterChart>
      <c:valAx>
        <c:axId val="129684612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3408"/>
        <c:crossesAt val="-20"/>
        <c:crossBetween val="midCat"/>
        <c:majorUnit val="0.5"/>
      </c:valAx>
      <c:valAx>
        <c:axId val="1296843408"/>
        <c:scaling>
          <c:orientation val="minMax"/>
          <c:max val="140"/>
          <c:min val="-20"/>
        </c:scaling>
        <c:delete val="0"/>
        <c:axPos val="l"/>
        <c:numFmt formatCode="General" sourceLinked="1"/>
        <c:majorTickMark val="in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296846128"/>
        <c:crossesAt val="-3"/>
        <c:crossBetween val="midCat"/>
        <c:majorUnit val="2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135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8135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929CEA4F-E25C-4F95-A67A-50DA21D585E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30093"/>
            <a:ext cx="2945659" cy="49813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5" y="9430093"/>
            <a:ext cx="2945659" cy="498134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38474CDD-0EDD-4874-B2FF-EC714CB1F1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708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477" cy="498401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011" y="2"/>
            <a:ext cx="2946571" cy="498401"/>
          </a:xfrm>
          <a:prstGeom prst="rect">
            <a:avLst/>
          </a:prstGeom>
        </p:spPr>
        <p:txBody>
          <a:bodyPr vert="horz" lIns="92103" tIns="46051" rIns="92103" bIns="46051" rtlCol="0"/>
          <a:lstStyle>
            <a:lvl1pPr algn="r">
              <a:defRPr sz="1200"/>
            </a:lvl1pPr>
          </a:lstStyle>
          <a:p>
            <a:fld id="{4CE2125F-606E-4FDA-9F7A-660298E54516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88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3" tIns="46051" rIns="92103" bIns="4605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314" y="4778091"/>
            <a:ext cx="5438140" cy="3909986"/>
          </a:xfrm>
          <a:prstGeom prst="rect">
            <a:avLst/>
          </a:prstGeom>
        </p:spPr>
        <p:txBody>
          <a:bodyPr vert="horz" lIns="92103" tIns="46051" rIns="92103" bIns="4605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29824"/>
            <a:ext cx="2945477" cy="498401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011" y="9429824"/>
            <a:ext cx="2946571" cy="498401"/>
          </a:xfrm>
          <a:prstGeom prst="rect">
            <a:avLst/>
          </a:prstGeom>
        </p:spPr>
        <p:txBody>
          <a:bodyPr vert="horz" lIns="92103" tIns="46051" rIns="92103" bIns="46051" rtlCol="0" anchor="b"/>
          <a:lstStyle>
            <a:lvl1pPr algn="r">
              <a:defRPr sz="1200"/>
            </a:lvl1pPr>
          </a:lstStyle>
          <a:p>
            <a:fld id="{21F72007-2759-4E7F-B022-732181B37B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665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08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457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9548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87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613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6468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125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928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369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122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7906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5306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580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1278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525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314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680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4624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72007-2759-4E7F-B022-732181B37BDB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197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03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50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69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961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50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858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865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149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02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49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FA089-63D1-4F43-8996-07763570DF0E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9550A-18CC-44B5-AC79-D2A922F97C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971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0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umakura\Downloads\logo_A-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45" y="340922"/>
            <a:ext cx="1493061" cy="118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37EA3D-A928-4FCC-971F-DC87A3D825E0}"/>
              </a:ext>
            </a:extLst>
          </p:cNvPr>
          <p:cNvSpPr txBox="1"/>
          <p:nvPr/>
        </p:nvSpPr>
        <p:spPr>
          <a:xfrm>
            <a:off x="66757" y="1904994"/>
            <a:ext cx="898983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Profile Measurements of Decelerated Multicharged</a:t>
            </a:r>
          </a:p>
          <a:p>
            <a:pPr algn="ctr"/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Xe Ions from</a:t>
            </a:r>
            <a:r>
              <a:rPr lang="ja-JP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ECRIS for Estimating Low Energy </a:t>
            </a:r>
          </a:p>
          <a:p>
            <a:pPr algn="ctr"/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Damage on Satellites Components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6382ED1-6272-4F1F-A04F-89DBCE32100F}"/>
              </a:ext>
            </a:extLst>
          </p:cNvPr>
          <p:cNvSpPr txBox="1"/>
          <p:nvPr/>
        </p:nvSpPr>
        <p:spPr>
          <a:xfrm>
            <a:off x="1285459" y="6079689"/>
            <a:ext cx="657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24th International Workshop on ECR Ion Sources</a:t>
            </a:r>
            <a:endParaRPr kumimoji="1" lang="ja-JP" altLang="en-US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BC9D7B6-0261-4FCA-A80D-F18168DC847D}"/>
              </a:ext>
            </a:extLst>
          </p:cNvPr>
          <p:cNvSpPr txBox="1"/>
          <p:nvPr/>
        </p:nvSpPr>
        <p:spPr>
          <a:xfrm>
            <a:off x="873516" y="3706928"/>
            <a:ext cx="7376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Koichi Sato,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Kazuki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Okumura,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Shuhei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Harisaki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Wataru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Kubo,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Issei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Owada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Kazuki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Tsuda, and </a:t>
            </a:r>
            <a:r>
              <a:rPr lang="en-US" altLang="ja-JP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Yushi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Kato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7270BD-ECE5-403B-AC80-E7969E9EF9F3}"/>
              </a:ext>
            </a:extLst>
          </p:cNvPr>
          <p:cNvSpPr txBox="1"/>
          <p:nvPr/>
        </p:nvSpPr>
        <p:spPr>
          <a:xfrm>
            <a:off x="709276" y="4954864"/>
            <a:ext cx="7725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of Electrical, Electronic and </a:t>
            </a:r>
            <a:r>
              <a:rPr lang="en-US" altLang="ja-JP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Inforcommunications</a:t>
            </a:r>
            <a:r>
              <a:rPr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Engineering, </a:t>
            </a:r>
          </a:p>
          <a:p>
            <a:pPr algn="ctr"/>
            <a:r>
              <a:rPr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 School of Engineering, Osaka University</a:t>
            </a:r>
          </a:p>
        </p:txBody>
      </p:sp>
      <p:pic>
        <p:nvPicPr>
          <p:cNvPr id="1026" name="Picture 2" descr="https://indico.frib.msu.edu/event/9/logo-4021306632.png">
            <a:extLst>
              <a:ext uri="{FF2B5EF4-FFF2-40B4-BE49-F238E27FC236}">
                <a16:creationId xmlns:a16="http://schemas.microsoft.com/office/drawing/2014/main" id="{29B66935-6B4E-46B7-991F-AEB1F7592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94" y="191202"/>
            <a:ext cx="1467089" cy="14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1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線コネクタ 19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49269" y="46180"/>
            <a:ext cx="2206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70C0"/>
                </a:solidFill>
                <a:latin typeface="+mn-ea"/>
                <a:ea typeface="HG明朝B" panose="02020809000000000000" pitchFamily="17" charset="-128"/>
              </a:rPr>
              <a:t>Background</a:t>
            </a:r>
            <a:endParaRPr kumimoji="1" lang="ja-JP" altLang="en-US" sz="3200" b="1" dirty="0">
              <a:solidFill>
                <a:srgbClr val="0070C0"/>
              </a:solidFill>
              <a:latin typeface="HG明朝B" panose="02020809000000000000" pitchFamily="17" charset="-128"/>
              <a:ea typeface="HG明朝B" panose="02020809000000000000" pitchFamily="17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08367" y="1211144"/>
            <a:ext cx="4854116" cy="2784038"/>
            <a:chOff x="822004" y="511027"/>
            <a:chExt cx="5669852" cy="3098330"/>
          </a:xfrm>
        </p:grpSpPr>
        <p:sp>
          <p:nvSpPr>
            <p:cNvPr id="310" name="正方形/長方形 309"/>
            <p:cNvSpPr/>
            <p:nvPr/>
          </p:nvSpPr>
          <p:spPr>
            <a:xfrm>
              <a:off x="834350" y="520700"/>
              <a:ext cx="5657506" cy="308126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1" name="グループ化 310"/>
            <p:cNvGrpSpPr>
              <a:grpSpLocks noChangeAspect="1"/>
            </p:cNvGrpSpPr>
            <p:nvPr/>
          </p:nvGrpSpPr>
          <p:grpSpPr>
            <a:xfrm>
              <a:off x="822004" y="511027"/>
              <a:ext cx="5664739" cy="3098330"/>
              <a:chOff x="9009" y="1229918"/>
              <a:chExt cx="5708436" cy="3122231"/>
            </a:xfrm>
          </p:grpSpPr>
          <p:grpSp>
            <p:nvGrpSpPr>
              <p:cNvPr id="312" name="グループ化 311"/>
              <p:cNvGrpSpPr/>
              <p:nvPr/>
            </p:nvGrpSpPr>
            <p:grpSpPr>
              <a:xfrm>
                <a:off x="9009" y="3163730"/>
                <a:ext cx="5708436" cy="1188419"/>
                <a:chOff x="1755013" y="3676094"/>
                <a:chExt cx="4987792" cy="1064967"/>
              </a:xfrm>
            </p:grpSpPr>
            <p:sp>
              <p:nvSpPr>
                <p:cNvPr id="449" name="片側の 2 つの角を丸めた四角形 558"/>
                <p:cNvSpPr/>
                <p:nvPr/>
              </p:nvSpPr>
              <p:spPr>
                <a:xfrm>
                  <a:off x="1757619" y="3916154"/>
                  <a:ext cx="4983029" cy="824907"/>
                </a:xfrm>
                <a:custGeom>
                  <a:avLst/>
                  <a:gdLst>
                    <a:gd name="connsiteX0" fmla="*/ 62305 w 5331258"/>
                    <a:gd name="connsiteY0" fmla="*/ 0 h 688148"/>
                    <a:gd name="connsiteX1" fmla="*/ 5268953 w 5331258"/>
                    <a:gd name="connsiteY1" fmla="*/ 0 h 688148"/>
                    <a:gd name="connsiteX2" fmla="*/ 5331258 w 5331258"/>
                    <a:gd name="connsiteY2" fmla="*/ 62305 h 688148"/>
                    <a:gd name="connsiteX3" fmla="*/ 5331258 w 5331258"/>
                    <a:gd name="connsiteY3" fmla="*/ 688148 h 688148"/>
                    <a:gd name="connsiteX4" fmla="*/ 5331258 w 5331258"/>
                    <a:gd name="connsiteY4" fmla="*/ 688148 h 688148"/>
                    <a:gd name="connsiteX5" fmla="*/ 0 w 5331258"/>
                    <a:gd name="connsiteY5" fmla="*/ 688148 h 688148"/>
                    <a:gd name="connsiteX6" fmla="*/ 0 w 5331258"/>
                    <a:gd name="connsiteY6" fmla="*/ 688148 h 688148"/>
                    <a:gd name="connsiteX7" fmla="*/ 0 w 5331258"/>
                    <a:gd name="connsiteY7" fmla="*/ 62305 h 688148"/>
                    <a:gd name="connsiteX8" fmla="*/ 62305 w 5331258"/>
                    <a:gd name="connsiteY8" fmla="*/ 0 h 688148"/>
                    <a:gd name="connsiteX0" fmla="*/ 62305 w 5331258"/>
                    <a:gd name="connsiteY0" fmla="*/ 2682 h 690830"/>
                    <a:gd name="connsiteX1" fmla="*/ 428505 w 5331258"/>
                    <a:gd name="connsiteY1" fmla="*/ 0 h 690830"/>
                    <a:gd name="connsiteX2" fmla="*/ 5268953 w 5331258"/>
                    <a:gd name="connsiteY2" fmla="*/ 2682 h 690830"/>
                    <a:gd name="connsiteX3" fmla="*/ 5331258 w 5331258"/>
                    <a:gd name="connsiteY3" fmla="*/ 64987 h 690830"/>
                    <a:gd name="connsiteX4" fmla="*/ 5331258 w 5331258"/>
                    <a:gd name="connsiteY4" fmla="*/ 690830 h 690830"/>
                    <a:gd name="connsiteX5" fmla="*/ 5331258 w 5331258"/>
                    <a:gd name="connsiteY5" fmla="*/ 690830 h 690830"/>
                    <a:gd name="connsiteX6" fmla="*/ 0 w 5331258"/>
                    <a:gd name="connsiteY6" fmla="*/ 690830 h 690830"/>
                    <a:gd name="connsiteX7" fmla="*/ 0 w 5331258"/>
                    <a:gd name="connsiteY7" fmla="*/ 690830 h 690830"/>
                    <a:gd name="connsiteX8" fmla="*/ 0 w 5331258"/>
                    <a:gd name="connsiteY8" fmla="*/ 64987 h 690830"/>
                    <a:gd name="connsiteX9" fmla="*/ 62305 w 5331258"/>
                    <a:gd name="connsiteY9" fmla="*/ 2682 h 690830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5268953 w 5331258"/>
                    <a:gd name="connsiteY2" fmla="*/ 31257 h 719405"/>
                    <a:gd name="connsiteX3" fmla="*/ 5331258 w 5331258"/>
                    <a:gd name="connsiteY3" fmla="*/ 93562 h 719405"/>
                    <a:gd name="connsiteX4" fmla="*/ 5331258 w 5331258"/>
                    <a:gd name="connsiteY4" fmla="*/ 719405 h 719405"/>
                    <a:gd name="connsiteX5" fmla="*/ 5331258 w 5331258"/>
                    <a:gd name="connsiteY5" fmla="*/ 719405 h 719405"/>
                    <a:gd name="connsiteX6" fmla="*/ 0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93562 h 719405"/>
                    <a:gd name="connsiteX9" fmla="*/ 62305 w 5331258"/>
                    <a:gd name="connsiteY9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3757493 w 5331258"/>
                    <a:gd name="connsiteY2" fmla="*/ 28576 h 719405"/>
                    <a:gd name="connsiteX3" fmla="*/ 5268953 w 5331258"/>
                    <a:gd name="connsiteY3" fmla="*/ 31257 h 719405"/>
                    <a:gd name="connsiteX4" fmla="*/ 5331258 w 5331258"/>
                    <a:gd name="connsiteY4" fmla="*/ 93562 h 719405"/>
                    <a:gd name="connsiteX5" fmla="*/ 5331258 w 5331258"/>
                    <a:gd name="connsiteY5" fmla="*/ 719405 h 719405"/>
                    <a:gd name="connsiteX6" fmla="*/ 5331258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93562 h 719405"/>
                    <a:gd name="connsiteX10" fmla="*/ 62305 w 5331258"/>
                    <a:gd name="connsiteY10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3690818 w 5331258"/>
                    <a:gd name="connsiteY2" fmla="*/ 9526 h 719405"/>
                    <a:gd name="connsiteX3" fmla="*/ 5268953 w 5331258"/>
                    <a:gd name="connsiteY3" fmla="*/ 31257 h 719405"/>
                    <a:gd name="connsiteX4" fmla="*/ 5331258 w 5331258"/>
                    <a:gd name="connsiteY4" fmla="*/ 93562 h 719405"/>
                    <a:gd name="connsiteX5" fmla="*/ 5331258 w 5331258"/>
                    <a:gd name="connsiteY5" fmla="*/ 719405 h 719405"/>
                    <a:gd name="connsiteX6" fmla="*/ 5331258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93562 h 719405"/>
                    <a:gd name="connsiteX10" fmla="*/ 62305 w 5331258"/>
                    <a:gd name="connsiteY10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2809755 w 5331258"/>
                    <a:gd name="connsiteY2" fmla="*/ 4764 h 719405"/>
                    <a:gd name="connsiteX3" fmla="*/ 3690818 w 5331258"/>
                    <a:gd name="connsiteY3" fmla="*/ 9526 h 719405"/>
                    <a:gd name="connsiteX4" fmla="*/ 5268953 w 5331258"/>
                    <a:gd name="connsiteY4" fmla="*/ 31257 h 719405"/>
                    <a:gd name="connsiteX5" fmla="*/ 5331258 w 5331258"/>
                    <a:gd name="connsiteY5" fmla="*/ 93562 h 719405"/>
                    <a:gd name="connsiteX6" fmla="*/ 5331258 w 5331258"/>
                    <a:gd name="connsiteY6" fmla="*/ 719405 h 719405"/>
                    <a:gd name="connsiteX7" fmla="*/ 5331258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719405 h 719405"/>
                    <a:gd name="connsiteX10" fmla="*/ 0 w 5331258"/>
                    <a:gd name="connsiteY10" fmla="*/ 93562 h 719405"/>
                    <a:gd name="connsiteX11" fmla="*/ 62305 w 5331258"/>
                    <a:gd name="connsiteY11" fmla="*/ 31257 h 719405"/>
                    <a:gd name="connsiteX0" fmla="*/ 62305 w 5331258"/>
                    <a:gd name="connsiteY0" fmla="*/ 45543 h 733691"/>
                    <a:gd name="connsiteX1" fmla="*/ 1600080 w 5331258"/>
                    <a:gd name="connsiteY1" fmla="*/ 14286 h 733691"/>
                    <a:gd name="connsiteX2" fmla="*/ 2881192 w 5331258"/>
                    <a:gd name="connsiteY2" fmla="*/ 0 h 733691"/>
                    <a:gd name="connsiteX3" fmla="*/ 3690818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45543 h 733691"/>
                    <a:gd name="connsiteX1" fmla="*/ 1600080 w 5331258"/>
                    <a:gd name="connsiteY1" fmla="*/ 14286 h 733691"/>
                    <a:gd name="connsiteX2" fmla="*/ 2881192 w 5331258"/>
                    <a:gd name="connsiteY2" fmla="*/ 0 h 733691"/>
                    <a:gd name="connsiteX3" fmla="*/ 4195643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45543 h 733691"/>
                    <a:gd name="connsiteX1" fmla="*/ 1080967 w 5331258"/>
                    <a:gd name="connsiteY1" fmla="*/ 4761 h 733691"/>
                    <a:gd name="connsiteX2" fmla="*/ 2881192 w 5331258"/>
                    <a:gd name="connsiteY2" fmla="*/ 0 h 733691"/>
                    <a:gd name="connsiteX3" fmla="*/ 4195643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59831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122136 h 747979"/>
                    <a:gd name="connsiteX11" fmla="*/ 62305 w 5331258"/>
                    <a:gd name="connsiteY11" fmla="*/ 59831 h 747979"/>
                    <a:gd name="connsiteX0" fmla="*/ 62305 w 5331258"/>
                    <a:gd name="connsiteY0" fmla="*/ 59831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62305 w 5331258"/>
                    <a:gd name="connsiteY11" fmla="*/ 59831 h 747979"/>
                    <a:gd name="connsiteX0" fmla="*/ 20309 w 5336887"/>
                    <a:gd name="connsiteY0" fmla="*/ 64593 h 747979"/>
                    <a:gd name="connsiteX1" fmla="*/ 1086596 w 5336887"/>
                    <a:gd name="connsiteY1" fmla="*/ 19049 h 747979"/>
                    <a:gd name="connsiteX2" fmla="*/ 2901108 w 5336887"/>
                    <a:gd name="connsiteY2" fmla="*/ 0 h 747979"/>
                    <a:gd name="connsiteX3" fmla="*/ 4201272 w 5336887"/>
                    <a:gd name="connsiteY3" fmla="*/ 38100 h 747979"/>
                    <a:gd name="connsiteX4" fmla="*/ 5274582 w 5336887"/>
                    <a:gd name="connsiteY4" fmla="*/ 59831 h 747979"/>
                    <a:gd name="connsiteX5" fmla="*/ 5336887 w 5336887"/>
                    <a:gd name="connsiteY5" fmla="*/ 122136 h 747979"/>
                    <a:gd name="connsiteX6" fmla="*/ 5336887 w 5336887"/>
                    <a:gd name="connsiteY6" fmla="*/ 747979 h 747979"/>
                    <a:gd name="connsiteX7" fmla="*/ 5336887 w 5336887"/>
                    <a:gd name="connsiteY7" fmla="*/ 747979 h 747979"/>
                    <a:gd name="connsiteX8" fmla="*/ 5629 w 5336887"/>
                    <a:gd name="connsiteY8" fmla="*/ 747979 h 747979"/>
                    <a:gd name="connsiteX9" fmla="*/ 5629 w 5336887"/>
                    <a:gd name="connsiteY9" fmla="*/ 747979 h 747979"/>
                    <a:gd name="connsiteX10" fmla="*/ 5629 w 5336887"/>
                    <a:gd name="connsiteY10" fmla="*/ 217386 h 747979"/>
                    <a:gd name="connsiteX11" fmla="*/ 20309 w 5336887"/>
                    <a:gd name="connsiteY11" fmla="*/ 64593 h 747979"/>
                    <a:gd name="connsiteX0" fmla="*/ 14680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14680 w 5331258"/>
                    <a:gd name="connsiteY11" fmla="*/ 64593 h 747979"/>
                    <a:gd name="connsiteX0" fmla="*/ 6552 w 5332655"/>
                    <a:gd name="connsiteY0" fmla="*/ 64593 h 747979"/>
                    <a:gd name="connsiteX1" fmla="*/ 1082364 w 5332655"/>
                    <a:gd name="connsiteY1" fmla="*/ 19049 h 747979"/>
                    <a:gd name="connsiteX2" fmla="*/ 2896876 w 5332655"/>
                    <a:gd name="connsiteY2" fmla="*/ 0 h 747979"/>
                    <a:gd name="connsiteX3" fmla="*/ 4197040 w 5332655"/>
                    <a:gd name="connsiteY3" fmla="*/ 38100 h 747979"/>
                    <a:gd name="connsiteX4" fmla="*/ 5270350 w 5332655"/>
                    <a:gd name="connsiteY4" fmla="*/ 59831 h 747979"/>
                    <a:gd name="connsiteX5" fmla="*/ 5332655 w 5332655"/>
                    <a:gd name="connsiteY5" fmla="*/ 122136 h 747979"/>
                    <a:gd name="connsiteX6" fmla="*/ 5332655 w 5332655"/>
                    <a:gd name="connsiteY6" fmla="*/ 747979 h 747979"/>
                    <a:gd name="connsiteX7" fmla="*/ 5332655 w 5332655"/>
                    <a:gd name="connsiteY7" fmla="*/ 747979 h 747979"/>
                    <a:gd name="connsiteX8" fmla="*/ 1397 w 5332655"/>
                    <a:gd name="connsiteY8" fmla="*/ 747979 h 747979"/>
                    <a:gd name="connsiteX9" fmla="*/ 1397 w 5332655"/>
                    <a:gd name="connsiteY9" fmla="*/ 747979 h 747979"/>
                    <a:gd name="connsiteX10" fmla="*/ 1397 w 5332655"/>
                    <a:gd name="connsiteY10" fmla="*/ 217386 h 747979"/>
                    <a:gd name="connsiteX11" fmla="*/ 6552 w 5332655"/>
                    <a:gd name="connsiteY11" fmla="*/ 64593 h 747979"/>
                    <a:gd name="connsiteX0" fmla="*/ 5155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5155 w 5331258"/>
                    <a:gd name="connsiteY11" fmla="*/ 64593 h 747979"/>
                    <a:gd name="connsiteX0" fmla="*/ 5155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5155 w 5331258"/>
                    <a:gd name="connsiteY11" fmla="*/ 64593 h 747979"/>
                    <a:gd name="connsiteX0" fmla="*/ 5677 w 5331780"/>
                    <a:gd name="connsiteY0" fmla="*/ 64593 h 747979"/>
                    <a:gd name="connsiteX1" fmla="*/ 1081489 w 5331780"/>
                    <a:gd name="connsiteY1" fmla="*/ 19049 h 747979"/>
                    <a:gd name="connsiteX2" fmla="*/ 2896001 w 5331780"/>
                    <a:gd name="connsiteY2" fmla="*/ 0 h 747979"/>
                    <a:gd name="connsiteX3" fmla="*/ 4196165 w 5331780"/>
                    <a:gd name="connsiteY3" fmla="*/ 38100 h 747979"/>
                    <a:gd name="connsiteX4" fmla="*/ 5269475 w 5331780"/>
                    <a:gd name="connsiteY4" fmla="*/ 59831 h 747979"/>
                    <a:gd name="connsiteX5" fmla="*/ 5331780 w 5331780"/>
                    <a:gd name="connsiteY5" fmla="*/ 122136 h 747979"/>
                    <a:gd name="connsiteX6" fmla="*/ 5331780 w 5331780"/>
                    <a:gd name="connsiteY6" fmla="*/ 747979 h 747979"/>
                    <a:gd name="connsiteX7" fmla="*/ 5331780 w 5331780"/>
                    <a:gd name="connsiteY7" fmla="*/ 747979 h 747979"/>
                    <a:gd name="connsiteX8" fmla="*/ 522 w 5331780"/>
                    <a:gd name="connsiteY8" fmla="*/ 747979 h 747979"/>
                    <a:gd name="connsiteX9" fmla="*/ 522 w 5331780"/>
                    <a:gd name="connsiteY9" fmla="*/ 747979 h 747979"/>
                    <a:gd name="connsiteX10" fmla="*/ 522 w 5331780"/>
                    <a:gd name="connsiteY10" fmla="*/ 217386 h 747979"/>
                    <a:gd name="connsiteX11" fmla="*/ 5677 w 533178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271435 w 5333740"/>
                    <a:gd name="connsiteY4" fmla="*/ 59831 h 747979"/>
                    <a:gd name="connsiteX5" fmla="*/ 5333740 w 5333740"/>
                    <a:gd name="connsiteY5" fmla="*/ 122136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271435 w 5333740"/>
                    <a:gd name="connsiteY4" fmla="*/ 59831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41348"/>
                    <a:gd name="connsiteY0" fmla="*/ 64593 h 747979"/>
                    <a:gd name="connsiteX1" fmla="*/ 1083449 w 5341348"/>
                    <a:gd name="connsiteY1" fmla="*/ 19049 h 747979"/>
                    <a:gd name="connsiteX2" fmla="*/ 2897961 w 5341348"/>
                    <a:gd name="connsiteY2" fmla="*/ 0 h 747979"/>
                    <a:gd name="connsiteX3" fmla="*/ 4198125 w 5341348"/>
                    <a:gd name="connsiteY3" fmla="*/ 38100 h 747979"/>
                    <a:gd name="connsiteX4" fmla="*/ 5323823 w 5341348"/>
                    <a:gd name="connsiteY4" fmla="*/ 57449 h 747979"/>
                    <a:gd name="connsiteX5" fmla="*/ 5331359 w 5341348"/>
                    <a:gd name="connsiteY5" fmla="*/ 288824 h 747979"/>
                    <a:gd name="connsiteX6" fmla="*/ 5333740 w 5341348"/>
                    <a:gd name="connsiteY6" fmla="*/ 747979 h 747979"/>
                    <a:gd name="connsiteX7" fmla="*/ 5333740 w 5341348"/>
                    <a:gd name="connsiteY7" fmla="*/ 747979 h 747979"/>
                    <a:gd name="connsiteX8" fmla="*/ 2482 w 5341348"/>
                    <a:gd name="connsiteY8" fmla="*/ 747979 h 747979"/>
                    <a:gd name="connsiteX9" fmla="*/ 2482 w 5341348"/>
                    <a:gd name="connsiteY9" fmla="*/ 747979 h 747979"/>
                    <a:gd name="connsiteX10" fmla="*/ 2482 w 5341348"/>
                    <a:gd name="connsiteY10" fmla="*/ 217386 h 747979"/>
                    <a:gd name="connsiteX11" fmla="*/ 493 w 5341348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323823 w 5333740"/>
                    <a:gd name="connsiteY4" fmla="*/ 57449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5510"/>
                    <a:gd name="connsiteY0" fmla="*/ 64593 h 747979"/>
                    <a:gd name="connsiteX1" fmla="*/ 1083449 w 5335510"/>
                    <a:gd name="connsiteY1" fmla="*/ 19049 h 747979"/>
                    <a:gd name="connsiteX2" fmla="*/ 2897961 w 5335510"/>
                    <a:gd name="connsiteY2" fmla="*/ 0 h 747979"/>
                    <a:gd name="connsiteX3" fmla="*/ 4198125 w 5335510"/>
                    <a:gd name="connsiteY3" fmla="*/ 38100 h 747979"/>
                    <a:gd name="connsiteX4" fmla="*/ 5333348 w 5335510"/>
                    <a:gd name="connsiteY4" fmla="*/ 59830 h 747979"/>
                    <a:gd name="connsiteX5" fmla="*/ 5331359 w 5335510"/>
                    <a:gd name="connsiteY5" fmla="*/ 288824 h 747979"/>
                    <a:gd name="connsiteX6" fmla="*/ 5333740 w 5335510"/>
                    <a:gd name="connsiteY6" fmla="*/ 747979 h 747979"/>
                    <a:gd name="connsiteX7" fmla="*/ 5333740 w 5335510"/>
                    <a:gd name="connsiteY7" fmla="*/ 747979 h 747979"/>
                    <a:gd name="connsiteX8" fmla="*/ 2482 w 5335510"/>
                    <a:gd name="connsiteY8" fmla="*/ 747979 h 747979"/>
                    <a:gd name="connsiteX9" fmla="*/ 2482 w 5335510"/>
                    <a:gd name="connsiteY9" fmla="*/ 747979 h 747979"/>
                    <a:gd name="connsiteX10" fmla="*/ 2482 w 5335510"/>
                    <a:gd name="connsiteY10" fmla="*/ 217386 h 747979"/>
                    <a:gd name="connsiteX11" fmla="*/ 493 w 533551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333348 w 5333740"/>
                    <a:gd name="connsiteY4" fmla="*/ 59830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3841"/>
                    <a:gd name="connsiteY0" fmla="*/ 64593 h 747979"/>
                    <a:gd name="connsiteX1" fmla="*/ 1083449 w 5333841"/>
                    <a:gd name="connsiteY1" fmla="*/ 19049 h 747979"/>
                    <a:gd name="connsiteX2" fmla="*/ 2897961 w 5333841"/>
                    <a:gd name="connsiteY2" fmla="*/ 0 h 747979"/>
                    <a:gd name="connsiteX3" fmla="*/ 4198125 w 5333841"/>
                    <a:gd name="connsiteY3" fmla="*/ 38100 h 747979"/>
                    <a:gd name="connsiteX4" fmla="*/ 5333348 w 5333841"/>
                    <a:gd name="connsiteY4" fmla="*/ 59830 h 747979"/>
                    <a:gd name="connsiteX5" fmla="*/ 5331359 w 5333841"/>
                    <a:gd name="connsiteY5" fmla="*/ 288824 h 747979"/>
                    <a:gd name="connsiteX6" fmla="*/ 5333740 w 5333841"/>
                    <a:gd name="connsiteY6" fmla="*/ 747979 h 747979"/>
                    <a:gd name="connsiteX7" fmla="*/ 5333740 w 5333841"/>
                    <a:gd name="connsiteY7" fmla="*/ 747979 h 747979"/>
                    <a:gd name="connsiteX8" fmla="*/ 2482 w 5333841"/>
                    <a:gd name="connsiteY8" fmla="*/ 747979 h 747979"/>
                    <a:gd name="connsiteX9" fmla="*/ 2482 w 5333841"/>
                    <a:gd name="connsiteY9" fmla="*/ 747979 h 747979"/>
                    <a:gd name="connsiteX10" fmla="*/ 2482 w 5333841"/>
                    <a:gd name="connsiteY10" fmla="*/ 217386 h 747979"/>
                    <a:gd name="connsiteX11" fmla="*/ 493 w 5333841"/>
                    <a:gd name="connsiteY11" fmla="*/ 64593 h 747979"/>
                    <a:gd name="connsiteX0" fmla="*/ 493 w 5333841"/>
                    <a:gd name="connsiteY0" fmla="*/ 64593 h 747979"/>
                    <a:gd name="connsiteX1" fmla="*/ 1083449 w 5333841"/>
                    <a:gd name="connsiteY1" fmla="*/ 19049 h 747979"/>
                    <a:gd name="connsiteX2" fmla="*/ 2897961 w 5333841"/>
                    <a:gd name="connsiteY2" fmla="*/ 0 h 747979"/>
                    <a:gd name="connsiteX3" fmla="*/ 4198125 w 5333841"/>
                    <a:gd name="connsiteY3" fmla="*/ 38100 h 747979"/>
                    <a:gd name="connsiteX4" fmla="*/ 5333348 w 5333841"/>
                    <a:gd name="connsiteY4" fmla="*/ 59830 h 747979"/>
                    <a:gd name="connsiteX5" fmla="*/ 5331359 w 5333841"/>
                    <a:gd name="connsiteY5" fmla="*/ 288824 h 747979"/>
                    <a:gd name="connsiteX6" fmla="*/ 5333740 w 5333841"/>
                    <a:gd name="connsiteY6" fmla="*/ 747979 h 747979"/>
                    <a:gd name="connsiteX7" fmla="*/ 5333740 w 5333841"/>
                    <a:gd name="connsiteY7" fmla="*/ 747979 h 747979"/>
                    <a:gd name="connsiteX8" fmla="*/ 2482 w 5333841"/>
                    <a:gd name="connsiteY8" fmla="*/ 747979 h 747979"/>
                    <a:gd name="connsiteX9" fmla="*/ 2482 w 5333841"/>
                    <a:gd name="connsiteY9" fmla="*/ 747979 h 747979"/>
                    <a:gd name="connsiteX10" fmla="*/ 2482 w 5333841"/>
                    <a:gd name="connsiteY10" fmla="*/ 217386 h 747979"/>
                    <a:gd name="connsiteX11" fmla="*/ 493 w 5333841"/>
                    <a:gd name="connsiteY11" fmla="*/ 64593 h 747979"/>
                    <a:gd name="connsiteX0" fmla="*/ 493 w 5333841"/>
                    <a:gd name="connsiteY0" fmla="*/ 70301 h 753687"/>
                    <a:gd name="connsiteX1" fmla="*/ 1083449 w 5333841"/>
                    <a:gd name="connsiteY1" fmla="*/ 24757 h 753687"/>
                    <a:gd name="connsiteX2" fmla="*/ 2798732 w 5333841"/>
                    <a:gd name="connsiteY2" fmla="*/ 0 h 753687"/>
                    <a:gd name="connsiteX3" fmla="*/ 4198125 w 5333841"/>
                    <a:gd name="connsiteY3" fmla="*/ 43808 h 753687"/>
                    <a:gd name="connsiteX4" fmla="*/ 5333348 w 5333841"/>
                    <a:gd name="connsiteY4" fmla="*/ 65538 h 753687"/>
                    <a:gd name="connsiteX5" fmla="*/ 5331359 w 5333841"/>
                    <a:gd name="connsiteY5" fmla="*/ 294532 h 753687"/>
                    <a:gd name="connsiteX6" fmla="*/ 5333740 w 5333841"/>
                    <a:gd name="connsiteY6" fmla="*/ 753687 h 753687"/>
                    <a:gd name="connsiteX7" fmla="*/ 5333740 w 5333841"/>
                    <a:gd name="connsiteY7" fmla="*/ 753687 h 753687"/>
                    <a:gd name="connsiteX8" fmla="*/ 2482 w 5333841"/>
                    <a:gd name="connsiteY8" fmla="*/ 753687 h 753687"/>
                    <a:gd name="connsiteX9" fmla="*/ 2482 w 5333841"/>
                    <a:gd name="connsiteY9" fmla="*/ 753687 h 753687"/>
                    <a:gd name="connsiteX10" fmla="*/ 2482 w 5333841"/>
                    <a:gd name="connsiteY10" fmla="*/ 223094 h 753687"/>
                    <a:gd name="connsiteX11" fmla="*/ 493 w 5333841"/>
                    <a:gd name="connsiteY11" fmla="*/ 70301 h 753687"/>
                    <a:gd name="connsiteX0" fmla="*/ 493 w 5333740"/>
                    <a:gd name="connsiteY0" fmla="*/ 70301 h 753687"/>
                    <a:gd name="connsiteX1" fmla="*/ 1083449 w 5333740"/>
                    <a:gd name="connsiteY1" fmla="*/ 24757 h 753687"/>
                    <a:gd name="connsiteX2" fmla="*/ 2798732 w 5333740"/>
                    <a:gd name="connsiteY2" fmla="*/ 0 h 753687"/>
                    <a:gd name="connsiteX3" fmla="*/ 4198125 w 5333740"/>
                    <a:gd name="connsiteY3" fmla="*/ 43808 h 753687"/>
                    <a:gd name="connsiteX4" fmla="*/ 5326733 w 5333740"/>
                    <a:gd name="connsiteY4" fmla="*/ 82662 h 753687"/>
                    <a:gd name="connsiteX5" fmla="*/ 5331359 w 5333740"/>
                    <a:gd name="connsiteY5" fmla="*/ 294532 h 753687"/>
                    <a:gd name="connsiteX6" fmla="*/ 5333740 w 5333740"/>
                    <a:gd name="connsiteY6" fmla="*/ 753687 h 753687"/>
                    <a:gd name="connsiteX7" fmla="*/ 5333740 w 5333740"/>
                    <a:gd name="connsiteY7" fmla="*/ 753687 h 753687"/>
                    <a:gd name="connsiteX8" fmla="*/ 2482 w 5333740"/>
                    <a:gd name="connsiteY8" fmla="*/ 753687 h 753687"/>
                    <a:gd name="connsiteX9" fmla="*/ 2482 w 5333740"/>
                    <a:gd name="connsiteY9" fmla="*/ 753687 h 753687"/>
                    <a:gd name="connsiteX10" fmla="*/ 2482 w 5333740"/>
                    <a:gd name="connsiteY10" fmla="*/ 223094 h 753687"/>
                    <a:gd name="connsiteX11" fmla="*/ 493 w 5333740"/>
                    <a:gd name="connsiteY11" fmla="*/ 70301 h 753687"/>
                    <a:gd name="connsiteX0" fmla="*/ 493 w 5333740"/>
                    <a:gd name="connsiteY0" fmla="*/ 70301 h 753687"/>
                    <a:gd name="connsiteX1" fmla="*/ 1083449 w 5333740"/>
                    <a:gd name="connsiteY1" fmla="*/ 24757 h 753687"/>
                    <a:gd name="connsiteX2" fmla="*/ 2798732 w 5333740"/>
                    <a:gd name="connsiteY2" fmla="*/ 0 h 753687"/>
                    <a:gd name="connsiteX3" fmla="*/ 4198125 w 5333740"/>
                    <a:gd name="connsiteY3" fmla="*/ 43808 h 753687"/>
                    <a:gd name="connsiteX4" fmla="*/ 5326733 w 5333740"/>
                    <a:gd name="connsiteY4" fmla="*/ 82662 h 753687"/>
                    <a:gd name="connsiteX5" fmla="*/ 5331359 w 5333740"/>
                    <a:gd name="connsiteY5" fmla="*/ 340197 h 753687"/>
                    <a:gd name="connsiteX6" fmla="*/ 5333740 w 5333740"/>
                    <a:gd name="connsiteY6" fmla="*/ 753687 h 753687"/>
                    <a:gd name="connsiteX7" fmla="*/ 5333740 w 5333740"/>
                    <a:gd name="connsiteY7" fmla="*/ 753687 h 753687"/>
                    <a:gd name="connsiteX8" fmla="*/ 2482 w 5333740"/>
                    <a:gd name="connsiteY8" fmla="*/ 753687 h 753687"/>
                    <a:gd name="connsiteX9" fmla="*/ 2482 w 5333740"/>
                    <a:gd name="connsiteY9" fmla="*/ 753687 h 753687"/>
                    <a:gd name="connsiteX10" fmla="*/ 2482 w 5333740"/>
                    <a:gd name="connsiteY10" fmla="*/ 223094 h 753687"/>
                    <a:gd name="connsiteX11" fmla="*/ 493 w 5333740"/>
                    <a:gd name="connsiteY11" fmla="*/ 70301 h 753687"/>
                    <a:gd name="connsiteX0" fmla="*/ 493 w 5333740"/>
                    <a:gd name="connsiteY0" fmla="*/ 70301 h 753687"/>
                    <a:gd name="connsiteX1" fmla="*/ 1083449 w 5333740"/>
                    <a:gd name="connsiteY1" fmla="*/ 24757 h 753687"/>
                    <a:gd name="connsiteX2" fmla="*/ 2798732 w 5333740"/>
                    <a:gd name="connsiteY2" fmla="*/ 0 h 753687"/>
                    <a:gd name="connsiteX3" fmla="*/ 4198125 w 5333740"/>
                    <a:gd name="connsiteY3" fmla="*/ 43808 h 753687"/>
                    <a:gd name="connsiteX4" fmla="*/ 5326733 w 5333740"/>
                    <a:gd name="connsiteY4" fmla="*/ 105494 h 753687"/>
                    <a:gd name="connsiteX5" fmla="*/ 5331359 w 5333740"/>
                    <a:gd name="connsiteY5" fmla="*/ 340197 h 753687"/>
                    <a:gd name="connsiteX6" fmla="*/ 5333740 w 5333740"/>
                    <a:gd name="connsiteY6" fmla="*/ 753687 h 753687"/>
                    <a:gd name="connsiteX7" fmla="*/ 5333740 w 5333740"/>
                    <a:gd name="connsiteY7" fmla="*/ 753687 h 753687"/>
                    <a:gd name="connsiteX8" fmla="*/ 2482 w 5333740"/>
                    <a:gd name="connsiteY8" fmla="*/ 753687 h 753687"/>
                    <a:gd name="connsiteX9" fmla="*/ 2482 w 5333740"/>
                    <a:gd name="connsiteY9" fmla="*/ 753687 h 753687"/>
                    <a:gd name="connsiteX10" fmla="*/ 2482 w 5333740"/>
                    <a:gd name="connsiteY10" fmla="*/ 223094 h 753687"/>
                    <a:gd name="connsiteX11" fmla="*/ 493 w 5333740"/>
                    <a:gd name="connsiteY11" fmla="*/ 70301 h 753687"/>
                    <a:gd name="connsiteX0" fmla="*/ 493 w 5333740"/>
                    <a:gd name="connsiteY0" fmla="*/ 76009 h 759395"/>
                    <a:gd name="connsiteX1" fmla="*/ 1083449 w 5333740"/>
                    <a:gd name="connsiteY1" fmla="*/ 30465 h 759395"/>
                    <a:gd name="connsiteX2" fmla="*/ 2765656 w 5333740"/>
                    <a:gd name="connsiteY2" fmla="*/ 0 h 759395"/>
                    <a:gd name="connsiteX3" fmla="*/ 4198125 w 5333740"/>
                    <a:gd name="connsiteY3" fmla="*/ 49516 h 759395"/>
                    <a:gd name="connsiteX4" fmla="*/ 5326733 w 5333740"/>
                    <a:gd name="connsiteY4" fmla="*/ 111202 h 759395"/>
                    <a:gd name="connsiteX5" fmla="*/ 5331359 w 5333740"/>
                    <a:gd name="connsiteY5" fmla="*/ 345905 h 759395"/>
                    <a:gd name="connsiteX6" fmla="*/ 5333740 w 5333740"/>
                    <a:gd name="connsiteY6" fmla="*/ 759395 h 759395"/>
                    <a:gd name="connsiteX7" fmla="*/ 5333740 w 5333740"/>
                    <a:gd name="connsiteY7" fmla="*/ 759395 h 759395"/>
                    <a:gd name="connsiteX8" fmla="*/ 2482 w 5333740"/>
                    <a:gd name="connsiteY8" fmla="*/ 759395 h 759395"/>
                    <a:gd name="connsiteX9" fmla="*/ 2482 w 5333740"/>
                    <a:gd name="connsiteY9" fmla="*/ 759395 h 759395"/>
                    <a:gd name="connsiteX10" fmla="*/ 2482 w 5333740"/>
                    <a:gd name="connsiteY10" fmla="*/ 228802 h 759395"/>
                    <a:gd name="connsiteX11" fmla="*/ 493 w 5333740"/>
                    <a:gd name="connsiteY11" fmla="*/ 76009 h 759395"/>
                    <a:gd name="connsiteX0" fmla="*/ 107 w 5333354"/>
                    <a:gd name="connsiteY0" fmla="*/ 76009 h 759395"/>
                    <a:gd name="connsiteX1" fmla="*/ 1083063 w 5333354"/>
                    <a:gd name="connsiteY1" fmla="*/ 30465 h 759395"/>
                    <a:gd name="connsiteX2" fmla="*/ 2765270 w 5333354"/>
                    <a:gd name="connsiteY2" fmla="*/ 0 h 759395"/>
                    <a:gd name="connsiteX3" fmla="*/ 4197739 w 5333354"/>
                    <a:gd name="connsiteY3" fmla="*/ 49516 h 759395"/>
                    <a:gd name="connsiteX4" fmla="*/ 5326347 w 5333354"/>
                    <a:gd name="connsiteY4" fmla="*/ 111202 h 759395"/>
                    <a:gd name="connsiteX5" fmla="*/ 5330973 w 5333354"/>
                    <a:gd name="connsiteY5" fmla="*/ 345905 h 759395"/>
                    <a:gd name="connsiteX6" fmla="*/ 5333354 w 5333354"/>
                    <a:gd name="connsiteY6" fmla="*/ 759395 h 759395"/>
                    <a:gd name="connsiteX7" fmla="*/ 5333354 w 5333354"/>
                    <a:gd name="connsiteY7" fmla="*/ 759395 h 759395"/>
                    <a:gd name="connsiteX8" fmla="*/ 2096 w 5333354"/>
                    <a:gd name="connsiteY8" fmla="*/ 759395 h 759395"/>
                    <a:gd name="connsiteX9" fmla="*/ 2096 w 5333354"/>
                    <a:gd name="connsiteY9" fmla="*/ 759395 h 759395"/>
                    <a:gd name="connsiteX10" fmla="*/ 8711 w 5333354"/>
                    <a:gd name="connsiteY10" fmla="*/ 297299 h 759395"/>
                    <a:gd name="connsiteX11" fmla="*/ 107 w 5333354"/>
                    <a:gd name="connsiteY11" fmla="*/ 76009 h 759395"/>
                    <a:gd name="connsiteX0" fmla="*/ 107 w 5333354"/>
                    <a:gd name="connsiteY0" fmla="*/ 115966 h 759395"/>
                    <a:gd name="connsiteX1" fmla="*/ 1083063 w 5333354"/>
                    <a:gd name="connsiteY1" fmla="*/ 30465 h 759395"/>
                    <a:gd name="connsiteX2" fmla="*/ 2765270 w 5333354"/>
                    <a:gd name="connsiteY2" fmla="*/ 0 h 759395"/>
                    <a:gd name="connsiteX3" fmla="*/ 4197739 w 5333354"/>
                    <a:gd name="connsiteY3" fmla="*/ 49516 h 759395"/>
                    <a:gd name="connsiteX4" fmla="*/ 5326347 w 5333354"/>
                    <a:gd name="connsiteY4" fmla="*/ 111202 h 759395"/>
                    <a:gd name="connsiteX5" fmla="*/ 5330973 w 5333354"/>
                    <a:gd name="connsiteY5" fmla="*/ 345905 h 759395"/>
                    <a:gd name="connsiteX6" fmla="*/ 5333354 w 5333354"/>
                    <a:gd name="connsiteY6" fmla="*/ 759395 h 759395"/>
                    <a:gd name="connsiteX7" fmla="*/ 5333354 w 5333354"/>
                    <a:gd name="connsiteY7" fmla="*/ 759395 h 759395"/>
                    <a:gd name="connsiteX8" fmla="*/ 2096 w 5333354"/>
                    <a:gd name="connsiteY8" fmla="*/ 759395 h 759395"/>
                    <a:gd name="connsiteX9" fmla="*/ 2096 w 5333354"/>
                    <a:gd name="connsiteY9" fmla="*/ 759395 h 759395"/>
                    <a:gd name="connsiteX10" fmla="*/ 8711 w 5333354"/>
                    <a:gd name="connsiteY10" fmla="*/ 297299 h 759395"/>
                    <a:gd name="connsiteX11" fmla="*/ 107 w 5333354"/>
                    <a:gd name="connsiteY11" fmla="*/ 115966 h 759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33354" h="759395">
                      <a:moveTo>
                        <a:pt x="107" y="115966"/>
                      </a:moveTo>
                      <a:lnTo>
                        <a:pt x="1083063" y="30465"/>
                      </a:lnTo>
                      <a:lnTo>
                        <a:pt x="2765270" y="0"/>
                      </a:lnTo>
                      <a:lnTo>
                        <a:pt x="4197739" y="49516"/>
                      </a:lnTo>
                      <a:lnTo>
                        <a:pt x="5326347" y="111202"/>
                      </a:lnTo>
                      <a:cubicBezTo>
                        <a:pt x="5327420" y="175496"/>
                        <a:pt x="5333354" y="313876"/>
                        <a:pt x="5330973" y="345905"/>
                      </a:cubicBezTo>
                      <a:cubicBezTo>
                        <a:pt x="5331767" y="498957"/>
                        <a:pt x="5332560" y="606343"/>
                        <a:pt x="5333354" y="759395"/>
                      </a:cubicBezTo>
                      <a:lnTo>
                        <a:pt x="5333354" y="759395"/>
                      </a:lnTo>
                      <a:lnTo>
                        <a:pt x="2096" y="759395"/>
                      </a:lnTo>
                      <a:lnTo>
                        <a:pt x="2096" y="759395"/>
                      </a:lnTo>
                      <a:lnTo>
                        <a:pt x="8711" y="297299"/>
                      </a:lnTo>
                      <a:cubicBezTo>
                        <a:pt x="6330" y="262889"/>
                        <a:pt x="-966" y="161210"/>
                        <a:pt x="107" y="115966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B0F0">
                        <a:alpha val="67000"/>
                      </a:srgbClr>
                    </a:gs>
                    <a:gs pos="93000">
                      <a:schemeClr val="accent1">
                        <a:lumMod val="60000"/>
                        <a:lumOff val="40000"/>
                        <a:alpha val="76000"/>
                      </a:schemeClr>
                    </a:gs>
                    <a:gs pos="69000">
                      <a:srgbClr val="00B0F0">
                        <a:alpha val="51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50" name="片側の 2 つの角を丸めた四角形 558"/>
                <p:cNvSpPr/>
                <p:nvPr/>
              </p:nvSpPr>
              <p:spPr>
                <a:xfrm>
                  <a:off x="1755013" y="3676094"/>
                  <a:ext cx="4987792" cy="422386"/>
                </a:xfrm>
                <a:custGeom>
                  <a:avLst/>
                  <a:gdLst>
                    <a:gd name="connsiteX0" fmla="*/ 62305 w 5331258"/>
                    <a:gd name="connsiteY0" fmla="*/ 0 h 688148"/>
                    <a:gd name="connsiteX1" fmla="*/ 5268953 w 5331258"/>
                    <a:gd name="connsiteY1" fmla="*/ 0 h 688148"/>
                    <a:gd name="connsiteX2" fmla="*/ 5331258 w 5331258"/>
                    <a:gd name="connsiteY2" fmla="*/ 62305 h 688148"/>
                    <a:gd name="connsiteX3" fmla="*/ 5331258 w 5331258"/>
                    <a:gd name="connsiteY3" fmla="*/ 688148 h 688148"/>
                    <a:gd name="connsiteX4" fmla="*/ 5331258 w 5331258"/>
                    <a:gd name="connsiteY4" fmla="*/ 688148 h 688148"/>
                    <a:gd name="connsiteX5" fmla="*/ 0 w 5331258"/>
                    <a:gd name="connsiteY5" fmla="*/ 688148 h 688148"/>
                    <a:gd name="connsiteX6" fmla="*/ 0 w 5331258"/>
                    <a:gd name="connsiteY6" fmla="*/ 688148 h 688148"/>
                    <a:gd name="connsiteX7" fmla="*/ 0 w 5331258"/>
                    <a:gd name="connsiteY7" fmla="*/ 62305 h 688148"/>
                    <a:gd name="connsiteX8" fmla="*/ 62305 w 5331258"/>
                    <a:gd name="connsiteY8" fmla="*/ 0 h 688148"/>
                    <a:gd name="connsiteX0" fmla="*/ 62305 w 5331258"/>
                    <a:gd name="connsiteY0" fmla="*/ 2682 h 690830"/>
                    <a:gd name="connsiteX1" fmla="*/ 428505 w 5331258"/>
                    <a:gd name="connsiteY1" fmla="*/ 0 h 690830"/>
                    <a:gd name="connsiteX2" fmla="*/ 5268953 w 5331258"/>
                    <a:gd name="connsiteY2" fmla="*/ 2682 h 690830"/>
                    <a:gd name="connsiteX3" fmla="*/ 5331258 w 5331258"/>
                    <a:gd name="connsiteY3" fmla="*/ 64987 h 690830"/>
                    <a:gd name="connsiteX4" fmla="*/ 5331258 w 5331258"/>
                    <a:gd name="connsiteY4" fmla="*/ 690830 h 690830"/>
                    <a:gd name="connsiteX5" fmla="*/ 5331258 w 5331258"/>
                    <a:gd name="connsiteY5" fmla="*/ 690830 h 690830"/>
                    <a:gd name="connsiteX6" fmla="*/ 0 w 5331258"/>
                    <a:gd name="connsiteY6" fmla="*/ 690830 h 690830"/>
                    <a:gd name="connsiteX7" fmla="*/ 0 w 5331258"/>
                    <a:gd name="connsiteY7" fmla="*/ 690830 h 690830"/>
                    <a:gd name="connsiteX8" fmla="*/ 0 w 5331258"/>
                    <a:gd name="connsiteY8" fmla="*/ 64987 h 690830"/>
                    <a:gd name="connsiteX9" fmla="*/ 62305 w 5331258"/>
                    <a:gd name="connsiteY9" fmla="*/ 2682 h 690830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5268953 w 5331258"/>
                    <a:gd name="connsiteY2" fmla="*/ 31257 h 719405"/>
                    <a:gd name="connsiteX3" fmla="*/ 5331258 w 5331258"/>
                    <a:gd name="connsiteY3" fmla="*/ 93562 h 719405"/>
                    <a:gd name="connsiteX4" fmla="*/ 5331258 w 5331258"/>
                    <a:gd name="connsiteY4" fmla="*/ 719405 h 719405"/>
                    <a:gd name="connsiteX5" fmla="*/ 5331258 w 5331258"/>
                    <a:gd name="connsiteY5" fmla="*/ 719405 h 719405"/>
                    <a:gd name="connsiteX6" fmla="*/ 0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93562 h 719405"/>
                    <a:gd name="connsiteX9" fmla="*/ 62305 w 5331258"/>
                    <a:gd name="connsiteY9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3757493 w 5331258"/>
                    <a:gd name="connsiteY2" fmla="*/ 28576 h 719405"/>
                    <a:gd name="connsiteX3" fmla="*/ 5268953 w 5331258"/>
                    <a:gd name="connsiteY3" fmla="*/ 31257 h 719405"/>
                    <a:gd name="connsiteX4" fmla="*/ 5331258 w 5331258"/>
                    <a:gd name="connsiteY4" fmla="*/ 93562 h 719405"/>
                    <a:gd name="connsiteX5" fmla="*/ 5331258 w 5331258"/>
                    <a:gd name="connsiteY5" fmla="*/ 719405 h 719405"/>
                    <a:gd name="connsiteX6" fmla="*/ 5331258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93562 h 719405"/>
                    <a:gd name="connsiteX10" fmla="*/ 62305 w 5331258"/>
                    <a:gd name="connsiteY10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3690818 w 5331258"/>
                    <a:gd name="connsiteY2" fmla="*/ 9526 h 719405"/>
                    <a:gd name="connsiteX3" fmla="*/ 5268953 w 5331258"/>
                    <a:gd name="connsiteY3" fmla="*/ 31257 h 719405"/>
                    <a:gd name="connsiteX4" fmla="*/ 5331258 w 5331258"/>
                    <a:gd name="connsiteY4" fmla="*/ 93562 h 719405"/>
                    <a:gd name="connsiteX5" fmla="*/ 5331258 w 5331258"/>
                    <a:gd name="connsiteY5" fmla="*/ 719405 h 719405"/>
                    <a:gd name="connsiteX6" fmla="*/ 5331258 w 5331258"/>
                    <a:gd name="connsiteY6" fmla="*/ 719405 h 719405"/>
                    <a:gd name="connsiteX7" fmla="*/ 0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93562 h 719405"/>
                    <a:gd name="connsiteX10" fmla="*/ 62305 w 5331258"/>
                    <a:gd name="connsiteY10" fmla="*/ 31257 h 719405"/>
                    <a:gd name="connsiteX0" fmla="*/ 62305 w 5331258"/>
                    <a:gd name="connsiteY0" fmla="*/ 31257 h 719405"/>
                    <a:gd name="connsiteX1" fmla="*/ 1600080 w 5331258"/>
                    <a:gd name="connsiteY1" fmla="*/ 0 h 719405"/>
                    <a:gd name="connsiteX2" fmla="*/ 2809755 w 5331258"/>
                    <a:gd name="connsiteY2" fmla="*/ 4764 h 719405"/>
                    <a:gd name="connsiteX3" fmla="*/ 3690818 w 5331258"/>
                    <a:gd name="connsiteY3" fmla="*/ 9526 h 719405"/>
                    <a:gd name="connsiteX4" fmla="*/ 5268953 w 5331258"/>
                    <a:gd name="connsiteY4" fmla="*/ 31257 h 719405"/>
                    <a:gd name="connsiteX5" fmla="*/ 5331258 w 5331258"/>
                    <a:gd name="connsiteY5" fmla="*/ 93562 h 719405"/>
                    <a:gd name="connsiteX6" fmla="*/ 5331258 w 5331258"/>
                    <a:gd name="connsiteY6" fmla="*/ 719405 h 719405"/>
                    <a:gd name="connsiteX7" fmla="*/ 5331258 w 5331258"/>
                    <a:gd name="connsiteY7" fmla="*/ 719405 h 719405"/>
                    <a:gd name="connsiteX8" fmla="*/ 0 w 5331258"/>
                    <a:gd name="connsiteY8" fmla="*/ 719405 h 719405"/>
                    <a:gd name="connsiteX9" fmla="*/ 0 w 5331258"/>
                    <a:gd name="connsiteY9" fmla="*/ 719405 h 719405"/>
                    <a:gd name="connsiteX10" fmla="*/ 0 w 5331258"/>
                    <a:gd name="connsiteY10" fmla="*/ 93562 h 719405"/>
                    <a:gd name="connsiteX11" fmla="*/ 62305 w 5331258"/>
                    <a:gd name="connsiteY11" fmla="*/ 31257 h 719405"/>
                    <a:gd name="connsiteX0" fmla="*/ 62305 w 5331258"/>
                    <a:gd name="connsiteY0" fmla="*/ 45543 h 733691"/>
                    <a:gd name="connsiteX1" fmla="*/ 1600080 w 5331258"/>
                    <a:gd name="connsiteY1" fmla="*/ 14286 h 733691"/>
                    <a:gd name="connsiteX2" fmla="*/ 2881192 w 5331258"/>
                    <a:gd name="connsiteY2" fmla="*/ 0 h 733691"/>
                    <a:gd name="connsiteX3" fmla="*/ 3690818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45543 h 733691"/>
                    <a:gd name="connsiteX1" fmla="*/ 1600080 w 5331258"/>
                    <a:gd name="connsiteY1" fmla="*/ 14286 h 733691"/>
                    <a:gd name="connsiteX2" fmla="*/ 2881192 w 5331258"/>
                    <a:gd name="connsiteY2" fmla="*/ 0 h 733691"/>
                    <a:gd name="connsiteX3" fmla="*/ 4195643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45543 h 733691"/>
                    <a:gd name="connsiteX1" fmla="*/ 1080967 w 5331258"/>
                    <a:gd name="connsiteY1" fmla="*/ 4761 h 733691"/>
                    <a:gd name="connsiteX2" fmla="*/ 2881192 w 5331258"/>
                    <a:gd name="connsiteY2" fmla="*/ 0 h 733691"/>
                    <a:gd name="connsiteX3" fmla="*/ 4195643 w 5331258"/>
                    <a:gd name="connsiteY3" fmla="*/ 23812 h 733691"/>
                    <a:gd name="connsiteX4" fmla="*/ 5268953 w 5331258"/>
                    <a:gd name="connsiteY4" fmla="*/ 45543 h 733691"/>
                    <a:gd name="connsiteX5" fmla="*/ 5331258 w 5331258"/>
                    <a:gd name="connsiteY5" fmla="*/ 107848 h 733691"/>
                    <a:gd name="connsiteX6" fmla="*/ 5331258 w 5331258"/>
                    <a:gd name="connsiteY6" fmla="*/ 733691 h 733691"/>
                    <a:gd name="connsiteX7" fmla="*/ 5331258 w 5331258"/>
                    <a:gd name="connsiteY7" fmla="*/ 733691 h 733691"/>
                    <a:gd name="connsiteX8" fmla="*/ 0 w 5331258"/>
                    <a:gd name="connsiteY8" fmla="*/ 733691 h 733691"/>
                    <a:gd name="connsiteX9" fmla="*/ 0 w 5331258"/>
                    <a:gd name="connsiteY9" fmla="*/ 733691 h 733691"/>
                    <a:gd name="connsiteX10" fmla="*/ 0 w 5331258"/>
                    <a:gd name="connsiteY10" fmla="*/ 107848 h 733691"/>
                    <a:gd name="connsiteX11" fmla="*/ 62305 w 5331258"/>
                    <a:gd name="connsiteY11" fmla="*/ 45543 h 733691"/>
                    <a:gd name="connsiteX0" fmla="*/ 62305 w 5331258"/>
                    <a:gd name="connsiteY0" fmla="*/ 59831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122136 h 747979"/>
                    <a:gd name="connsiteX11" fmla="*/ 62305 w 5331258"/>
                    <a:gd name="connsiteY11" fmla="*/ 59831 h 747979"/>
                    <a:gd name="connsiteX0" fmla="*/ 62305 w 5331258"/>
                    <a:gd name="connsiteY0" fmla="*/ 59831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62305 w 5331258"/>
                    <a:gd name="connsiteY11" fmla="*/ 59831 h 747979"/>
                    <a:gd name="connsiteX0" fmla="*/ 20309 w 5336887"/>
                    <a:gd name="connsiteY0" fmla="*/ 64593 h 747979"/>
                    <a:gd name="connsiteX1" fmla="*/ 1086596 w 5336887"/>
                    <a:gd name="connsiteY1" fmla="*/ 19049 h 747979"/>
                    <a:gd name="connsiteX2" fmla="*/ 2901108 w 5336887"/>
                    <a:gd name="connsiteY2" fmla="*/ 0 h 747979"/>
                    <a:gd name="connsiteX3" fmla="*/ 4201272 w 5336887"/>
                    <a:gd name="connsiteY3" fmla="*/ 38100 h 747979"/>
                    <a:gd name="connsiteX4" fmla="*/ 5274582 w 5336887"/>
                    <a:gd name="connsiteY4" fmla="*/ 59831 h 747979"/>
                    <a:gd name="connsiteX5" fmla="*/ 5336887 w 5336887"/>
                    <a:gd name="connsiteY5" fmla="*/ 122136 h 747979"/>
                    <a:gd name="connsiteX6" fmla="*/ 5336887 w 5336887"/>
                    <a:gd name="connsiteY6" fmla="*/ 747979 h 747979"/>
                    <a:gd name="connsiteX7" fmla="*/ 5336887 w 5336887"/>
                    <a:gd name="connsiteY7" fmla="*/ 747979 h 747979"/>
                    <a:gd name="connsiteX8" fmla="*/ 5629 w 5336887"/>
                    <a:gd name="connsiteY8" fmla="*/ 747979 h 747979"/>
                    <a:gd name="connsiteX9" fmla="*/ 5629 w 5336887"/>
                    <a:gd name="connsiteY9" fmla="*/ 747979 h 747979"/>
                    <a:gd name="connsiteX10" fmla="*/ 5629 w 5336887"/>
                    <a:gd name="connsiteY10" fmla="*/ 217386 h 747979"/>
                    <a:gd name="connsiteX11" fmla="*/ 20309 w 5336887"/>
                    <a:gd name="connsiteY11" fmla="*/ 64593 h 747979"/>
                    <a:gd name="connsiteX0" fmla="*/ 14680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14680 w 5331258"/>
                    <a:gd name="connsiteY11" fmla="*/ 64593 h 747979"/>
                    <a:gd name="connsiteX0" fmla="*/ 6552 w 5332655"/>
                    <a:gd name="connsiteY0" fmla="*/ 64593 h 747979"/>
                    <a:gd name="connsiteX1" fmla="*/ 1082364 w 5332655"/>
                    <a:gd name="connsiteY1" fmla="*/ 19049 h 747979"/>
                    <a:gd name="connsiteX2" fmla="*/ 2896876 w 5332655"/>
                    <a:gd name="connsiteY2" fmla="*/ 0 h 747979"/>
                    <a:gd name="connsiteX3" fmla="*/ 4197040 w 5332655"/>
                    <a:gd name="connsiteY3" fmla="*/ 38100 h 747979"/>
                    <a:gd name="connsiteX4" fmla="*/ 5270350 w 5332655"/>
                    <a:gd name="connsiteY4" fmla="*/ 59831 h 747979"/>
                    <a:gd name="connsiteX5" fmla="*/ 5332655 w 5332655"/>
                    <a:gd name="connsiteY5" fmla="*/ 122136 h 747979"/>
                    <a:gd name="connsiteX6" fmla="*/ 5332655 w 5332655"/>
                    <a:gd name="connsiteY6" fmla="*/ 747979 h 747979"/>
                    <a:gd name="connsiteX7" fmla="*/ 5332655 w 5332655"/>
                    <a:gd name="connsiteY7" fmla="*/ 747979 h 747979"/>
                    <a:gd name="connsiteX8" fmla="*/ 1397 w 5332655"/>
                    <a:gd name="connsiteY8" fmla="*/ 747979 h 747979"/>
                    <a:gd name="connsiteX9" fmla="*/ 1397 w 5332655"/>
                    <a:gd name="connsiteY9" fmla="*/ 747979 h 747979"/>
                    <a:gd name="connsiteX10" fmla="*/ 1397 w 5332655"/>
                    <a:gd name="connsiteY10" fmla="*/ 217386 h 747979"/>
                    <a:gd name="connsiteX11" fmla="*/ 6552 w 5332655"/>
                    <a:gd name="connsiteY11" fmla="*/ 64593 h 747979"/>
                    <a:gd name="connsiteX0" fmla="*/ 5155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5155 w 5331258"/>
                    <a:gd name="connsiteY11" fmla="*/ 64593 h 747979"/>
                    <a:gd name="connsiteX0" fmla="*/ 5155 w 5331258"/>
                    <a:gd name="connsiteY0" fmla="*/ 64593 h 747979"/>
                    <a:gd name="connsiteX1" fmla="*/ 1080967 w 5331258"/>
                    <a:gd name="connsiteY1" fmla="*/ 19049 h 747979"/>
                    <a:gd name="connsiteX2" fmla="*/ 2895479 w 5331258"/>
                    <a:gd name="connsiteY2" fmla="*/ 0 h 747979"/>
                    <a:gd name="connsiteX3" fmla="*/ 4195643 w 5331258"/>
                    <a:gd name="connsiteY3" fmla="*/ 38100 h 747979"/>
                    <a:gd name="connsiteX4" fmla="*/ 5268953 w 5331258"/>
                    <a:gd name="connsiteY4" fmla="*/ 59831 h 747979"/>
                    <a:gd name="connsiteX5" fmla="*/ 5331258 w 5331258"/>
                    <a:gd name="connsiteY5" fmla="*/ 122136 h 747979"/>
                    <a:gd name="connsiteX6" fmla="*/ 5331258 w 5331258"/>
                    <a:gd name="connsiteY6" fmla="*/ 747979 h 747979"/>
                    <a:gd name="connsiteX7" fmla="*/ 5331258 w 5331258"/>
                    <a:gd name="connsiteY7" fmla="*/ 747979 h 747979"/>
                    <a:gd name="connsiteX8" fmla="*/ 0 w 5331258"/>
                    <a:gd name="connsiteY8" fmla="*/ 747979 h 747979"/>
                    <a:gd name="connsiteX9" fmla="*/ 0 w 5331258"/>
                    <a:gd name="connsiteY9" fmla="*/ 747979 h 747979"/>
                    <a:gd name="connsiteX10" fmla="*/ 0 w 5331258"/>
                    <a:gd name="connsiteY10" fmla="*/ 217386 h 747979"/>
                    <a:gd name="connsiteX11" fmla="*/ 5155 w 5331258"/>
                    <a:gd name="connsiteY11" fmla="*/ 64593 h 747979"/>
                    <a:gd name="connsiteX0" fmla="*/ 5677 w 5331780"/>
                    <a:gd name="connsiteY0" fmla="*/ 64593 h 747979"/>
                    <a:gd name="connsiteX1" fmla="*/ 1081489 w 5331780"/>
                    <a:gd name="connsiteY1" fmla="*/ 19049 h 747979"/>
                    <a:gd name="connsiteX2" fmla="*/ 2896001 w 5331780"/>
                    <a:gd name="connsiteY2" fmla="*/ 0 h 747979"/>
                    <a:gd name="connsiteX3" fmla="*/ 4196165 w 5331780"/>
                    <a:gd name="connsiteY3" fmla="*/ 38100 h 747979"/>
                    <a:gd name="connsiteX4" fmla="*/ 5269475 w 5331780"/>
                    <a:gd name="connsiteY4" fmla="*/ 59831 h 747979"/>
                    <a:gd name="connsiteX5" fmla="*/ 5331780 w 5331780"/>
                    <a:gd name="connsiteY5" fmla="*/ 122136 h 747979"/>
                    <a:gd name="connsiteX6" fmla="*/ 5331780 w 5331780"/>
                    <a:gd name="connsiteY6" fmla="*/ 747979 h 747979"/>
                    <a:gd name="connsiteX7" fmla="*/ 5331780 w 5331780"/>
                    <a:gd name="connsiteY7" fmla="*/ 747979 h 747979"/>
                    <a:gd name="connsiteX8" fmla="*/ 522 w 5331780"/>
                    <a:gd name="connsiteY8" fmla="*/ 747979 h 747979"/>
                    <a:gd name="connsiteX9" fmla="*/ 522 w 5331780"/>
                    <a:gd name="connsiteY9" fmla="*/ 747979 h 747979"/>
                    <a:gd name="connsiteX10" fmla="*/ 522 w 5331780"/>
                    <a:gd name="connsiteY10" fmla="*/ 217386 h 747979"/>
                    <a:gd name="connsiteX11" fmla="*/ 5677 w 533178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271435 w 5333740"/>
                    <a:gd name="connsiteY4" fmla="*/ 59831 h 747979"/>
                    <a:gd name="connsiteX5" fmla="*/ 5333740 w 5333740"/>
                    <a:gd name="connsiteY5" fmla="*/ 122136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271435 w 5333740"/>
                    <a:gd name="connsiteY4" fmla="*/ 59831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41348"/>
                    <a:gd name="connsiteY0" fmla="*/ 64593 h 747979"/>
                    <a:gd name="connsiteX1" fmla="*/ 1083449 w 5341348"/>
                    <a:gd name="connsiteY1" fmla="*/ 19049 h 747979"/>
                    <a:gd name="connsiteX2" fmla="*/ 2897961 w 5341348"/>
                    <a:gd name="connsiteY2" fmla="*/ 0 h 747979"/>
                    <a:gd name="connsiteX3" fmla="*/ 4198125 w 5341348"/>
                    <a:gd name="connsiteY3" fmla="*/ 38100 h 747979"/>
                    <a:gd name="connsiteX4" fmla="*/ 5323823 w 5341348"/>
                    <a:gd name="connsiteY4" fmla="*/ 57449 h 747979"/>
                    <a:gd name="connsiteX5" fmla="*/ 5331359 w 5341348"/>
                    <a:gd name="connsiteY5" fmla="*/ 288824 h 747979"/>
                    <a:gd name="connsiteX6" fmla="*/ 5333740 w 5341348"/>
                    <a:gd name="connsiteY6" fmla="*/ 747979 h 747979"/>
                    <a:gd name="connsiteX7" fmla="*/ 5333740 w 5341348"/>
                    <a:gd name="connsiteY7" fmla="*/ 747979 h 747979"/>
                    <a:gd name="connsiteX8" fmla="*/ 2482 w 5341348"/>
                    <a:gd name="connsiteY8" fmla="*/ 747979 h 747979"/>
                    <a:gd name="connsiteX9" fmla="*/ 2482 w 5341348"/>
                    <a:gd name="connsiteY9" fmla="*/ 747979 h 747979"/>
                    <a:gd name="connsiteX10" fmla="*/ 2482 w 5341348"/>
                    <a:gd name="connsiteY10" fmla="*/ 217386 h 747979"/>
                    <a:gd name="connsiteX11" fmla="*/ 493 w 5341348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323823 w 5333740"/>
                    <a:gd name="connsiteY4" fmla="*/ 57449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5510"/>
                    <a:gd name="connsiteY0" fmla="*/ 64593 h 747979"/>
                    <a:gd name="connsiteX1" fmla="*/ 1083449 w 5335510"/>
                    <a:gd name="connsiteY1" fmla="*/ 19049 h 747979"/>
                    <a:gd name="connsiteX2" fmla="*/ 2897961 w 5335510"/>
                    <a:gd name="connsiteY2" fmla="*/ 0 h 747979"/>
                    <a:gd name="connsiteX3" fmla="*/ 4198125 w 5335510"/>
                    <a:gd name="connsiteY3" fmla="*/ 38100 h 747979"/>
                    <a:gd name="connsiteX4" fmla="*/ 5333348 w 5335510"/>
                    <a:gd name="connsiteY4" fmla="*/ 59830 h 747979"/>
                    <a:gd name="connsiteX5" fmla="*/ 5331359 w 5335510"/>
                    <a:gd name="connsiteY5" fmla="*/ 288824 h 747979"/>
                    <a:gd name="connsiteX6" fmla="*/ 5333740 w 5335510"/>
                    <a:gd name="connsiteY6" fmla="*/ 747979 h 747979"/>
                    <a:gd name="connsiteX7" fmla="*/ 5333740 w 5335510"/>
                    <a:gd name="connsiteY7" fmla="*/ 747979 h 747979"/>
                    <a:gd name="connsiteX8" fmla="*/ 2482 w 5335510"/>
                    <a:gd name="connsiteY8" fmla="*/ 747979 h 747979"/>
                    <a:gd name="connsiteX9" fmla="*/ 2482 w 5335510"/>
                    <a:gd name="connsiteY9" fmla="*/ 747979 h 747979"/>
                    <a:gd name="connsiteX10" fmla="*/ 2482 w 5335510"/>
                    <a:gd name="connsiteY10" fmla="*/ 217386 h 747979"/>
                    <a:gd name="connsiteX11" fmla="*/ 493 w 5335510"/>
                    <a:gd name="connsiteY11" fmla="*/ 64593 h 747979"/>
                    <a:gd name="connsiteX0" fmla="*/ 493 w 5333740"/>
                    <a:gd name="connsiteY0" fmla="*/ 64593 h 747979"/>
                    <a:gd name="connsiteX1" fmla="*/ 1083449 w 5333740"/>
                    <a:gd name="connsiteY1" fmla="*/ 19049 h 747979"/>
                    <a:gd name="connsiteX2" fmla="*/ 2897961 w 5333740"/>
                    <a:gd name="connsiteY2" fmla="*/ 0 h 747979"/>
                    <a:gd name="connsiteX3" fmla="*/ 4198125 w 5333740"/>
                    <a:gd name="connsiteY3" fmla="*/ 38100 h 747979"/>
                    <a:gd name="connsiteX4" fmla="*/ 5333348 w 5333740"/>
                    <a:gd name="connsiteY4" fmla="*/ 59830 h 747979"/>
                    <a:gd name="connsiteX5" fmla="*/ 5331359 w 5333740"/>
                    <a:gd name="connsiteY5" fmla="*/ 288824 h 747979"/>
                    <a:gd name="connsiteX6" fmla="*/ 5333740 w 5333740"/>
                    <a:gd name="connsiteY6" fmla="*/ 747979 h 747979"/>
                    <a:gd name="connsiteX7" fmla="*/ 5333740 w 5333740"/>
                    <a:gd name="connsiteY7" fmla="*/ 747979 h 747979"/>
                    <a:gd name="connsiteX8" fmla="*/ 2482 w 5333740"/>
                    <a:gd name="connsiteY8" fmla="*/ 747979 h 747979"/>
                    <a:gd name="connsiteX9" fmla="*/ 2482 w 5333740"/>
                    <a:gd name="connsiteY9" fmla="*/ 747979 h 747979"/>
                    <a:gd name="connsiteX10" fmla="*/ 2482 w 5333740"/>
                    <a:gd name="connsiteY10" fmla="*/ 217386 h 747979"/>
                    <a:gd name="connsiteX11" fmla="*/ 493 w 5333740"/>
                    <a:gd name="connsiteY11" fmla="*/ 64593 h 747979"/>
                    <a:gd name="connsiteX0" fmla="*/ 493 w 5333841"/>
                    <a:gd name="connsiteY0" fmla="*/ 64593 h 747979"/>
                    <a:gd name="connsiteX1" fmla="*/ 1083449 w 5333841"/>
                    <a:gd name="connsiteY1" fmla="*/ 19049 h 747979"/>
                    <a:gd name="connsiteX2" fmla="*/ 2897961 w 5333841"/>
                    <a:gd name="connsiteY2" fmla="*/ 0 h 747979"/>
                    <a:gd name="connsiteX3" fmla="*/ 4198125 w 5333841"/>
                    <a:gd name="connsiteY3" fmla="*/ 38100 h 747979"/>
                    <a:gd name="connsiteX4" fmla="*/ 5333348 w 5333841"/>
                    <a:gd name="connsiteY4" fmla="*/ 59830 h 747979"/>
                    <a:gd name="connsiteX5" fmla="*/ 5331359 w 5333841"/>
                    <a:gd name="connsiteY5" fmla="*/ 288824 h 747979"/>
                    <a:gd name="connsiteX6" fmla="*/ 5333740 w 5333841"/>
                    <a:gd name="connsiteY6" fmla="*/ 747979 h 747979"/>
                    <a:gd name="connsiteX7" fmla="*/ 5333740 w 5333841"/>
                    <a:gd name="connsiteY7" fmla="*/ 747979 h 747979"/>
                    <a:gd name="connsiteX8" fmla="*/ 2482 w 5333841"/>
                    <a:gd name="connsiteY8" fmla="*/ 747979 h 747979"/>
                    <a:gd name="connsiteX9" fmla="*/ 2482 w 5333841"/>
                    <a:gd name="connsiteY9" fmla="*/ 747979 h 747979"/>
                    <a:gd name="connsiteX10" fmla="*/ 2482 w 5333841"/>
                    <a:gd name="connsiteY10" fmla="*/ 217386 h 747979"/>
                    <a:gd name="connsiteX11" fmla="*/ 493 w 5333841"/>
                    <a:gd name="connsiteY11" fmla="*/ 64593 h 747979"/>
                    <a:gd name="connsiteX0" fmla="*/ 493 w 5333841"/>
                    <a:gd name="connsiteY0" fmla="*/ 64593 h 747979"/>
                    <a:gd name="connsiteX1" fmla="*/ 1083449 w 5333841"/>
                    <a:gd name="connsiteY1" fmla="*/ 19049 h 747979"/>
                    <a:gd name="connsiteX2" fmla="*/ 2897961 w 5333841"/>
                    <a:gd name="connsiteY2" fmla="*/ 0 h 747979"/>
                    <a:gd name="connsiteX3" fmla="*/ 4198125 w 5333841"/>
                    <a:gd name="connsiteY3" fmla="*/ 38100 h 747979"/>
                    <a:gd name="connsiteX4" fmla="*/ 5333348 w 5333841"/>
                    <a:gd name="connsiteY4" fmla="*/ 59830 h 747979"/>
                    <a:gd name="connsiteX5" fmla="*/ 5331359 w 5333841"/>
                    <a:gd name="connsiteY5" fmla="*/ 288824 h 747979"/>
                    <a:gd name="connsiteX6" fmla="*/ 5333740 w 5333841"/>
                    <a:gd name="connsiteY6" fmla="*/ 747979 h 747979"/>
                    <a:gd name="connsiteX7" fmla="*/ 5333740 w 5333841"/>
                    <a:gd name="connsiteY7" fmla="*/ 747979 h 747979"/>
                    <a:gd name="connsiteX8" fmla="*/ 2482 w 5333841"/>
                    <a:gd name="connsiteY8" fmla="*/ 747979 h 747979"/>
                    <a:gd name="connsiteX9" fmla="*/ 2482 w 5333841"/>
                    <a:gd name="connsiteY9" fmla="*/ 747979 h 747979"/>
                    <a:gd name="connsiteX10" fmla="*/ 2482 w 5333841"/>
                    <a:gd name="connsiteY10" fmla="*/ 217386 h 747979"/>
                    <a:gd name="connsiteX11" fmla="*/ 493 w 5333841"/>
                    <a:gd name="connsiteY11" fmla="*/ 64593 h 747979"/>
                    <a:gd name="connsiteX0" fmla="*/ 493 w 5338502"/>
                    <a:gd name="connsiteY0" fmla="*/ 64593 h 860177"/>
                    <a:gd name="connsiteX1" fmla="*/ 1083449 w 5338502"/>
                    <a:gd name="connsiteY1" fmla="*/ 19049 h 860177"/>
                    <a:gd name="connsiteX2" fmla="*/ 2897961 w 5338502"/>
                    <a:gd name="connsiteY2" fmla="*/ 0 h 860177"/>
                    <a:gd name="connsiteX3" fmla="*/ 4198125 w 5338502"/>
                    <a:gd name="connsiteY3" fmla="*/ 38100 h 860177"/>
                    <a:gd name="connsiteX4" fmla="*/ 5333348 w 5338502"/>
                    <a:gd name="connsiteY4" fmla="*/ 59830 h 860177"/>
                    <a:gd name="connsiteX5" fmla="*/ 5331359 w 5338502"/>
                    <a:gd name="connsiteY5" fmla="*/ 288824 h 860177"/>
                    <a:gd name="connsiteX6" fmla="*/ 5333740 w 5338502"/>
                    <a:gd name="connsiteY6" fmla="*/ 747979 h 860177"/>
                    <a:gd name="connsiteX7" fmla="*/ 5338502 w 5338502"/>
                    <a:gd name="connsiteY7" fmla="*/ 860177 h 860177"/>
                    <a:gd name="connsiteX8" fmla="*/ 2482 w 5338502"/>
                    <a:gd name="connsiteY8" fmla="*/ 747979 h 860177"/>
                    <a:gd name="connsiteX9" fmla="*/ 2482 w 5338502"/>
                    <a:gd name="connsiteY9" fmla="*/ 747979 h 860177"/>
                    <a:gd name="connsiteX10" fmla="*/ 2482 w 5338502"/>
                    <a:gd name="connsiteY10" fmla="*/ 217386 h 860177"/>
                    <a:gd name="connsiteX11" fmla="*/ 493 w 5338502"/>
                    <a:gd name="connsiteY11" fmla="*/ 64593 h 860177"/>
                    <a:gd name="connsiteX0" fmla="*/ 493 w 5338502"/>
                    <a:gd name="connsiteY0" fmla="*/ 64593 h 860177"/>
                    <a:gd name="connsiteX1" fmla="*/ 1083449 w 5338502"/>
                    <a:gd name="connsiteY1" fmla="*/ 19049 h 860177"/>
                    <a:gd name="connsiteX2" fmla="*/ 2897961 w 5338502"/>
                    <a:gd name="connsiteY2" fmla="*/ 0 h 860177"/>
                    <a:gd name="connsiteX3" fmla="*/ 4198125 w 5338502"/>
                    <a:gd name="connsiteY3" fmla="*/ 38100 h 860177"/>
                    <a:gd name="connsiteX4" fmla="*/ 5333348 w 5338502"/>
                    <a:gd name="connsiteY4" fmla="*/ 59830 h 860177"/>
                    <a:gd name="connsiteX5" fmla="*/ 5331359 w 5338502"/>
                    <a:gd name="connsiteY5" fmla="*/ 288824 h 860177"/>
                    <a:gd name="connsiteX6" fmla="*/ 5333740 w 5338502"/>
                    <a:gd name="connsiteY6" fmla="*/ 747979 h 860177"/>
                    <a:gd name="connsiteX7" fmla="*/ 5338502 w 5338502"/>
                    <a:gd name="connsiteY7" fmla="*/ 860177 h 860177"/>
                    <a:gd name="connsiteX8" fmla="*/ 3481367 w 5338502"/>
                    <a:gd name="connsiteY8" fmla="*/ 822779 h 860177"/>
                    <a:gd name="connsiteX9" fmla="*/ 2482 w 5338502"/>
                    <a:gd name="connsiteY9" fmla="*/ 747979 h 860177"/>
                    <a:gd name="connsiteX10" fmla="*/ 2482 w 5338502"/>
                    <a:gd name="connsiteY10" fmla="*/ 747979 h 860177"/>
                    <a:gd name="connsiteX11" fmla="*/ 2482 w 5338502"/>
                    <a:gd name="connsiteY11" fmla="*/ 217386 h 860177"/>
                    <a:gd name="connsiteX12" fmla="*/ 493 w 5338502"/>
                    <a:gd name="connsiteY12" fmla="*/ 64593 h 860177"/>
                    <a:gd name="connsiteX0" fmla="*/ 493 w 5338502"/>
                    <a:gd name="connsiteY0" fmla="*/ 64593 h 860177"/>
                    <a:gd name="connsiteX1" fmla="*/ 1083449 w 5338502"/>
                    <a:gd name="connsiteY1" fmla="*/ 19049 h 860177"/>
                    <a:gd name="connsiteX2" fmla="*/ 2897961 w 5338502"/>
                    <a:gd name="connsiteY2" fmla="*/ 0 h 860177"/>
                    <a:gd name="connsiteX3" fmla="*/ 4198125 w 5338502"/>
                    <a:gd name="connsiteY3" fmla="*/ 38100 h 860177"/>
                    <a:gd name="connsiteX4" fmla="*/ 5333348 w 5338502"/>
                    <a:gd name="connsiteY4" fmla="*/ 59830 h 860177"/>
                    <a:gd name="connsiteX5" fmla="*/ 5331359 w 5338502"/>
                    <a:gd name="connsiteY5" fmla="*/ 288824 h 860177"/>
                    <a:gd name="connsiteX6" fmla="*/ 5333740 w 5338502"/>
                    <a:gd name="connsiteY6" fmla="*/ 747979 h 860177"/>
                    <a:gd name="connsiteX7" fmla="*/ 5338502 w 5338502"/>
                    <a:gd name="connsiteY7" fmla="*/ 860177 h 860177"/>
                    <a:gd name="connsiteX8" fmla="*/ 3295629 w 5338502"/>
                    <a:gd name="connsiteY8" fmla="*/ 770419 h 860177"/>
                    <a:gd name="connsiteX9" fmla="*/ 2482 w 5338502"/>
                    <a:gd name="connsiteY9" fmla="*/ 747979 h 860177"/>
                    <a:gd name="connsiteX10" fmla="*/ 2482 w 5338502"/>
                    <a:gd name="connsiteY10" fmla="*/ 747979 h 860177"/>
                    <a:gd name="connsiteX11" fmla="*/ 2482 w 5338502"/>
                    <a:gd name="connsiteY11" fmla="*/ 217386 h 860177"/>
                    <a:gd name="connsiteX12" fmla="*/ 493 w 5338502"/>
                    <a:gd name="connsiteY12" fmla="*/ 64593 h 860177"/>
                    <a:gd name="connsiteX0" fmla="*/ 493 w 5338502"/>
                    <a:gd name="connsiteY0" fmla="*/ 64593 h 860177"/>
                    <a:gd name="connsiteX1" fmla="*/ 1083449 w 5338502"/>
                    <a:gd name="connsiteY1" fmla="*/ 19049 h 860177"/>
                    <a:gd name="connsiteX2" fmla="*/ 2897961 w 5338502"/>
                    <a:gd name="connsiteY2" fmla="*/ 0 h 860177"/>
                    <a:gd name="connsiteX3" fmla="*/ 4198125 w 5338502"/>
                    <a:gd name="connsiteY3" fmla="*/ 38100 h 860177"/>
                    <a:gd name="connsiteX4" fmla="*/ 5333348 w 5338502"/>
                    <a:gd name="connsiteY4" fmla="*/ 59830 h 860177"/>
                    <a:gd name="connsiteX5" fmla="*/ 5331359 w 5338502"/>
                    <a:gd name="connsiteY5" fmla="*/ 288824 h 860177"/>
                    <a:gd name="connsiteX6" fmla="*/ 5333740 w 5338502"/>
                    <a:gd name="connsiteY6" fmla="*/ 747979 h 860177"/>
                    <a:gd name="connsiteX7" fmla="*/ 5338502 w 5338502"/>
                    <a:gd name="connsiteY7" fmla="*/ 860177 h 860177"/>
                    <a:gd name="connsiteX8" fmla="*/ 4693423 w 5338502"/>
                    <a:gd name="connsiteY8" fmla="*/ 815297 h 860177"/>
                    <a:gd name="connsiteX9" fmla="*/ 3295629 w 5338502"/>
                    <a:gd name="connsiteY9" fmla="*/ 770419 h 860177"/>
                    <a:gd name="connsiteX10" fmla="*/ 2482 w 5338502"/>
                    <a:gd name="connsiteY10" fmla="*/ 747979 h 860177"/>
                    <a:gd name="connsiteX11" fmla="*/ 2482 w 5338502"/>
                    <a:gd name="connsiteY11" fmla="*/ 747979 h 860177"/>
                    <a:gd name="connsiteX12" fmla="*/ 2482 w 5338502"/>
                    <a:gd name="connsiteY12" fmla="*/ 217386 h 860177"/>
                    <a:gd name="connsiteX13" fmla="*/ 493 w 5338502"/>
                    <a:gd name="connsiteY13" fmla="*/ 64593 h 860177"/>
                    <a:gd name="connsiteX0" fmla="*/ 493 w 5338502"/>
                    <a:gd name="connsiteY0" fmla="*/ 64593 h 860177"/>
                    <a:gd name="connsiteX1" fmla="*/ 1083449 w 5338502"/>
                    <a:gd name="connsiteY1" fmla="*/ 19049 h 860177"/>
                    <a:gd name="connsiteX2" fmla="*/ 2897961 w 5338502"/>
                    <a:gd name="connsiteY2" fmla="*/ 0 h 860177"/>
                    <a:gd name="connsiteX3" fmla="*/ 4198125 w 5338502"/>
                    <a:gd name="connsiteY3" fmla="*/ 38100 h 860177"/>
                    <a:gd name="connsiteX4" fmla="*/ 5333348 w 5338502"/>
                    <a:gd name="connsiteY4" fmla="*/ 59830 h 860177"/>
                    <a:gd name="connsiteX5" fmla="*/ 5331359 w 5338502"/>
                    <a:gd name="connsiteY5" fmla="*/ 288824 h 860177"/>
                    <a:gd name="connsiteX6" fmla="*/ 5333740 w 5338502"/>
                    <a:gd name="connsiteY6" fmla="*/ 747979 h 860177"/>
                    <a:gd name="connsiteX7" fmla="*/ 5338502 w 5338502"/>
                    <a:gd name="connsiteY7" fmla="*/ 860177 h 860177"/>
                    <a:gd name="connsiteX8" fmla="*/ 4671992 w 5338502"/>
                    <a:gd name="connsiteY8" fmla="*/ 837737 h 860177"/>
                    <a:gd name="connsiteX9" fmla="*/ 3295629 w 5338502"/>
                    <a:gd name="connsiteY9" fmla="*/ 770419 h 860177"/>
                    <a:gd name="connsiteX10" fmla="*/ 2482 w 5338502"/>
                    <a:gd name="connsiteY10" fmla="*/ 747979 h 860177"/>
                    <a:gd name="connsiteX11" fmla="*/ 2482 w 5338502"/>
                    <a:gd name="connsiteY11" fmla="*/ 747979 h 860177"/>
                    <a:gd name="connsiteX12" fmla="*/ 2482 w 5338502"/>
                    <a:gd name="connsiteY12" fmla="*/ 217386 h 860177"/>
                    <a:gd name="connsiteX13" fmla="*/ 493 w 5338502"/>
                    <a:gd name="connsiteY13" fmla="*/ 64593 h 860177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3295629 w 5338502"/>
                    <a:gd name="connsiteY9" fmla="*/ 770419 h 890096"/>
                    <a:gd name="connsiteX10" fmla="*/ 2482 w 5338502"/>
                    <a:gd name="connsiteY10" fmla="*/ 747979 h 890096"/>
                    <a:gd name="connsiteX11" fmla="*/ 2482 w 5338502"/>
                    <a:gd name="connsiteY11" fmla="*/ 890096 h 890096"/>
                    <a:gd name="connsiteX12" fmla="*/ 2482 w 5338502"/>
                    <a:gd name="connsiteY12" fmla="*/ 217386 h 890096"/>
                    <a:gd name="connsiteX13" fmla="*/ 493 w 5338502"/>
                    <a:gd name="connsiteY13" fmla="*/ 64593 h 890096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3295629 w 5338502"/>
                    <a:gd name="connsiteY9" fmla="*/ 770419 h 890096"/>
                    <a:gd name="connsiteX10" fmla="*/ 4864 w 5338502"/>
                    <a:gd name="connsiteY10" fmla="*/ 867656 h 890096"/>
                    <a:gd name="connsiteX11" fmla="*/ 2482 w 5338502"/>
                    <a:gd name="connsiteY11" fmla="*/ 890096 h 890096"/>
                    <a:gd name="connsiteX12" fmla="*/ 2482 w 5338502"/>
                    <a:gd name="connsiteY12" fmla="*/ 217386 h 890096"/>
                    <a:gd name="connsiteX13" fmla="*/ 493 w 5338502"/>
                    <a:gd name="connsiteY13" fmla="*/ 64593 h 890096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3295629 w 5338502"/>
                    <a:gd name="connsiteY9" fmla="*/ 770419 h 890096"/>
                    <a:gd name="connsiteX10" fmla="*/ 950098 w 5338502"/>
                    <a:gd name="connsiteY10" fmla="*/ 837733 h 890096"/>
                    <a:gd name="connsiteX11" fmla="*/ 4864 w 5338502"/>
                    <a:gd name="connsiteY11" fmla="*/ 867656 h 890096"/>
                    <a:gd name="connsiteX12" fmla="*/ 2482 w 5338502"/>
                    <a:gd name="connsiteY12" fmla="*/ 890096 h 890096"/>
                    <a:gd name="connsiteX13" fmla="*/ 2482 w 5338502"/>
                    <a:gd name="connsiteY13" fmla="*/ 217386 h 890096"/>
                    <a:gd name="connsiteX14" fmla="*/ 493 w 5338502"/>
                    <a:gd name="connsiteY14" fmla="*/ 64593 h 890096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3295629 w 5338502"/>
                    <a:gd name="connsiteY9" fmla="*/ 770419 h 890096"/>
                    <a:gd name="connsiteX10" fmla="*/ 1038204 w 5338502"/>
                    <a:gd name="connsiteY10" fmla="*/ 777895 h 890096"/>
                    <a:gd name="connsiteX11" fmla="*/ 4864 w 5338502"/>
                    <a:gd name="connsiteY11" fmla="*/ 867656 h 890096"/>
                    <a:gd name="connsiteX12" fmla="*/ 2482 w 5338502"/>
                    <a:gd name="connsiteY12" fmla="*/ 890096 h 890096"/>
                    <a:gd name="connsiteX13" fmla="*/ 2482 w 5338502"/>
                    <a:gd name="connsiteY13" fmla="*/ 217386 h 890096"/>
                    <a:gd name="connsiteX14" fmla="*/ 493 w 5338502"/>
                    <a:gd name="connsiteY14" fmla="*/ 64593 h 890096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4179073 w 5338502"/>
                    <a:gd name="connsiteY9" fmla="*/ 807814 h 890096"/>
                    <a:gd name="connsiteX10" fmla="*/ 3295629 w 5338502"/>
                    <a:gd name="connsiteY10" fmla="*/ 770419 h 890096"/>
                    <a:gd name="connsiteX11" fmla="*/ 1038204 w 5338502"/>
                    <a:gd name="connsiteY11" fmla="*/ 777895 h 890096"/>
                    <a:gd name="connsiteX12" fmla="*/ 4864 w 5338502"/>
                    <a:gd name="connsiteY12" fmla="*/ 867656 h 890096"/>
                    <a:gd name="connsiteX13" fmla="*/ 2482 w 5338502"/>
                    <a:gd name="connsiteY13" fmla="*/ 890096 h 890096"/>
                    <a:gd name="connsiteX14" fmla="*/ 2482 w 5338502"/>
                    <a:gd name="connsiteY14" fmla="*/ 217386 h 890096"/>
                    <a:gd name="connsiteX15" fmla="*/ 493 w 5338502"/>
                    <a:gd name="connsiteY15" fmla="*/ 64593 h 890096"/>
                    <a:gd name="connsiteX0" fmla="*/ 493 w 5338502"/>
                    <a:gd name="connsiteY0" fmla="*/ 64593 h 890096"/>
                    <a:gd name="connsiteX1" fmla="*/ 1083449 w 5338502"/>
                    <a:gd name="connsiteY1" fmla="*/ 19049 h 890096"/>
                    <a:gd name="connsiteX2" fmla="*/ 2897961 w 5338502"/>
                    <a:gd name="connsiteY2" fmla="*/ 0 h 890096"/>
                    <a:gd name="connsiteX3" fmla="*/ 4198125 w 5338502"/>
                    <a:gd name="connsiteY3" fmla="*/ 38100 h 890096"/>
                    <a:gd name="connsiteX4" fmla="*/ 5333348 w 5338502"/>
                    <a:gd name="connsiteY4" fmla="*/ 59830 h 890096"/>
                    <a:gd name="connsiteX5" fmla="*/ 5331359 w 5338502"/>
                    <a:gd name="connsiteY5" fmla="*/ 288824 h 890096"/>
                    <a:gd name="connsiteX6" fmla="*/ 5333740 w 5338502"/>
                    <a:gd name="connsiteY6" fmla="*/ 747979 h 890096"/>
                    <a:gd name="connsiteX7" fmla="*/ 5338502 w 5338502"/>
                    <a:gd name="connsiteY7" fmla="*/ 860177 h 890096"/>
                    <a:gd name="connsiteX8" fmla="*/ 4671992 w 5338502"/>
                    <a:gd name="connsiteY8" fmla="*/ 837737 h 890096"/>
                    <a:gd name="connsiteX9" fmla="*/ 4167166 w 5338502"/>
                    <a:gd name="connsiteY9" fmla="*/ 815293 h 890096"/>
                    <a:gd name="connsiteX10" fmla="*/ 3295629 w 5338502"/>
                    <a:gd name="connsiteY10" fmla="*/ 770419 h 890096"/>
                    <a:gd name="connsiteX11" fmla="*/ 1038204 w 5338502"/>
                    <a:gd name="connsiteY11" fmla="*/ 777895 h 890096"/>
                    <a:gd name="connsiteX12" fmla="*/ 4864 w 5338502"/>
                    <a:gd name="connsiteY12" fmla="*/ 867656 h 890096"/>
                    <a:gd name="connsiteX13" fmla="*/ 2482 w 5338502"/>
                    <a:gd name="connsiteY13" fmla="*/ 890096 h 890096"/>
                    <a:gd name="connsiteX14" fmla="*/ 2482 w 5338502"/>
                    <a:gd name="connsiteY14" fmla="*/ 217386 h 890096"/>
                    <a:gd name="connsiteX15" fmla="*/ 493 w 5338502"/>
                    <a:gd name="connsiteY15" fmla="*/ 64593 h 890096"/>
                    <a:gd name="connsiteX0" fmla="*/ 493 w 5333841"/>
                    <a:gd name="connsiteY0" fmla="*/ 64593 h 890096"/>
                    <a:gd name="connsiteX1" fmla="*/ 1083449 w 5333841"/>
                    <a:gd name="connsiteY1" fmla="*/ 19049 h 890096"/>
                    <a:gd name="connsiteX2" fmla="*/ 2897961 w 5333841"/>
                    <a:gd name="connsiteY2" fmla="*/ 0 h 890096"/>
                    <a:gd name="connsiteX3" fmla="*/ 4198125 w 5333841"/>
                    <a:gd name="connsiteY3" fmla="*/ 38100 h 890096"/>
                    <a:gd name="connsiteX4" fmla="*/ 5333348 w 5333841"/>
                    <a:gd name="connsiteY4" fmla="*/ 59830 h 890096"/>
                    <a:gd name="connsiteX5" fmla="*/ 5331359 w 5333841"/>
                    <a:gd name="connsiteY5" fmla="*/ 288824 h 890096"/>
                    <a:gd name="connsiteX6" fmla="*/ 5333740 w 5333841"/>
                    <a:gd name="connsiteY6" fmla="*/ 747979 h 890096"/>
                    <a:gd name="connsiteX7" fmla="*/ 5331358 w 5333841"/>
                    <a:gd name="connsiteY7" fmla="*/ 860177 h 890096"/>
                    <a:gd name="connsiteX8" fmla="*/ 4671992 w 5333841"/>
                    <a:gd name="connsiteY8" fmla="*/ 837737 h 890096"/>
                    <a:gd name="connsiteX9" fmla="*/ 4167166 w 5333841"/>
                    <a:gd name="connsiteY9" fmla="*/ 815293 h 890096"/>
                    <a:gd name="connsiteX10" fmla="*/ 3295629 w 5333841"/>
                    <a:gd name="connsiteY10" fmla="*/ 770419 h 890096"/>
                    <a:gd name="connsiteX11" fmla="*/ 1038204 w 5333841"/>
                    <a:gd name="connsiteY11" fmla="*/ 777895 h 890096"/>
                    <a:gd name="connsiteX12" fmla="*/ 4864 w 5333841"/>
                    <a:gd name="connsiteY12" fmla="*/ 867656 h 890096"/>
                    <a:gd name="connsiteX13" fmla="*/ 2482 w 5333841"/>
                    <a:gd name="connsiteY13" fmla="*/ 890096 h 890096"/>
                    <a:gd name="connsiteX14" fmla="*/ 2482 w 5333841"/>
                    <a:gd name="connsiteY14" fmla="*/ 217386 h 890096"/>
                    <a:gd name="connsiteX15" fmla="*/ 493 w 5333841"/>
                    <a:gd name="connsiteY15" fmla="*/ 64593 h 890096"/>
                    <a:gd name="connsiteX0" fmla="*/ 493 w 5333841"/>
                    <a:gd name="connsiteY0" fmla="*/ 64593 h 890096"/>
                    <a:gd name="connsiteX1" fmla="*/ 1083449 w 5333841"/>
                    <a:gd name="connsiteY1" fmla="*/ 19049 h 890096"/>
                    <a:gd name="connsiteX2" fmla="*/ 2897961 w 5333841"/>
                    <a:gd name="connsiteY2" fmla="*/ 0 h 890096"/>
                    <a:gd name="connsiteX3" fmla="*/ 4198125 w 5333841"/>
                    <a:gd name="connsiteY3" fmla="*/ 38100 h 890096"/>
                    <a:gd name="connsiteX4" fmla="*/ 5333348 w 5333841"/>
                    <a:gd name="connsiteY4" fmla="*/ 59830 h 890096"/>
                    <a:gd name="connsiteX5" fmla="*/ 5331359 w 5333841"/>
                    <a:gd name="connsiteY5" fmla="*/ 288824 h 890096"/>
                    <a:gd name="connsiteX6" fmla="*/ 5333740 w 5333841"/>
                    <a:gd name="connsiteY6" fmla="*/ 747979 h 890096"/>
                    <a:gd name="connsiteX7" fmla="*/ 5331358 w 5333841"/>
                    <a:gd name="connsiteY7" fmla="*/ 860177 h 890096"/>
                    <a:gd name="connsiteX8" fmla="*/ 4671992 w 5333841"/>
                    <a:gd name="connsiteY8" fmla="*/ 837737 h 890096"/>
                    <a:gd name="connsiteX9" fmla="*/ 4167166 w 5333841"/>
                    <a:gd name="connsiteY9" fmla="*/ 815293 h 890096"/>
                    <a:gd name="connsiteX10" fmla="*/ 3295629 w 5333841"/>
                    <a:gd name="connsiteY10" fmla="*/ 770419 h 890096"/>
                    <a:gd name="connsiteX11" fmla="*/ 1038204 w 5333841"/>
                    <a:gd name="connsiteY11" fmla="*/ 777895 h 890096"/>
                    <a:gd name="connsiteX12" fmla="*/ 592912 w 5333841"/>
                    <a:gd name="connsiteY12" fmla="*/ 815293 h 890096"/>
                    <a:gd name="connsiteX13" fmla="*/ 4864 w 5333841"/>
                    <a:gd name="connsiteY13" fmla="*/ 867656 h 890096"/>
                    <a:gd name="connsiteX14" fmla="*/ 2482 w 5333841"/>
                    <a:gd name="connsiteY14" fmla="*/ 890096 h 890096"/>
                    <a:gd name="connsiteX15" fmla="*/ 2482 w 5333841"/>
                    <a:gd name="connsiteY15" fmla="*/ 217386 h 890096"/>
                    <a:gd name="connsiteX16" fmla="*/ 493 w 5333841"/>
                    <a:gd name="connsiteY16" fmla="*/ 64593 h 890096"/>
                    <a:gd name="connsiteX0" fmla="*/ 493 w 5333841"/>
                    <a:gd name="connsiteY0" fmla="*/ 64593 h 890096"/>
                    <a:gd name="connsiteX1" fmla="*/ 1083449 w 5333841"/>
                    <a:gd name="connsiteY1" fmla="*/ 19049 h 890096"/>
                    <a:gd name="connsiteX2" fmla="*/ 2897961 w 5333841"/>
                    <a:gd name="connsiteY2" fmla="*/ 0 h 890096"/>
                    <a:gd name="connsiteX3" fmla="*/ 4198125 w 5333841"/>
                    <a:gd name="connsiteY3" fmla="*/ 38100 h 890096"/>
                    <a:gd name="connsiteX4" fmla="*/ 5333348 w 5333841"/>
                    <a:gd name="connsiteY4" fmla="*/ 59830 h 890096"/>
                    <a:gd name="connsiteX5" fmla="*/ 5331359 w 5333841"/>
                    <a:gd name="connsiteY5" fmla="*/ 288824 h 890096"/>
                    <a:gd name="connsiteX6" fmla="*/ 5333740 w 5333841"/>
                    <a:gd name="connsiteY6" fmla="*/ 747979 h 890096"/>
                    <a:gd name="connsiteX7" fmla="*/ 5331358 w 5333841"/>
                    <a:gd name="connsiteY7" fmla="*/ 860177 h 890096"/>
                    <a:gd name="connsiteX8" fmla="*/ 4671992 w 5333841"/>
                    <a:gd name="connsiteY8" fmla="*/ 837737 h 890096"/>
                    <a:gd name="connsiteX9" fmla="*/ 4167166 w 5333841"/>
                    <a:gd name="connsiteY9" fmla="*/ 815293 h 890096"/>
                    <a:gd name="connsiteX10" fmla="*/ 3295629 w 5333841"/>
                    <a:gd name="connsiteY10" fmla="*/ 770419 h 890096"/>
                    <a:gd name="connsiteX11" fmla="*/ 1038204 w 5333841"/>
                    <a:gd name="connsiteY11" fmla="*/ 777895 h 890096"/>
                    <a:gd name="connsiteX12" fmla="*/ 576244 w 5333841"/>
                    <a:gd name="connsiteY12" fmla="*/ 830254 h 890096"/>
                    <a:gd name="connsiteX13" fmla="*/ 4864 w 5333841"/>
                    <a:gd name="connsiteY13" fmla="*/ 867656 h 890096"/>
                    <a:gd name="connsiteX14" fmla="*/ 2482 w 5333841"/>
                    <a:gd name="connsiteY14" fmla="*/ 890096 h 890096"/>
                    <a:gd name="connsiteX15" fmla="*/ 2482 w 5333841"/>
                    <a:gd name="connsiteY15" fmla="*/ 217386 h 890096"/>
                    <a:gd name="connsiteX16" fmla="*/ 493 w 5333841"/>
                    <a:gd name="connsiteY16" fmla="*/ 64593 h 890096"/>
                    <a:gd name="connsiteX0" fmla="*/ 493 w 5333841"/>
                    <a:gd name="connsiteY0" fmla="*/ 64593 h 905054"/>
                    <a:gd name="connsiteX1" fmla="*/ 1083449 w 5333841"/>
                    <a:gd name="connsiteY1" fmla="*/ 19049 h 905054"/>
                    <a:gd name="connsiteX2" fmla="*/ 2897961 w 5333841"/>
                    <a:gd name="connsiteY2" fmla="*/ 0 h 905054"/>
                    <a:gd name="connsiteX3" fmla="*/ 4198125 w 5333841"/>
                    <a:gd name="connsiteY3" fmla="*/ 38100 h 905054"/>
                    <a:gd name="connsiteX4" fmla="*/ 5333348 w 5333841"/>
                    <a:gd name="connsiteY4" fmla="*/ 59830 h 905054"/>
                    <a:gd name="connsiteX5" fmla="*/ 5331359 w 5333841"/>
                    <a:gd name="connsiteY5" fmla="*/ 288824 h 905054"/>
                    <a:gd name="connsiteX6" fmla="*/ 5333740 w 5333841"/>
                    <a:gd name="connsiteY6" fmla="*/ 747979 h 905054"/>
                    <a:gd name="connsiteX7" fmla="*/ 5331358 w 5333841"/>
                    <a:gd name="connsiteY7" fmla="*/ 860177 h 905054"/>
                    <a:gd name="connsiteX8" fmla="*/ 4671992 w 5333841"/>
                    <a:gd name="connsiteY8" fmla="*/ 837737 h 905054"/>
                    <a:gd name="connsiteX9" fmla="*/ 4167166 w 5333841"/>
                    <a:gd name="connsiteY9" fmla="*/ 815293 h 905054"/>
                    <a:gd name="connsiteX10" fmla="*/ 3295629 w 5333841"/>
                    <a:gd name="connsiteY10" fmla="*/ 770419 h 905054"/>
                    <a:gd name="connsiteX11" fmla="*/ 1038204 w 5333841"/>
                    <a:gd name="connsiteY11" fmla="*/ 777895 h 905054"/>
                    <a:gd name="connsiteX12" fmla="*/ 576244 w 5333841"/>
                    <a:gd name="connsiteY12" fmla="*/ 830254 h 905054"/>
                    <a:gd name="connsiteX13" fmla="*/ 4864 w 5333841"/>
                    <a:gd name="connsiteY13" fmla="*/ 867656 h 905054"/>
                    <a:gd name="connsiteX14" fmla="*/ 2482 w 5333841"/>
                    <a:gd name="connsiteY14" fmla="*/ 905054 h 905054"/>
                    <a:gd name="connsiteX15" fmla="*/ 2482 w 5333841"/>
                    <a:gd name="connsiteY15" fmla="*/ 217386 h 905054"/>
                    <a:gd name="connsiteX16" fmla="*/ 493 w 5333841"/>
                    <a:gd name="connsiteY16" fmla="*/ 64593 h 905054"/>
                    <a:gd name="connsiteX0" fmla="*/ 493 w 5333841"/>
                    <a:gd name="connsiteY0" fmla="*/ 64593 h 905054"/>
                    <a:gd name="connsiteX1" fmla="*/ 1083449 w 5333841"/>
                    <a:gd name="connsiteY1" fmla="*/ 19049 h 905054"/>
                    <a:gd name="connsiteX2" fmla="*/ 2897961 w 5333841"/>
                    <a:gd name="connsiteY2" fmla="*/ 0 h 905054"/>
                    <a:gd name="connsiteX3" fmla="*/ 4198125 w 5333841"/>
                    <a:gd name="connsiteY3" fmla="*/ 38100 h 905054"/>
                    <a:gd name="connsiteX4" fmla="*/ 5333348 w 5333841"/>
                    <a:gd name="connsiteY4" fmla="*/ 59830 h 905054"/>
                    <a:gd name="connsiteX5" fmla="*/ 5331359 w 5333841"/>
                    <a:gd name="connsiteY5" fmla="*/ 288824 h 905054"/>
                    <a:gd name="connsiteX6" fmla="*/ 5333740 w 5333841"/>
                    <a:gd name="connsiteY6" fmla="*/ 747979 h 905054"/>
                    <a:gd name="connsiteX7" fmla="*/ 5331358 w 5333841"/>
                    <a:gd name="connsiteY7" fmla="*/ 860177 h 905054"/>
                    <a:gd name="connsiteX8" fmla="*/ 4671992 w 5333841"/>
                    <a:gd name="connsiteY8" fmla="*/ 837737 h 905054"/>
                    <a:gd name="connsiteX9" fmla="*/ 4167166 w 5333841"/>
                    <a:gd name="connsiteY9" fmla="*/ 815293 h 905054"/>
                    <a:gd name="connsiteX10" fmla="*/ 3295629 w 5333841"/>
                    <a:gd name="connsiteY10" fmla="*/ 770419 h 905054"/>
                    <a:gd name="connsiteX11" fmla="*/ 1038204 w 5333841"/>
                    <a:gd name="connsiteY11" fmla="*/ 777895 h 905054"/>
                    <a:gd name="connsiteX12" fmla="*/ 576244 w 5333841"/>
                    <a:gd name="connsiteY12" fmla="*/ 830254 h 905054"/>
                    <a:gd name="connsiteX13" fmla="*/ 4864 w 5333841"/>
                    <a:gd name="connsiteY13" fmla="*/ 867656 h 905054"/>
                    <a:gd name="connsiteX14" fmla="*/ 2482 w 5333841"/>
                    <a:gd name="connsiteY14" fmla="*/ 905054 h 905054"/>
                    <a:gd name="connsiteX15" fmla="*/ 2482 w 5333841"/>
                    <a:gd name="connsiteY15" fmla="*/ 217386 h 905054"/>
                    <a:gd name="connsiteX16" fmla="*/ 493 w 5333841"/>
                    <a:gd name="connsiteY16" fmla="*/ 64593 h 905054"/>
                    <a:gd name="connsiteX0" fmla="*/ 493 w 5333841"/>
                    <a:gd name="connsiteY0" fmla="*/ 64593 h 905054"/>
                    <a:gd name="connsiteX1" fmla="*/ 1083449 w 5333841"/>
                    <a:gd name="connsiteY1" fmla="*/ 19049 h 905054"/>
                    <a:gd name="connsiteX2" fmla="*/ 2897961 w 5333841"/>
                    <a:gd name="connsiteY2" fmla="*/ 0 h 905054"/>
                    <a:gd name="connsiteX3" fmla="*/ 4198125 w 5333841"/>
                    <a:gd name="connsiteY3" fmla="*/ 38100 h 905054"/>
                    <a:gd name="connsiteX4" fmla="*/ 5333348 w 5333841"/>
                    <a:gd name="connsiteY4" fmla="*/ 59830 h 905054"/>
                    <a:gd name="connsiteX5" fmla="*/ 5331359 w 5333841"/>
                    <a:gd name="connsiteY5" fmla="*/ 288824 h 905054"/>
                    <a:gd name="connsiteX6" fmla="*/ 5333740 w 5333841"/>
                    <a:gd name="connsiteY6" fmla="*/ 747979 h 905054"/>
                    <a:gd name="connsiteX7" fmla="*/ 5331358 w 5333841"/>
                    <a:gd name="connsiteY7" fmla="*/ 860177 h 905054"/>
                    <a:gd name="connsiteX8" fmla="*/ 4671992 w 5333841"/>
                    <a:gd name="connsiteY8" fmla="*/ 837737 h 905054"/>
                    <a:gd name="connsiteX9" fmla="*/ 4167166 w 5333841"/>
                    <a:gd name="connsiteY9" fmla="*/ 815293 h 905054"/>
                    <a:gd name="connsiteX10" fmla="*/ 3295629 w 5333841"/>
                    <a:gd name="connsiteY10" fmla="*/ 770419 h 905054"/>
                    <a:gd name="connsiteX11" fmla="*/ 1038204 w 5333841"/>
                    <a:gd name="connsiteY11" fmla="*/ 777895 h 905054"/>
                    <a:gd name="connsiteX12" fmla="*/ 576244 w 5333841"/>
                    <a:gd name="connsiteY12" fmla="*/ 830254 h 905054"/>
                    <a:gd name="connsiteX13" fmla="*/ 4864 w 5333841"/>
                    <a:gd name="connsiteY13" fmla="*/ 867656 h 905054"/>
                    <a:gd name="connsiteX14" fmla="*/ 2482 w 5333841"/>
                    <a:gd name="connsiteY14" fmla="*/ 905054 h 905054"/>
                    <a:gd name="connsiteX15" fmla="*/ 2482 w 5333841"/>
                    <a:gd name="connsiteY15" fmla="*/ 217386 h 905054"/>
                    <a:gd name="connsiteX16" fmla="*/ 493 w 5333841"/>
                    <a:gd name="connsiteY16" fmla="*/ 64593 h 905054"/>
                    <a:gd name="connsiteX0" fmla="*/ 50399 w 5383747"/>
                    <a:gd name="connsiteY0" fmla="*/ 64593 h 1002291"/>
                    <a:gd name="connsiteX1" fmla="*/ 1133355 w 5383747"/>
                    <a:gd name="connsiteY1" fmla="*/ 19049 h 1002291"/>
                    <a:gd name="connsiteX2" fmla="*/ 2947867 w 5383747"/>
                    <a:gd name="connsiteY2" fmla="*/ 0 h 1002291"/>
                    <a:gd name="connsiteX3" fmla="*/ 4248031 w 5383747"/>
                    <a:gd name="connsiteY3" fmla="*/ 38100 h 1002291"/>
                    <a:gd name="connsiteX4" fmla="*/ 5383254 w 5383747"/>
                    <a:gd name="connsiteY4" fmla="*/ 59830 h 1002291"/>
                    <a:gd name="connsiteX5" fmla="*/ 5381265 w 5383747"/>
                    <a:gd name="connsiteY5" fmla="*/ 288824 h 1002291"/>
                    <a:gd name="connsiteX6" fmla="*/ 5383646 w 5383747"/>
                    <a:gd name="connsiteY6" fmla="*/ 747979 h 1002291"/>
                    <a:gd name="connsiteX7" fmla="*/ 5381264 w 5383747"/>
                    <a:gd name="connsiteY7" fmla="*/ 860177 h 1002291"/>
                    <a:gd name="connsiteX8" fmla="*/ 4721898 w 5383747"/>
                    <a:gd name="connsiteY8" fmla="*/ 837737 h 1002291"/>
                    <a:gd name="connsiteX9" fmla="*/ 4217072 w 5383747"/>
                    <a:gd name="connsiteY9" fmla="*/ 815293 h 1002291"/>
                    <a:gd name="connsiteX10" fmla="*/ 3345535 w 5383747"/>
                    <a:gd name="connsiteY10" fmla="*/ 770419 h 1002291"/>
                    <a:gd name="connsiteX11" fmla="*/ 1088110 w 5383747"/>
                    <a:gd name="connsiteY11" fmla="*/ 777895 h 1002291"/>
                    <a:gd name="connsiteX12" fmla="*/ 626150 w 5383747"/>
                    <a:gd name="connsiteY12" fmla="*/ 830254 h 1002291"/>
                    <a:gd name="connsiteX13" fmla="*/ 54770 w 5383747"/>
                    <a:gd name="connsiteY13" fmla="*/ 867656 h 1002291"/>
                    <a:gd name="connsiteX14" fmla="*/ 0 w 5383747"/>
                    <a:gd name="connsiteY14" fmla="*/ 1002291 h 1002291"/>
                    <a:gd name="connsiteX15" fmla="*/ 52388 w 5383747"/>
                    <a:gd name="connsiteY15" fmla="*/ 217386 h 1002291"/>
                    <a:gd name="connsiteX16" fmla="*/ 50399 w 5383747"/>
                    <a:gd name="connsiteY16" fmla="*/ 64593 h 1002291"/>
                    <a:gd name="connsiteX0" fmla="*/ 494 w 5333842"/>
                    <a:gd name="connsiteY0" fmla="*/ 64593 h 867656"/>
                    <a:gd name="connsiteX1" fmla="*/ 1083450 w 5333842"/>
                    <a:gd name="connsiteY1" fmla="*/ 19049 h 867656"/>
                    <a:gd name="connsiteX2" fmla="*/ 2897962 w 5333842"/>
                    <a:gd name="connsiteY2" fmla="*/ 0 h 867656"/>
                    <a:gd name="connsiteX3" fmla="*/ 4198126 w 5333842"/>
                    <a:gd name="connsiteY3" fmla="*/ 38100 h 867656"/>
                    <a:gd name="connsiteX4" fmla="*/ 5333349 w 5333842"/>
                    <a:gd name="connsiteY4" fmla="*/ 59830 h 867656"/>
                    <a:gd name="connsiteX5" fmla="*/ 5331360 w 5333842"/>
                    <a:gd name="connsiteY5" fmla="*/ 288824 h 867656"/>
                    <a:gd name="connsiteX6" fmla="*/ 5333741 w 5333842"/>
                    <a:gd name="connsiteY6" fmla="*/ 747979 h 867656"/>
                    <a:gd name="connsiteX7" fmla="*/ 5331359 w 5333842"/>
                    <a:gd name="connsiteY7" fmla="*/ 860177 h 867656"/>
                    <a:gd name="connsiteX8" fmla="*/ 4671993 w 5333842"/>
                    <a:gd name="connsiteY8" fmla="*/ 837737 h 867656"/>
                    <a:gd name="connsiteX9" fmla="*/ 4167167 w 5333842"/>
                    <a:gd name="connsiteY9" fmla="*/ 815293 h 867656"/>
                    <a:gd name="connsiteX10" fmla="*/ 3295630 w 5333842"/>
                    <a:gd name="connsiteY10" fmla="*/ 770419 h 867656"/>
                    <a:gd name="connsiteX11" fmla="*/ 1038205 w 5333842"/>
                    <a:gd name="connsiteY11" fmla="*/ 777895 h 867656"/>
                    <a:gd name="connsiteX12" fmla="*/ 576245 w 5333842"/>
                    <a:gd name="connsiteY12" fmla="*/ 830254 h 867656"/>
                    <a:gd name="connsiteX13" fmla="*/ 4865 w 5333842"/>
                    <a:gd name="connsiteY13" fmla="*/ 867656 h 867656"/>
                    <a:gd name="connsiteX14" fmla="*/ 2483 w 5333842"/>
                    <a:gd name="connsiteY14" fmla="*/ 217386 h 867656"/>
                    <a:gd name="connsiteX15" fmla="*/ 494 w 5333842"/>
                    <a:gd name="connsiteY15" fmla="*/ 64593 h 867656"/>
                    <a:gd name="connsiteX0" fmla="*/ 494 w 5333842"/>
                    <a:gd name="connsiteY0" fmla="*/ 64593 h 867656"/>
                    <a:gd name="connsiteX1" fmla="*/ 1083450 w 5333842"/>
                    <a:gd name="connsiteY1" fmla="*/ 19049 h 867656"/>
                    <a:gd name="connsiteX2" fmla="*/ 2897962 w 5333842"/>
                    <a:gd name="connsiteY2" fmla="*/ 0 h 867656"/>
                    <a:gd name="connsiteX3" fmla="*/ 4198126 w 5333842"/>
                    <a:gd name="connsiteY3" fmla="*/ 38100 h 867656"/>
                    <a:gd name="connsiteX4" fmla="*/ 5333349 w 5333842"/>
                    <a:gd name="connsiteY4" fmla="*/ 59830 h 867656"/>
                    <a:gd name="connsiteX5" fmla="*/ 5331360 w 5333842"/>
                    <a:gd name="connsiteY5" fmla="*/ 288824 h 867656"/>
                    <a:gd name="connsiteX6" fmla="*/ 5333741 w 5333842"/>
                    <a:gd name="connsiteY6" fmla="*/ 747979 h 867656"/>
                    <a:gd name="connsiteX7" fmla="*/ 5331359 w 5333842"/>
                    <a:gd name="connsiteY7" fmla="*/ 860177 h 867656"/>
                    <a:gd name="connsiteX8" fmla="*/ 4671993 w 5333842"/>
                    <a:gd name="connsiteY8" fmla="*/ 837737 h 867656"/>
                    <a:gd name="connsiteX9" fmla="*/ 4167167 w 5333842"/>
                    <a:gd name="connsiteY9" fmla="*/ 815293 h 867656"/>
                    <a:gd name="connsiteX10" fmla="*/ 3295630 w 5333842"/>
                    <a:gd name="connsiteY10" fmla="*/ 770419 h 867656"/>
                    <a:gd name="connsiteX11" fmla="*/ 1038205 w 5333842"/>
                    <a:gd name="connsiteY11" fmla="*/ 777895 h 867656"/>
                    <a:gd name="connsiteX12" fmla="*/ 576245 w 5333842"/>
                    <a:gd name="connsiteY12" fmla="*/ 830254 h 867656"/>
                    <a:gd name="connsiteX13" fmla="*/ 4865 w 5333842"/>
                    <a:gd name="connsiteY13" fmla="*/ 867656 h 867656"/>
                    <a:gd name="connsiteX14" fmla="*/ 2483 w 5333842"/>
                    <a:gd name="connsiteY14" fmla="*/ 217386 h 867656"/>
                    <a:gd name="connsiteX15" fmla="*/ 494 w 5333842"/>
                    <a:gd name="connsiteY15" fmla="*/ 64593 h 867656"/>
                    <a:gd name="connsiteX0" fmla="*/ 494 w 5333842"/>
                    <a:gd name="connsiteY0" fmla="*/ 64593 h 867656"/>
                    <a:gd name="connsiteX1" fmla="*/ 1083450 w 5333842"/>
                    <a:gd name="connsiteY1" fmla="*/ 19049 h 867656"/>
                    <a:gd name="connsiteX2" fmla="*/ 2897962 w 5333842"/>
                    <a:gd name="connsiteY2" fmla="*/ 0 h 867656"/>
                    <a:gd name="connsiteX3" fmla="*/ 4198126 w 5333842"/>
                    <a:gd name="connsiteY3" fmla="*/ 38100 h 867656"/>
                    <a:gd name="connsiteX4" fmla="*/ 5333349 w 5333842"/>
                    <a:gd name="connsiteY4" fmla="*/ 59830 h 867656"/>
                    <a:gd name="connsiteX5" fmla="*/ 5331360 w 5333842"/>
                    <a:gd name="connsiteY5" fmla="*/ 288824 h 867656"/>
                    <a:gd name="connsiteX6" fmla="*/ 5333741 w 5333842"/>
                    <a:gd name="connsiteY6" fmla="*/ 747979 h 867656"/>
                    <a:gd name="connsiteX7" fmla="*/ 5331359 w 5333842"/>
                    <a:gd name="connsiteY7" fmla="*/ 860177 h 867656"/>
                    <a:gd name="connsiteX8" fmla="*/ 4671993 w 5333842"/>
                    <a:gd name="connsiteY8" fmla="*/ 837737 h 867656"/>
                    <a:gd name="connsiteX9" fmla="*/ 4167167 w 5333842"/>
                    <a:gd name="connsiteY9" fmla="*/ 815293 h 867656"/>
                    <a:gd name="connsiteX10" fmla="*/ 3295630 w 5333842"/>
                    <a:gd name="connsiteY10" fmla="*/ 770419 h 867656"/>
                    <a:gd name="connsiteX11" fmla="*/ 1021536 w 5333842"/>
                    <a:gd name="connsiteY11" fmla="*/ 792853 h 867656"/>
                    <a:gd name="connsiteX12" fmla="*/ 576245 w 5333842"/>
                    <a:gd name="connsiteY12" fmla="*/ 830254 h 867656"/>
                    <a:gd name="connsiteX13" fmla="*/ 4865 w 5333842"/>
                    <a:gd name="connsiteY13" fmla="*/ 867656 h 867656"/>
                    <a:gd name="connsiteX14" fmla="*/ 2483 w 5333842"/>
                    <a:gd name="connsiteY14" fmla="*/ 217386 h 867656"/>
                    <a:gd name="connsiteX15" fmla="*/ 494 w 5333842"/>
                    <a:gd name="connsiteY15" fmla="*/ 64593 h 867656"/>
                    <a:gd name="connsiteX0" fmla="*/ 494 w 5333842"/>
                    <a:gd name="connsiteY0" fmla="*/ 64593 h 867656"/>
                    <a:gd name="connsiteX1" fmla="*/ 1083450 w 5333842"/>
                    <a:gd name="connsiteY1" fmla="*/ 19049 h 867656"/>
                    <a:gd name="connsiteX2" fmla="*/ 2897962 w 5333842"/>
                    <a:gd name="connsiteY2" fmla="*/ 0 h 867656"/>
                    <a:gd name="connsiteX3" fmla="*/ 4198126 w 5333842"/>
                    <a:gd name="connsiteY3" fmla="*/ 38100 h 867656"/>
                    <a:gd name="connsiteX4" fmla="*/ 5333349 w 5333842"/>
                    <a:gd name="connsiteY4" fmla="*/ 59830 h 867656"/>
                    <a:gd name="connsiteX5" fmla="*/ 5331360 w 5333842"/>
                    <a:gd name="connsiteY5" fmla="*/ 288824 h 867656"/>
                    <a:gd name="connsiteX6" fmla="*/ 5333741 w 5333842"/>
                    <a:gd name="connsiteY6" fmla="*/ 747979 h 867656"/>
                    <a:gd name="connsiteX7" fmla="*/ 5331359 w 5333842"/>
                    <a:gd name="connsiteY7" fmla="*/ 860177 h 867656"/>
                    <a:gd name="connsiteX8" fmla="*/ 4664849 w 5333842"/>
                    <a:gd name="connsiteY8" fmla="*/ 852695 h 867656"/>
                    <a:gd name="connsiteX9" fmla="*/ 4167167 w 5333842"/>
                    <a:gd name="connsiteY9" fmla="*/ 815293 h 867656"/>
                    <a:gd name="connsiteX10" fmla="*/ 3295630 w 5333842"/>
                    <a:gd name="connsiteY10" fmla="*/ 770419 h 867656"/>
                    <a:gd name="connsiteX11" fmla="*/ 1021536 w 5333842"/>
                    <a:gd name="connsiteY11" fmla="*/ 792853 h 867656"/>
                    <a:gd name="connsiteX12" fmla="*/ 576245 w 5333842"/>
                    <a:gd name="connsiteY12" fmla="*/ 830254 h 867656"/>
                    <a:gd name="connsiteX13" fmla="*/ 4865 w 5333842"/>
                    <a:gd name="connsiteY13" fmla="*/ 867656 h 867656"/>
                    <a:gd name="connsiteX14" fmla="*/ 2483 w 5333842"/>
                    <a:gd name="connsiteY14" fmla="*/ 217386 h 867656"/>
                    <a:gd name="connsiteX15" fmla="*/ 494 w 5333842"/>
                    <a:gd name="connsiteY15" fmla="*/ 64593 h 867656"/>
                    <a:gd name="connsiteX0" fmla="*/ 494 w 5333842"/>
                    <a:gd name="connsiteY0" fmla="*/ 64593 h 867656"/>
                    <a:gd name="connsiteX1" fmla="*/ 1083450 w 5333842"/>
                    <a:gd name="connsiteY1" fmla="*/ 19049 h 867656"/>
                    <a:gd name="connsiteX2" fmla="*/ 2897962 w 5333842"/>
                    <a:gd name="connsiteY2" fmla="*/ 0 h 867656"/>
                    <a:gd name="connsiteX3" fmla="*/ 4198126 w 5333842"/>
                    <a:gd name="connsiteY3" fmla="*/ 38100 h 867656"/>
                    <a:gd name="connsiteX4" fmla="*/ 5333349 w 5333842"/>
                    <a:gd name="connsiteY4" fmla="*/ 59830 h 867656"/>
                    <a:gd name="connsiteX5" fmla="*/ 5331360 w 5333842"/>
                    <a:gd name="connsiteY5" fmla="*/ 288824 h 867656"/>
                    <a:gd name="connsiteX6" fmla="*/ 5333741 w 5333842"/>
                    <a:gd name="connsiteY6" fmla="*/ 747979 h 867656"/>
                    <a:gd name="connsiteX7" fmla="*/ 5331359 w 5333842"/>
                    <a:gd name="connsiteY7" fmla="*/ 860177 h 867656"/>
                    <a:gd name="connsiteX8" fmla="*/ 4664849 w 5333842"/>
                    <a:gd name="connsiteY8" fmla="*/ 852695 h 867656"/>
                    <a:gd name="connsiteX9" fmla="*/ 4167167 w 5333842"/>
                    <a:gd name="connsiteY9" fmla="*/ 822772 h 867656"/>
                    <a:gd name="connsiteX10" fmla="*/ 3295630 w 5333842"/>
                    <a:gd name="connsiteY10" fmla="*/ 770419 h 867656"/>
                    <a:gd name="connsiteX11" fmla="*/ 1021536 w 5333842"/>
                    <a:gd name="connsiteY11" fmla="*/ 792853 h 867656"/>
                    <a:gd name="connsiteX12" fmla="*/ 576245 w 5333842"/>
                    <a:gd name="connsiteY12" fmla="*/ 830254 h 867656"/>
                    <a:gd name="connsiteX13" fmla="*/ 4865 w 5333842"/>
                    <a:gd name="connsiteY13" fmla="*/ 867656 h 867656"/>
                    <a:gd name="connsiteX14" fmla="*/ 2483 w 5333842"/>
                    <a:gd name="connsiteY14" fmla="*/ 217386 h 867656"/>
                    <a:gd name="connsiteX15" fmla="*/ 494 w 5333842"/>
                    <a:gd name="connsiteY15" fmla="*/ 64593 h 867656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747979 h 1070825"/>
                    <a:gd name="connsiteX7" fmla="*/ 5331359 w 5333842"/>
                    <a:gd name="connsiteY7" fmla="*/ 860177 h 1070825"/>
                    <a:gd name="connsiteX8" fmla="*/ 4664849 w 5333842"/>
                    <a:gd name="connsiteY8" fmla="*/ 852695 h 1070825"/>
                    <a:gd name="connsiteX9" fmla="*/ 4167167 w 5333842"/>
                    <a:gd name="connsiteY9" fmla="*/ 822772 h 1070825"/>
                    <a:gd name="connsiteX10" fmla="*/ 3295630 w 5333842"/>
                    <a:gd name="connsiteY10" fmla="*/ 770419 h 1070825"/>
                    <a:gd name="connsiteX11" fmla="*/ 1021536 w 5333842"/>
                    <a:gd name="connsiteY11" fmla="*/ 792853 h 1070825"/>
                    <a:gd name="connsiteX12" fmla="*/ 576245 w 5333842"/>
                    <a:gd name="connsiteY12" fmla="*/ 830254 h 1070825"/>
                    <a:gd name="connsiteX13" fmla="*/ 1658 w 5333842"/>
                    <a:gd name="connsiteY13" fmla="*/ 1070825 h 1070825"/>
                    <a:gd name="connsiteX14" fmla="*/ 2483 w 5333842"/>
                    <a:gd name="connsiteY14" fmla="*/ 217386 h 1070825"/>
                    <a:gd name="connsiteX15" fmla="*/ 494 w 5333842"/>
                    <a:gd name="connsiteY15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747979 h 1070825"/>
                    <a:gd name="connsiteX7" fmla="*/ 5331359 w 5333842"/>
                    <a:gd name="connsiteY7" fmla="*/ 860177 h 1070825"/>
                    <a:gd name="connsiteX8" fmla="*/ 4664849 w 5333842"/>
                    <a:gd name="connsiteY8" fmla="*/ 852695 h 1070825"/>
                    <a:gd name="connsiteX9" fmla="*/ 4167167 w 5333842"/>
                    <a:gd name="connsiteY9" fmla="*/ 822772 h 1070825"/>
                    <a:gd name="connsiteX10" fmla="*/ 3295630 w 5333842"/>
                    <a:gd name="connsiteY10" fmla="*/ 770419 h 1070825"/>
                    <a:gd name="connsiteX11" fmla="*/ 1021536 w 5333842"/>
                    <a:gd name="connsiteY11" fmla="*/ 792853 h 1070825"/>
                    <a:gd name="connsiteX12" fmla="*/ 547387 w 5333842"/>
                    <a:gd name="connsiteY12" fmla="*/ 922602 h 1070825"/>
                    <a:gd name="connsiteX13" fmla="*/ 1658 w 5333842"/>
                    <a:gd name="connsiteY13" fmla="*/ 1070825 h 1070825"/>
                    <a:gd name="connsiteX14" fmla="*/ 2483 w 5333842"/>
                    <a:gd name="connsiteY14" fmla="*/ 217386 h 1070825"/>
                    <a:gd name="connsiteX15" fmla="*/ 494 w 5333842"/>
                    <a:gd name="connsiteY15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747979 h 1070825"/>
                    <a:gd name="connsiteX7" fmla="*/ 5331359 w 5333842"/>
                    <a:gd name="connsiteY7" fmla="*/ 860177 h 1070825"/>
                    <a:gd name="connsiteX8" fmla="*/ 4664849 w 5333842"/>
                    <a:gd name="connsiteY8" fmla="*/ 852695 h 1070825"/>
                    <a:gd name="connsiteX9" fmla="*/ 4167167 w 5333842"/>
                    <a:gd name="connsiteY9" fmla="*/ 822772 h 1070825"/>
                    <a:gd name="connsiteX10" fmla="*/ 3295630 w 5333842"/>
                    <a:gd name="connsiteY10" fmla="*/ 770419 h 1070825"/>
                    <a:gd name="connsiteX11" fmla="*/ 1021536 w 5333842"/>
                    <a:gd name="connsiteY11" fmla="*/ 848265 h 1070825"/>
                    <a:gd name="connsiteX12" fmla="*/ 547387 w 5333842"/>
                    <a:gd name="connsiteY12" fmla="*/ 922602 h 1070825"/>
                    <a:gd name="connsiteX13" fmla="*/ 1658 w 5333842"/>
                    <a:gd name="connsiteY13" fmla="*/ 1070825 h 1070825"/>
                    <a:gd name="connsiteX14" fmla="*/ 2483 w 5333842"/>
                    <a:gd name="connsiteY14" fmla="*/ 217386 h 1070825"/>
                    <a:gd name="connsiteX15" fmla="*/ 494 w 5333842"/>
                    <a:gd name="connsiteY15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747979 h 1070825"/>
                    <a:gd name="connsiteX7" fmla="*/ 4664849 w 5333842"/>
                    <a:gd name="connsiteY7" fmla="*/ 852695 h 1070825"/>
                    <a:gd name="connsiteX8" fmla="*/ 4167167 w 5333842"/>
                    <a:gd name="connsiteY8" fmla="*/ 822772 h 1070825"/>
                    <a:gd name="connsiteX9" fmla="*/ 3295630 w 5333842"/>
                    <a:gd name="connsiteY9" fmla="*/ 770419 h 1070825"/>
                    <a:gd name="connsiteX10" fmla="*/ 1021536 w 5333842"/>
                    <a:gd name="connsiteY10" fmla="*/ 848265 h 1070825"/>
                    <a:gd name="connsiteX11" fmla="*/ 547387 w 5333842"/>
                    <a:gd name="connsiteY11" fmla="*/ 922602 h 1070825"/>
                    <a:gd name="connsiteX12" fmla="*/ 1658 w 5333842"/>
                    <a:gd name="connsiteY12" fmla="*/ 1070825 h 1070825"/>
                    <a:gd name="connsiteX13" fmla="*/ 2483 w 5333842"/>
                    <a:gd name="connsiteY13" fmla="*/ 217386 h 1070825"/>
                    <a:gd name="connsiteX14" fmla="*/ 494 w 5333842"/>
                    <a:gd name="connsiteY14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988088 h 1070825"/>
                    <a:gd name="connsiteX7" fmla="*/ 4664849 w 5333842"/>
                    <a:gd name="connsiteY7" fmla="*/ 852695 h 1070825"/>
                    <a:gd name="connsiteX8" fmla="*/ 4167167 w 5333842"/>
                    <a:gd name="connsiteY8" fmla="*/ 822772 h 1070825"/>
                    <a:gd name="connsiteX9" fmla="*/ 3295630 w 5333842"/>
                    <a:gd name="connsiteY9" fmla="*/ 770419 h 1070825"/>
                    <a:gd name="connsiteX10" fmla="*/ 1021536 w 5333842"/>
                    <a:gd name="connsiteY10" fmla="*/ 848265 h 1070825"/>
                    <a:gd name="connsiteX11" fmla="*/ 547387 w 5333842"/>
                    <a:gd name="connsiteY11" fmla="*/ 922602 h 1070825"/>
                    <a:gd name="connsiteX12" fmla="*/ 1658 w 5333842"/>
                    <a:gd name="connsiteY12" fmla="*/ 1070825 h 1070825"/>
                    <a:gd name="connsiteX13" fmla="*/ 2483 w 5333842"/>
                    <a:gd name="connsiteY13" fmla="*/ 217386 h 1070825"/>
                    <a:gd name="connsiteX14" fmla="*/ 494 w 5333842"/>
                    <a:gd name="connsiteY14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988088 h 1070825"/>
                    <a:gd name="connsiteX7" fmla="*/ 4668056 w 5333842"/>
                    <a:gd name="connsiteY7" fmla="*/ 945045 h 1070825"/>
                    <a:gd name="connsiteX8" fmla="*/ 4167167 w 5333842"/>
                    <a:gd name="connsiteY8" fmla="*/ 822772 h 1070825"/>
                    <a:gd name="connsiteX9" fmla="*/ 3295630 w 5333842"/>
                    <a:gd name="connsiteY9" fmla="*/ 770419 h 1070825"/>
                    <a:gd name="connsiteX10" fmla="*/ 1021536 w 5333842"/>
                    <a:gd name="connsiteY10" fmla="*/ 848265 h 1070825"/>
                    <a:gd name="connsiteX11" fmla="*/ 547387 w 5333842"/>
                    <a:gd name="connsiteY11" fmla="*/ 922602 h 1070825"/>
                    <a:gd name="connsiteX12" fmla="*/ 1658 w 5333842"/>
                    <a:gd name="connsiteY12" fmla="*/ 1070825 h 1070825"/>
                    <a:gd name="connsiteX13" fmla="*/ 2483 w 5333842"/>
                    <a:gd name="connsiteY13" fmla="*/ 217386 h 1070825"/>
                    <a:gd name="connsiteX14" fmla="*/ 494 w 5333842"/>
                    <a:gd name="connsiteY14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988088 h 1070825"/>
                    <a:gd name="connsiteX7" fmla="*/ 4668056 w 5333842"/>
                    <a:gd name="connsiteY7" fmla="*/ 945045 h 1070825"/>
                    <a:gd name="connsiteX8" fmla="*/ 4163960 w 5333842"/>
                    <a:gd name="connsiteY8" fmla="*/ 915117 h 1070825"/>
                    <a:gd name="connsiteX9" fmla="*/ 3295630 w 5333842"/>
                    <a:gd name="connsiteY9" fmla="*/ 770419 h 1070825"/>
                    <a:gd name="connsiteX10" fmla="*/ 1021536 w 5333842"/>
                    <a:gd name="connsiteY10" fmla="*/ 848265 h 1070825"/>
                    <a:gd name="connsiteX11" fmla="*/ 547387 w 5333842"/>
                    <a:gd name="connsiteY11" fmla="*/ 922602 h 1070825"/>
                    <a:gd name="connsiteX12" fmla="*/ 1658 w 5333842"/>
                    <a:gd name="connsiteY12" fmla="*/ 1070825 h 1070825"/>
                    <a:gd name="connsiteX13" fmla="*/ 2483 w 5333842"/>
                    <a:gd name="connsiteY13" fmla="*/ 217386 h 1070825"/>
                    <a:gd name="connsiteX14" fmla="*/ 494 w 5333842"/>
                    <a:gd name="connsiteY14" fmla="*/ 64593 h 1070825"/>
                    <a:gd name="connsiteX0" fmla="*/ 494 w 5333842"/>
                    <a:gd name="connsiteY0" fmla="*/ 64593 h 1070825"/>
                    <a:gd name="connsiteX1" fmla="*/ 1083450 w 5333842"/>
                    <a:gd name="connsiteY1" fmla="*/ 19049 h 1070825"/>
                    <a:gd name="connsiteX2" fmla="*/ 2897962 w 5333842"/>
                    <a:gd name="connsiteY2" fmla="*/ 0 h 1070825"/>
                    <a:gd name="connsiteX3" fmla="*/ 4198126 w 5333842"/>
                    <a:gd name="connsiteY3" fmla="*/ 38100 h 1070825"/>
                    <a:gd name="connsiteX4" fmla="*/ 5333349 w 5333842"/>
                    <a:gd name="connsiteY4" fmla="*/ 59830 h 1070825"/>
                    <a:gd name="connsiteX5" fmla="*/ 5331360 w 5333842"/>
                    <a:gd name="connsiteY5" fmla="*/ 288824 h 1070825"/>
                    <a:gd name="connsiteX6" fmla="*/ 5333741 w 5333842"/>
                    <a:gd name="connsiteY6" fmla="*/ 988088 h 1070825"/>
                    <a:gd name="connsiteX7" fmla="*/ 4668056 w 5333842"/>
                    <a:gd name="connsiteY7" fmla="*/ 945045 h 1070825"/>
                    <a:gd name="connsiteX8" fmla="*/ 4163960 w 5333842"/>
                    <a:gd name="connsiteY8" fmla="*/ 915117 h 1070825"/>
                    <a:gd name="connsiteX9" fmla="*/ 3302043 w 5333842"/>
                    <a:gd name="connsiteY9" fmla="*/ 807359 h 1070825"/>
                    <a:gd name="connsiteX10" fmla="*/ 1021536 w 5333842"/>
                    <a:gd name="connsiteY10" fmla="*/ 848265 h 1070825"/>
                    <a:gd name="connsiteX11" fmla="*/ 547387 w 5333842"/>
                    <a:gd name="connsiteY11" fmla="*/ 922602 h 1070825"/>
                    <a:gd name="connsiteX12" fmla="*/ 1658 w 5333842"/>
                    <a:gd name="connsiteY12" fmla="*/ 1070825 h 1070825"/>
                    <a:gd name="connsiteX13" fmla="*/ 2483 w 5333842"/>
                    <a:gd name="connsiteY13" fmla="*/ 217386 h 1070825"/>
                    <a:gd name="connsiteX14" fmla="*/ 494 w 5333842"/>
                    <a:gd name="connsiteY14" fmla="*/ 64593 h 1070825"/>
                    <a:gd name="connsiteX0" fmla="*/ 494 w 5333842"/>
                    <a:gd name="connsiteY0" fmla="*/ 117511 h 1123743"/>
                    <a:gd name="connsiteX1" fmla="*/ 1083450 w 5333842"/>
                    <a:gd name="connsiteY1" fmla="*/ 0 h 1123743"/>
                    <a:gd name="connsiteX2" fmla="*/ 2897962 w 5333842"/>
                    <a:gd name="connsiteY2" fmla="*/ 52918 h 1123743"/>
                    <a:gd name="connsiteX3" fmla="*/ 4198126 w 5333842"/>
                    <a:gd name="connsiteY3" fmla="*/ 91018 h 1123743"/>
                    <a:gd name="connsiteX4" fmla="*/ 5333349 w 5333842"/>
                    <a:gd name="connsiteY4" fmla="*/ 112748 h 1123743"/>
                    <a:gd name="connsiteX5" fmla="*/ 5331360 w 5333842"/>
                    <a:gd name="connsiteY5" fmla="*/ 341742 h 1123743"/>
                    <a:gd name="connsiteX6" fmla="*/ 5333741 w 5333842"/>
                    <a:gd name="connsiteY6" fmla="*/ 1041006 h 1123743"/>
                    <a:gd name="connsiteX7" fmla="*/ 4668056 w 5333842"/>
                    <a:gd name="connsiteY7" fmla="*/ 997963 h 1123743"/>
                    <a:gd name="connsiteX8" fmla="*/ 4163960 w 5333842"/>
                    <a:gd name="connsiteY8" fmla="*/ 968035 h 1123743"/>
                    <a:gd name="connsiteX9" fmla="*/ 3302043 w 5333842"/>
                    <a:gd name="connsiteY9" fmla="*/ 860277 h 1123743"/>
                    <a:gd name="connsiteX10" fmla="*/ 1021536 w 5333842"/>
                    <a:gd name="connsiteY10" fmla="*/ 901183 h 1123743"/>
                    <a:gd name="connsiteX11" fmla="*/ 547387 w 5333842"/>
                    <a:gd name="connsiteY11" fmla="*/ 975520 h 1123743"/>
                    <a:gd name="connsiteX12" fmla="*/ 1658 w 5333842"/>
                    <a:gd name="connsiteY12" fmla="*/ 1123743 h 1123743"/>
                    <a:gd name="connsiteX13" fmla="*/ 2483 w 5333842"/>
                    <a:gd name="connsiteY13" fmla="*/ 270304 h 1123743"/>
                    <a:gd name="connsiteX14" fmla="*/ 494 w 5333842"/>
                    <a:gd name="connsiteY14" fmla="*/ 117511 h 1123743"/>
                    <a:gd name="connsiteX0" fmla="*/ 494 w 5333842"/>
                    <a:gd name="connsiteY0" fmla="*/ 160549 h 1166781"/>
                    <a:gd name="connsiteX1" fmla="*/ 1083450 w 5333842"/>
                    <a:gd name="connsiteY1" fmla="*/ 43038 h 1166781"/>
                    <a:gd name="connsiteX2" fmla="*/ 2897962 w 5333842"/>
                    <a:gd name="connsiteY2" fmla="*/ 0 h 1166781"/>
                    <a:gd name="connsiteX3" fmla="*/ 4198126 w 5333842"/>
                    <a:gd name="connsiteY3" fmla="*/ 134056 h 1166781"/>
                    <a:gd name="connsiteX4" fmla="*/ 5333349 w 5333842"/>
                    <a:gd name="connsiteY4" fmla="*/ 155786 h 1166781"/>
                    <a:gd name="connsiteX5" fmla="*/ 5331360 w 5333842"/>
                    <a:gd name="connsiteY5" fmla="*/ 384780 h 1166781"/>
                    <a:gd name="connsiteX6" fmla="*/ 5333741 w 5333842"/>
                    <a:gd name="connsiteY6" fmla="*/ 1084044 h 1166781"/>
                    <a:gd name="connsiteX7" fmla="*/ 4668056 w 5333842"/>
                    <a:gd name="connsiteY7" fmla="*/ 1041001 h 1166781"/>
                    <a:gd name="connsiteX8" fmla="*/ 4163960 w 5333842"/>
                    <a:gd name="connsiteY8" fmla="*/ 1011073 h 1166781"/>
                    <a:gd name="connsiteX9" fmla="*/ 3302043 w 5333842"/>
                    <a:gd name="connsiteY9" fmla="*/ 903315 h 1166781"/>
                    <a:gd name="connsiteX10" fmla="*/ 1021536 w 5333842"/>
                    <a:gd name="connsiteY10" fmla="*/ 944221 h 1166781"/>
                    <a:gd name="connsiteX11" fmla="*/ 547387 w 5333842"/>
                    <a:gd name="connsiteY11" fmla="*/ 1018558 h 1166781"/>
                    <a:gd name="connsiteX12" fmla="*/ 1658 w 5333842"/>
                    <a:gd name="connsiteY12" fmla="*/ 1166781 h 1166781"/>
                    <a:gd name="connsiteX13" fmla="*/ 2483 w 5333842"/>
                    <a:gd name="connsiteY13" fmla="*/ 313342 h 1166781"/>
                    <a:gd name="connsiteX14" fmla="*/ 494 w 5333842"/>
                    <a:gd name="connsiteY14" fmla="*/ 160549 h 1166781"/>
                    <a:gd name="connsiteX0" fmla="*/ 494 w 5333843"/>
                    <a:gd name="connsiteY0" fmla="*/ 160549 h 1166781"/>
                    <a:gd name="connsiteX1" fmla="*/ 1083450 w 5333843"/>
                    <a:gd name="connsiteY1" fmla="*/ 43038 h 1166781"/>
                    <a:gd name="connsiteX2" fmla="*/ 2897962 w 5333843"/>
                    <a:gd name="connsiteY2" fmla="*/ 0 h 1166781"/>
                    <a:gd name="connsiteX3" fmla="*/ 4198126 w 5333843"/>
                    <a:gd name="connsiteY3" fmla="*/ 134056 h 1166781"/>
                    <a:gd name="connsiteX4" fmla="*/ 5333349 w 5333843"/>
                    <a:gd name="connsiteY4" fmla="*/ 155786 h 1166781"/>
                    <a:gd name="connsiteX5" fmla="*/ 5331361 w 5333843"/>
                    <a:gd name="connsiteY5" fmla="*/ 528714 h 1166781"/>
                    <a:gd name="connsiteX6" fmla="*/ 5333741 w 5333843"/>
                    <a:gd name="connsiteY6" fmla="*/ 1084044 h 1166781"/>
                    <a:gd name="connsiteX7" fmla="*/ 4668056 w 5333843"/>
                    <a:gd name="connsiteY7" fmla="*/ 1041001 h 1166781"/>
                    <a:gd name="connsiteX8" fmla="*/ 4163960 w 5333843"/>
                    <a:gd name="connsiteY8" fmla="*/ 1011073 h 1166781"/>
                    <a:gd name="connsiteX9" fmla="*/ 3302043 w 5333843"/>
                    <a:gd name="connsiteY9" fmla="*/ 903315 h 1166781"/>
                    <a:gd name="connsiteX10" fmla="*/ 1021536 w 5333843"/>
                    <a:gd name="connsiteY10" fmla="*/ 944221 h 1166781"/>
                    <a:gd name="connsiteX11" fmla="*/ 547387 w 5333843"/>
                    <a:gd name="connsiteY11" fmla="*/ 1018558 h 1166781"/>
                    <a:gd name="connsiteX12" fmla="*/ 1658 w 5333843"/>
                    <a:gd name="connsiteY12" fmla="*/ 1166781 h 1166781"/>
                    <a:gd name="connsiteX13" fmla="*/ 2483 w 5333843"/>
                    <a:gd name="connsiteY13" fmla="*/ 313342 h 1166781"/>
                    <a:gd name="connsiteX14" fmla="*/ 494 w 5333843"/>
                    <a:gd name="connsiteY14" fmla="*/ 160549 h 1166781"/>
                    <a:gd name="connsiteX0" fmla="*/ 494 w 5333843"/>
                    <a:gd name="connsiteY0" fmla="*/ 160549 h 1166781"/>
                    <a:gd name="connsiteX1" fmla="*/ 1083450 w 5333843"/>
                    <a:gd name="connsiteY1" fmla="*/ 43038 h 1166781"/>
                    <a:gd name="connsiteX2" fmla="*/ 2897962 w 5333843"/>
                    <a:gd name="connsiteY2" fmla="*/ 0 h 1166781"/>
                    <a:gd name="connsiteX3" fmla="*/ 4198126 w 5333843"/>
                    <a:gd name="connsiteY3" fmla="*/ 134056 h 1166781"/>
                    <a:gd name="connsiteX4" fmla="*/ 5333349 w 5333843"/>
                    <a:gd name="connsiteY4" fmla="*/ 299720 h 1166781"/>
                    <a:gd name="connsiteX5" fmla="*/ 5331361 w 5333843"/>
                    <a:gd name="connsiteY5" fmla="*/ 528714 h 1166781"/>
                    <a:gd name="connsiteX6" fmla="*/ 5333741 w 5333843"/>
                    <a:gd name="connsiteY6" fmla="*/ 1084044 h 1166781"/>
                    <a:gd name="connsiteX7" fmla="*/ 4668056 w 5333843"/>
                    <a:gd name="connsiteY7" fmla="*/ 1041001 h 1166781"/>
                    <a:gd name="connsiteX8" fmla="*/ 4163960 w 5333843"/>
                    <a:gd name="connsiteY8" fmla="*/ 1011073 h 1166781"/>
                    <a:gd name="connsiteX9" fmla="*/ 3302043 w 5333843"/>
                    <a:gd name="connsiteY9" fmla="*/ 903315 h 1166781"/>
                    <a:gd name="connsiteX10" fmla="*/ 1021536 w 5333843"/>
                    <a:gd name="connsiteY10" fmla="*/ 944221 h 1166781"/>
                    <a:gd name="connsiteX11" fmla="*/ 547387 w 5333843"/>
                    <a:gd name="connsiteY11" fmla="*/ 1018558 h 1166781"/>
                    <a:gd name="connsiteX12" fmla="*/ 1658 w 5333843"/>
                    <a:gd name="connsiteY12" fmla="*/ 1166781 h 1166781"/>
                    <a:gd name="connsiteX13" fmla="*/ 2483 w 5333843"/>
                    <a:gd name="connsiteY13" fmla="*/ 313342 h 1166781"/>
                    <a:gd name="connsiteX14" fmla="*/ 494 w 5333843"/>
                    <a:gd name="connsiteY14" fmla="*/ 160549 h 1166781"/>
                    <a:gd name="connsiteX0" fmla="*/ 494 w 5333843"/>
                    <a:gd name="connsiteY0" fmla="*/ 160549 h 1166781"/>
                    <a:gd name="connsiteX1" fmla="*/ 1083450 w 5333843"/>
                    <a:gd name="connsiteY1" fmla="*/ 43038 h 1166781"/>
                    <a:gd name="connsiteX2" fmla="*/ 2897962 w 5333843"/>
                    <a:gd name="connsiteY2" fmla="*/ 0 h 1166781"/>
                    <a:gd name="connsiteX3" fmla="*/ 4198126 w 5333843"/>
                    <a:gd name="connsiteY3" fmla="*/ 134056 h 1166781"/>
                    <a:gd name="connsiteX4" fmla="*/ 5333349 w 5333843"/>
                    <a:gd name="connsiteY4" fmla="*/ 299720 h 1166781"/>
                    <a:gd name="connsiteX5" fmla="*/ 5331361 w 5333843"/>
                    <a:gd name="connsiteY5" fmla="*/ 528714 h 1166781"/>
                    <a:gd name="connsiteX6" fmla="*/ 5333741 w 5333843"/>
                    <a:gd name="connsiteY6" fmla="*/ 1084044 h 1166781"/>
                    <a:gd name="connsiteX7" fmla="*/ 4668056 w 5333843"/>
                    <a:gd name="connsiteY7" fmla="*/ 1041001 h 1166781"/>
                    <a:gd name="connsiteX8" fmla="*/ 4163960 w 5333843"/>
                    <a:gd name="connsiteY8" fmla="*/ 1011073 h 1166781"/>
                    <a:gd name="connsiteX9" fmla="*/ 3302043 w 5333843"/>
                    <a:gd name="connsiteY9" fmla="*/ 903315 h 1166781"/>
                    <a:gd name="connsiteX10" fmla="*/ 1021536 w 5333843"/>
                    <a:gd name="connsiteY10" fmla="*/ 944221 h 1166781"/>
                    <a:gd name="connsiteX11" fmla="*/ 547387 w 5333843"/>
                    <a:gd name="connsiteY11" fmla="*/ 1018558 h 1166781"/>
                    <a:gd name="connsiteX12" fmla="*/ 1658 w 5333843"/>
                    <a:gd name="connsiteY12" fmla="*/ 1166781 h 1166781"/>
                    <a:gd name="connsiteX13" fmla="*/ 2483 w 5333843"/>
                    <a:gd name="connsiteY13" fmla="*/ 553230 h 1166781"/>
                    <a:gd name="connsiteX14" fmla="*/ 494 w 5333843"/>
                    <a:gd name="connsiteY14" fmla="*/ 160549 h 1166781"/>
                    <a:gd name="connsiteX0" fmla="*/ 494 w 5333843"/>
                    <a:gd name="connsiteY0" fmla="*/ 280492 h 1166781"/>
                    <a:gd name="connsiteX1" fmla="*/ 1083450 w 5333843"/>
                    <a:gd name="connsiteY1" fmla="*/ 43038 h 1166781"/>
                    <a:gd name="connsiteX2" fmla="*/ 2897962 w 5333843"/>
                    <a:gd name="connsiteY2" fmla="*/ 0 h 1166781"/>
                    <a:gd name="connsiteX3" fmla="*/ 4198126 w 5333843"/>
                    <a:gd name="connsiteY3" fmla="*/ 134056 h 1166781"/>
                    <a:gd name="connsiteX4" fmla="*/ 5333349 w 5333843"/>
                    <a:gd name="connsiteY4" fmla="*/ 299720 h 1166781"/>
                    <a:gd name="connsiteX5" fmla="*/ 5331361 w 5333843"/>
                    <a:gd name="connsiteY5" fmla="*/ 528714 h 1166781"/>
                    <a:gd name="connsiteX6" fmla="*/ 5333741 w 5333843"/>
                    <a:gd name="connsiteY6" fmla="*/ 1084044 h 1166781"/>
                    <a:gd name="connsiteX7" fmla="*/ 4668056 w 5333843"/>
                    <a:gd name="connsiteY7" fmla="*/ 1041001 h 1166781"/>
                    <a:gd name="connsiteX8" fmla="*/ 4163960 w 5333843"/>
                    <a:gd name="connsiteY8" fmla="*/ 1011073 h 1166781"/>
                    <a:gd name="connsiteX9" fmla="*/ 3302043 w 5333843"/>
                    <a:gd name="connsiteY9" fmla="*/ 903315 h 1166781"/>
                    <a:gd name="connsiteX10" fmla="*/ 1021536 w 5333843"/>
                    <a:gd name="connsiteY10" fmla="*/ 944221 h 1166781"/>
                    <a:gd name="connsiteX11" fmla="*/ 547387 w 5333843"/>
                    <a:gd name="connsiteY11" fmla="*/ 1018558 h 1166781"/>
                    <a:gd name="connsiteX12" fmla="*/ 1658 w 5333843"/>
                    <a:gd name="connsiteY12" fmla="*/ 1166781 h 1166781"/>
                    <a:gd name="connsiteX13" fmla="*/ 2483 w 5333843"/>
                    <a:gd name="connsiteY13" fmla="*/ 553230 h 1166781"/>
                    <a:gd name="connsiteX14" fmla="*/ 494 w 5333843"/>
                    <a:gd name="connsiteY14" fmla="*/ 280492 h 1166781"/>
                    <a:gd name="connsiteX0" fmla="*/ 494 w 5333843"/>
                    <a:gd name="connsiteY0" fmla="*/ 280492 h 1166781"/>
                    <a:gd name="connsiteX1" fmla="*/ 1004135 w 5333843"/>
                    <a:gd name="connsiteY1" fmla="*/ 67027 h 1166781"/>
                    <a:gd name="connsiteX2" fmla="*/ 2897962 w 5333843"/>
                    <a:gd name="connsiteY2" fmla="*/ 0 h 1166781"/>
                    <a:gd name="connsiteX3" fmla="*/ 4198126 w 5333843"/>
                    <a:gd name="connsiteY3" fmla="*/ 134056 h 1166781"/>
                    <a:gd name="connsiteX4" fmla="*/ 5333349 w 5333843"/>
                    <a:gd name="connsiteY4" fmla="*/ 299720 h 1166781"/>
                    <a:gd name="connsiteX5" fmla="*/ 5331361 w 5333843"/>
                    <a:gd name="connsiteY5" fmla="*/ 528714 h 1166781"/>
                    <a:gd name="connsiteX6" fmla="*/ 5333741 w 5333843"/>
                    <a:gd name="connsiteY6" fmla="*/ 1084044 h 1166781"/>
                    <a:gd name="connsiteX7" fmla="*/ 4668056 w 5333843"/>
                    <a:gd name="connsiteY7" fmla="*/ 1041001 h 1166781"/>
                    <a:gd name="connsiteX8" fmla="*/ 4163960 w 5333843"/>
                    <a:gd name="connsiteY8" fmla="*/ 1011073 h 1166781"/>
                    <a:gd name="connsiteX9" fmla="*/ 3302043 w 5333843"/>
                    <a:gd name="connsiteY9" fmla="*/ 903315 h 1166781"/>
                    <a:gd name="connsiteX10" fmla="*/ 1021536 w 5333843"/>
                    <a:gd name="connsiteY10" fmla="*/ 944221 h 1166781"/>
                    <a:gd name="connsiteX11" fmla="*/ 547387 w 5333843"/>
                    <a:gd name="connsiteY11" fmla="*/ 1018558 h 1166781"/>
                    <a:gd name="connsiteX12" fmla="*/ 1658 w 5333843"/>
                    <a:gd name="connsiteY12" fmla="*/ 1166781 h 1166781"/>
                    <a:gd name="connsiteX13" fmla="*/ 2483 w 5333843"/>
                    <a:gd name="connsiteY13" fmla="*/ 553230 h 1166781"/>
                    <a:gd name="connsiteX14" fmla="*/ 494 w 5333843"/>
                    <a:gd name="connsiteY14" fmla="*/ 280492 h 1166781"/>
                    <a:gd name="connsiteX0" fmla="*/ 494 w 5333843"/>
                    <a:gd name="connsiteY0" fmla="*/ 328470 h 1214759"/>
                    <a:gd name="connsiteX1" fmla="*/ 1004135 w 5333843"/>
                    <a:gd name="connsiteY1" fmla="*/ 115005 h 1214759"/>
                    <a:gd name="connsiteX2" fmla="*/ 2798819 w 5333843"/>
                    <a:gd name="connsiteY2" fmla="*/ 0 h 1214759"/>
                    <a:gd name="connsiteX3" fmla="*/ 4198126 w 5333843"/>
                    <a:gd name="connsiteY3" fmla="*/ 182034 h 1214759"/>
                    <a:gd name="connsiteX4" fmla="*/ 5333349 w 5333843"/>
                    <a:gd name="connsiteY4" fmla="*/ 347698 h 1214759"/>
                    <a:gd name="connsiteX5" fmla="*/ 5331361 w 5333843"/>
                    <a:gd name="connsiteY5" fmla="*/ 576692 h 1214759"/>
                    <a:gd name="connsiteX6" fmla="*/ 5333741 w 5333843"/>
                    <a:gd name="connsiteY6" fmla="*/ 1132022 h 1214759"/>
                    <a:gd name="connsiteX7" fmla="*/ 4668056 w 5333843"/>
                    <a:gd name="connsiteY7" fmla="*/ 1088979 h 1214759"/>
                    <a:gd name="connsiteX8" fmla="*/ 4163960 w 5333843"/>
                    <a:gd name="connsiteY8" fmla="*/ 1059051 h 1214759"/>
                    <a:gd name="connsiteX9" fmla="*/ 3302043 w 5333843"/>
                    <a:gd name="connsiteY9" fmla="*/ 951293 h 1214759"/>
                    <a:gd name="connsiteX10" fmla="*/ 1021536 w 5333843"/>
                    <a:gd name="connsiteY10" fmla="*/ 992199 h 1214759"/>
                    <a:gd name="connsiteX11" fmla="*/ 547387 w 5333843"/>
                    <a:gd name="connsiteY11" fmla="*/ 1066536 h 1214759"/>
                    <a:gd name="connsiteX12" fmla="*/ 1658 w 5333843"/>
                    <a:gd name="connsiteY12" fmla="*/ 1214759 h 1214759"/>
                    <a:gd name="connsiteX13" fmla="*/ 2483 w 5333843"/>
                    <a:gd name="connsiteY13" fmla="*/ 601208 h 1214759"/>
                    <a:gd name="connsiteX14" fmla="*/ 494 w 5333843"/>
                    <a:gd name="connsiteY14" fmla="*/ 328470 h 1214759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3741 w 5333843"/>
                    <a:gd name="connsiteY6" fmla="*/ 1132022 h 1352197"/>
                    <a:gd name="connsiteX7" fmla="*/ 4668056 w 5333843"/>
                    <a:gd name="connsiteY7" fmla="*/ 1088979 h 1352197"/>
                    <a:gd name="connsiteX8" fmla="*/ 4163960 w 5333843"/>
                    <a:gd name="connsiteY8" fmla="*/ 1059051 h 1352197"/>
                    <a:gd name="connsiteX9" fmla="*/ 3302043 w 5333843"/>
                    <a:gd name="connsiteY9" fmla="*/ 951293 h 1352197"/>
                    <a:gd name="connsiteX10" fmla="*/ 1021536 w 5333843"/>
                    <a:gd name="connsiteY10" fmla="*/ 992199 h 1352197"/>
                    <a:gd name="connsiteX11" fmla="*/ 547387 w 5333843"/>
                    <a:gd name="connsiteY11" fmla="*/ 1066536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3741 w 5333843"/>
                    <a:gd name="connsiteY6" fmla="*/ 1132022 h 1352197"/>
                    <a:gd name="connsiteX7" fmla="*/ 4668056 w 5333843"/>
                    <a:gd name="connsiteY7" fmla="*/ 1088979 h 1352197"/>
                    <a:gd name="connsiteX8" fmla="*/ 4163960 w 5333843"/>
                    <a:gd name="connsiteY8" fmla="*/ 1059051 h 1352197"/>
                    <a:gd name="connsiteX9" fmla="*/ 3302043 w 5333843"/>
                    <a:gd name="connsiteY9" fmla="*/ 951293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0299 w 5333843"/>
                    <a:gd name="connsiteY6" fmla="*/ 1294449 h 1352197"/>
                    <a:gd name="connsiteX7" fmla="*/ 4668056 w 5333843"/>
                    <a:gd name="connsiteY7" fmla="*/ 1088979 h 1352197"/>
                    <a:gd name="connsiteX8" fmla="*/ 4163960 w 5333843"/>
                    <a:gd name="connsiteY8" fmla="*/ 1059051 h 1352197"/>
                    <a:gd name="connsiteX9" fmla="*/ 3302043 w 5333843"/>
                    <a:gd name="connsiteY9" fmla="*/ 951293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0299 w 5333843"/>
                    <a:gd name="connsiteY6" fmla="*/ 1294449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59051 h 1352197"/>
                    <a:gd name="connsiteX9" fmla="*/ 3302043 w 5333843"/>
                    <a:gd name="connsiteY9" fmla="*/ 951293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0299 w 5333843"/>
                    <a:gd name="connsiteY6" fmla="*/ 1294449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59051 h 1352197"/>
                    <a:gd name="connsiteX9" fmla="*/ 3305486 w 5333843"/>
                    <a:gd name="connsiteY9" fmla="*/ 963788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30299 w 5333843"/>
                    <a:gd name="connsiteY6" fmla="*/ 1294449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3305486 w 5333843"/>
                    <a:gd name="connsiteY9" fmla="*/ 963788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3305486 w 5333843"/>
                    <a:gd name="connsiteY9" fmla="*/ 963788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3257292 w 5333843"/>
                    <a:gd name="connsiteY9" fmla="*/ 901319 h 1352197"/>
                    <a:gd name="connsiteX10" fmla="*/ 1021536 w 5333843"/>
                    <a:gd name="connsiteY10" fmla="*/ 992199 h 1352197"/>
                    <a:gd name="connsiteX11" fmla="*/ 526732 w 5333843"/>
                    <a:gd name="connsiteY11" fmla="*/ 1153995 h 1352197"/>
                    <a:gd name="connsiteX12" fmla="*/ 1658 w 5333843"/>
                    <a:gd name="connsiteY12" fmla="*/ 1352197 h 1352197"/>
                    <a:gd name="connsiteX13" fmla="*/ 2483 w 5333843"/>
                    <a:gd name="connsiteY13" fmla="*/ 601208 h 1352197"/>
                    <a:gd name="connsiteX14" fmla="*/ 494 w 5333843"/>
                    <a:gd name="connsiteY14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3257292 w 5333843"/>
                    <a:gd name="connsiteY9" fmla="*/ 901319 h 1352197"/>
                    <a:gd name="connsiteX10" fmla="*/ 2326887 w 5333843"/>
                    <a:gd name="connsiteY10" fmla="*/ 949018 h 1352197"/>
                    <a:gd name="connsiteX11" fmla="*/ 1021536 w 5333843"/>
                    <a:gd name="connsiteY11" fmla="*/ 992199 h 1352197"/>
                    <a:gd name="connsiteX12" fmla="*/ 526732 w 5333843"/>
                    <a:gd name="connsiteY12" fmla="*/ 1153995 h 1352197"/>
                    <a:gd name="connsiteX13" fmla="*/ 1658 w 5333843"/>
                    <a:gd name="connsiteY13" fmla="*/ 1352197 h 1352197"/>
                    <a:gd name="connsiteX14" fmla="*/ 2483 w 5333843"/>
                    <a:gd name="connsiteY14" fmla="*/ 601208 h 1352197"/>
                    <a:gd name="connsiteX15" fmla="*/ 494 w 5333843"/>
                    <a:gd name="connsiteY15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3257292 w 5333843"/>
                    <a:gd name="connsiteY9" fmla="*/ 901319 h 1352197"/>
                    <a:gd name="connsiteX10" fmla="*/ 2302790 w 5333843"/>
                    <a:gd name="connsiteY10" fmla="*/ 874053 h 1352197"/>
                    <a:gd name="connsiteX11" fmla="*/ 1021536 w 5333843"/>
                    <a:gd name="connsiteY11" fmla="*/ 992199 h 1352197"/>
                    <a:gd name="connsiteX12" fmla="*/ 526732 w 5333843"/>
                    <a:gd name="connsiteY12" fmla="*/ 1153995 h 1352197"/>
                    <a:gd name="connsiteX13" fmla="*/ 1658 w 5333843"/>
                    <a:gd name="connsiteY13" fmla="*/ 1352197 h 1352197"/>
                    <a:gd name="connsiteX14" fmla="*/ 2483 w 5333843"/>
                    <a:gd name="connsiteY14" fmla="*/ 601208 h 1352197"/>
                    <a:gd name="connsiteX15" fmla="*/ 494 w 5333843"/>
                    <a:gd name="connsiteY15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2913046 w 5333843"/>
                    <a:gd name="connsiteY9" fmla="*/ 838846 h 1352197"/>
                    <a:gd name="connsiteX10" fmla="*/ 2302790 w 5333843"/>
                    <a:gd name="connsiteY10" fmla="*/ 874053 h 1352197"/>
                    <a:gd name="connsiteX11" fmla="*/ 1021536 w 5333843"/>
                    <a:gd name="connsiteY11" fmla="*/ 992199 h 1352197"/>
                    <a:gd name="connsiteX12" fmla="*/ 526732 w 5333843"/>
                    <a:gd name="connsiteY12" fmla="*/ 1153995 h 1352197"/>
                    <a:gd name="connsiteX13" fmla="*/ 1658 w 5333843"/>
                    <a:gd name="connsiteY13" fmla="*/ 1352197 h 1352197"/>
                    <a:gd name="connsiteX14" fmla="*/ 2483 w 5333843"/>
                    <a:gd name="connsiteY14" fmla="*/ 601208 h 1352197"/>
                    <a:gd name="connsiteX15" fmla="*/ 494 w 5333843"/>
                    <a:gd name="connsiteY15" fmla="*/ 328470 h 1352197"/>
                    <a:gd name="connsiteX0" fmla="*/ 494 w 5333843"/>
                    <a:gd name="connsiteY0" fmla="*/ 328470 h 1352197"/>
                    <a:gd name="connsiteX1" fmla="*/ 1004135 w 5333843"/>
                    <a:gd name="connsiteY1" fmla="*/ 115005 h 1352197"/>
                    <a:gd name="connsiteX2" fmla="*/ 2798819 w 5333843"/>
                    <a:gd name="connsiteY2" fmla="*/ 0 h 1352197"/>
                    <a:gd name="connsiteX3" fmla="*/ 4198126 w 5333843"/>
                    <a:gd name="connsiteY3" fmla="*/ 182034 h 1352197"/>
                    <a:gd name="connsiteX4" fmla="*/ 5333349 w 5333843"/>
                    <a:gd name="connsiteY4" fmla="*/ 347698 h 1352197"/>
                    <a:gd name="connsiteX5" fmla="*/ 5331361 w 5333843"/>
                    <a:gd name="connsiteY5" fmla="*/ 576692 h 1352197"/>
                    <a:gd name="connsiteX6" fmla="*/ 5326856 w 5333843"/>
                    <a:gd name="connsiteY6" fmla="*/ 1331931 h 1352197"/>
                    <a:gd name="connsiteX7" fmla="*/ 4640517 w 5333843"/>
                    <a:gd name="connsiteY7" fmla="*/ 1138957 h 1352197"/>
                    <a:gd name="connsiteX8" fmla="*/ 4163960 w 5333843"/>
                    <a:gd name="connsiteY8" fmla="*/ 1071547 h 1352197"/>
                    <a:gd name="connsiteX9" fmla="*/ 2923374 w 5333843"/>
                    <a:gd name="connsiteY9" fmla="*/ 863835 h 1352197"/>
                    <a:gd name="connsiteX10" fmla="*/ 2302790 w 5333843"/>
                    <a:gd name="connsiteY10" fmla="*/ 874053 h 1352197"/>
                    <a:gd name="connsiteX11" fmla="*/ 1021536 w 5333843"/>
                    <a:gd name="connsiteY11" fmla="*/ 992199 h 1352197"/>
                    <a:gd name="connsiteX12" fmla="*/ 526732 w 5333843"/>
                    <a:gd name="connsiteY12" fmla="*/ 1153995 h 1352197"/>
                    <a:gd name="connsiteX13" fmla="*/ 1658 w 5333843"/>
                    <a:gd name="connsiteY13" fmla="*/ 1352197 h 1352197"/>
                    <a:gd name="connsiteX14" fmla="*/ 2483 w 5333843"/>
                    <a:gd name="connsiteY14" fmla="*/ 601208 h 1352197"/>
                    <a:gd name="connsiteX15" fmla="*/ 494 w 5333843"/>
                    <a:gd name="connsiteY15" fmla="*/ 328470 h 1352197"/>
                    <a:gd name="connsiteX0" fmla="*/ 494 w 5333843"/>
                    <a:gd name="connsiteY0" fmla="*/ 328470 h 1368924"/>
                    <a:gd name="connsiteX1" fmla="*/ 1004135 w 5333843"/>
                    <a:gd name="connsiteY1" fmla="*/ 115005 h 1368924"/>
                    <a:gd name="connsiteX2" fmla="*/ 2798819 w 5333843"/>
                    <a:gd name="connsiteY2" fmla="*/ 0 h 1368924"/>
                    <a:gd name="connsiteX3" fmla="*/ 4198126 w 5333843"/>
                    <a:gd name="connsiteY3" fmla="*/ 182034 h 1368924"/>
                    <a:gd name="connsiteX4" fmla="*/ 5333349 w 5333843"/>
                    <a:gd name="connsiteY4" fmla="*/ 347698 h 1368924"/>
                    <a:gd name="connsiteX5" fmla="*/ 5331361 w 5333843"/>
                    <a:gd name="connsiteY5" fmla="*/ 576692 h 1368924"/>
                    <a:gd name="connsiteX6" fmla="*/ 5330153 w 5333843"/>
                    <a:gd name="connsiteY6" fmla="*/ 1368924 h 1368924"/>
                    <a:gd name="connsiteX7" fmla="*/ 4640517 w 5333843"/>
                    <a:gd name="connsiteY7" fmla="*/ 1138957 h 1368924"/>
                    <a:gd name="connsiteX8" fmla="*/ 4163960 w 5333843"/>
                    <a:gd name="connsiteY8" fmla="*/ 1071547 h 1368924"/>
                    <a:gd name="connsiteX9" fmla="*/ 2923374 w 5333843"/>
                    <a:gd name="connsiteY9" fmla="*/ 863835 h 1368924"/>
                    <a:gd name="connsiteX10" fmla="*/ 2302790 w 5333843"/>
                    <a:gd name="connsiteY10" fmla="*/ 874053 h 1368924"/>
                    <a:gd name="connsiteX11" fmla="*/ 1021536 w 5333843"/>
                    <a:gd name="connsiteY11" fmla="*/ 992199 h 1368924"/>
                    <a:gd name="connsiteX12" fmla="*/ 526732 w 5333843"/>
                    <a:gd name="connsiteY12" fmla="*/ 1153995 h 1368924"/>
                    <a:gd name="connsiteX13" fmla="*/ 1658 w 5333843"/>
                    <a:gd name="connsiteY13" fmla="*/ 1352197 h 1368924"/>
                    <a:gd name="connsiteX14" fmla="*/ 2483 w 5333843"/>
                    <a:gd name="connsiteY14" fmla="*/ 601208 h 1368924"/>
                    <a:gd name="connsiteX15" fmla="*/ 494 w 5333843"/>
                    <a:gd name="connsiteY15" fmla="*/ 328470 h 1368924"/>
                    <a:gd name="connsiteX0" fmla="*/ 494 w 5333843"/>
                    <a:gd name="connsiteY0" fmla="*/ 328470 h 1368924"/>
                    <a:gd name="connsiteX1" fmla="*/ 1004135 w 5333843"/>
                    <a:gd name="connsiteY1" fmla="*/ 115005 h 1368924"/>
                    <a:gd name="connsiteX2" fmla="*/ 2798819 w 5333843"/>
                    <a:gd name="connsiteY2" fmla="*/ 0 h 1368924"/>
                    <a:gd name="connsiteX3" fmla="*/ 4198126 w 5333843"/>
                    <a:gd name="connsiteY3" fmla="*/ 182034 h 1368924"/>
                    <a:gd name="connsiteX4" fmla="*/ 5333349 w 5333843"/>
                    <a:gd name="connsiteY4" fmla="*/ 347698 h 1368924"/>
                    <a:gd name="connsiteX5" fmla="*/ 5331361 w 5333843"/>
                    <a:gd name="connsiteY5" fmla="*/ 576692 h 1368924"/>
                    <a:gd name="connsiteX6" fmla="*/ 5330153 w 5333843"/>
                    <a:gd name="connsiteY6" fmla="*/ 1368924 h 1368924"/>
                    <a:gd name="connsiteX7" fmla="*/ 4653706 w 5333843"/>
                    <a:gd name="connsiteY7" fmla="*/ 1175955 h 1368924"/>
                    <a:gd name="connsiteX8" fmla="*/ 4163960 w 5333843"/>
                    <a:gd name="connsiteY8" fmla="*/ 1071547 h 1368924"/>
                    <a:gd name="connsiteX9" fmla="*/ 2923374 w 5333843"/>
                    <a:gd name="connsiteY9" fmla="*/ 863835 h 1368924"/>
                    <a:gd name="connsiteX10" fmla="*/ 2302790 w 5333843"/>
                    <a:gd name="connsiteY10" fmla="*/ 874053 h 1368924"/>
                    <a:gd name="connsiteX11" fmla="*/ 1021536 w 5333843"/>
                    <a:gd name="connsiteY11" fmla="*/ 992199 h 1368924"/>
                    <a:gd name="connsiteX12" fmla="*/ 526732 w 5333843"/>
                    <a:gd name="connsiteY12" fmla="*/ 1153995 h 1368924"/>
                    <a:gd name="connsiteX13" fmla="*/ 1658 w 5333843"/>
                    <a:gd name="connsiteY13" fmla="*/ 1352197 h 1368924"/>
                    <a:gd name="connsiteX14" fmla="*/ 2483 w 5333843"/>
                    <a:gd name="connsiteY14" fmla="*/ 601208 h 1368924"/>
                    <a:gd name="connsiteX15" fmla="*/ 494 w 5333843"/>
                    <a:gd name="connsiteY15" fmla="*/ 328470 h 1368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333843" h="1368924">
                      <a:moveTo>
                        <a:pt x="494" y="328470"/>
                      </a:moveTo>
                      <a:lnTo>
                        <a:pt x="1004135" y="115005"/>
                      </a:lnTo>
                      <a:lnTo>
                        <a:pt x="2798819" y="0"/>
                      </a:lnTo>
                      <a:lnTo>
                        <a:pt x="4198126" y="182034"/>
                      </a:lnTo>
                      <a:lnTo>
                        <a:pt x="5333349" y="347698"/>
                      </a:lnTo>
                      <a:cubicBezTo>
                        <a:pt x="5334422" y="411992"/>
                        <a:pt x="5333742" y="544663"/>
                        <a:pt x="5331361" y="576692"/>
                      </a:cubicBezTo>
                      <a:cubicBezTo>
                        <a:pt x="5332155" y="729744"/>
                        <a:pt x="5329359" y="1215872"/>
                        <a:pt x="5330153" y="1368924"/>
                      </a:cubicBezTo>
                      <a:lnTo>
                        <a:pt x="4653706" y="1175955"/>
                      </a:lnTo>
                      <a:lnTo>
                        <a:pt x="4163960" y="1071547"/>
                      </a:lnTo>
                      <a:lnTo>
                        <a:pt x="2923374" y="863835"/>
                      </a:lnTo>
                      <a:lnTo>
                        <a:pt x="2302790" y="874053"/>
                      </a:lnTo>
                      <a:lnTo>
                        <a:pt x="1021536" y="992199"/>
                      </a:lnTo>
                      <a:lnTo>
                        <a:pt x="526732" y="1153995"/>
                      </a:lnTo>
                      <a:lnTo>
                        <a:pt x="1658" y="1352197"/>
                      </a:lnTo>
                      <a:lnTo>
                        <a:pt x="2483" y="601208"/>
                      </a:lnTo>
                      <a:cubicBezTo>
                        <a:pt x="102" y="566798"/>
                        <a:pt x="-579" y="373714"/>
                        <a:pt x="494" y="32847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2060">
                        <a:alpha val="40000"/>
                      </a:srgbClr>
                    </a:gs>
                    <a:gs pos="43000">
                      <a:srgbClr val="0070C0">
                        <a:alpha val="41000"/>
                      </a:srgbClr>
                    </a:gs>
                    <a:gs pos="96000">
                      <a:srgbClr val="00B0F0">
                        <a:alpha val="48000"/>
                      </a:srgbClr>
                    </a:gs>
                    <a:gs pos="75000">
                      <a:srgbClr val="0070C0">
                        <a:alpha val="48000"/>
                      </a:srgb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13" name="グループ化 312"/>
              <p:cNvGrpSpPr/>
              <p:nvPr/>
            </p:nvGrpSpPr>
            <p:grpSpPr>
              <a:xfrm>
                <a:off x="125041" y="1229918"/>
                <a:ext cx="5289924" cy="3020780"/>
                <a:chOff x="-1322759" y="1166418"/>
                <a:chExt cx="5289924" cy="3020780"/>
              </a:xfrm>
            </p:grpSpPr>
            <p:sp>
              <p:nvSpPr>
                <p:cNvPr id="314" name="正方形/長方形 325"/>
                <p:cNvSpPr/>
                <p:nvPr/>
              </p:nvSpPr>
              <p:spPr>
                <a:xfrm>
                  <a:off x="1534295" y="2858097"/>
                  <a:ext cx="787546" cy="446380"/>
                </a:xfrm>
                <a:custGeom>
                  <a:avLst/>
                  <a:gdLst>
                    <a:gd name="connsiteX0" fmla="*/ 0 w 914400"/>
                    <a:gd name="connsiteY0" fmla="*/ 0 h 914400"/>
                    <a:gd name="connsiteX1" fmla="*/ 914400 w 914400"/>
                    <a:gd name="connsiteY1" fmla="*/ 0 h 914400"/>
                    <a:gd name="connsiteX2" fmla="*/ 914400 w 914400"/>
                    <a:gd name="connsiteY2" fmla="*/ 914400 h 914400"/>
                    <a:gd name="connsiteX3" fmla="*/ 0 w 914400"/>
                    <a:gd name="connsiteY3" fmla="*/ 914400 h 914400"/>
                    <a:gd name="connsiteX4" fmla="*/ 0 w 914400"/>
                    <a:gd name="connsiteY4" fmla="*/ 0 h 914400"/>
                    <a:gd name="connsiteX0" fmla="*/ 0 w 1528762"/>
                    <a:gd name="connsiteY0" fmla="*/ 2381 h 914400"/>
                    <a:gd name="connsiteX1" fmla="*/ 1528762 w 1528762"/>
                    <a:gd name="connsiteY1" fmla="*/ 0 h 914400"/>
                    <a:gd name="connsiteX2" fmla="*/ 1528762 w 1528762"/>
                    <a:gd name="connsiteY2" fmla="*/ 914400 h 914400"/>
                    <a:gd name="connsiteX3" fmla="*/ 614362 w 1528762"/>
                    <a:gd name="connsiteY3" fmla="*/ 914400 h 914400"/>
                    <a:gd name="connsiteX4" fmla="*/ 0 w 1528762"/>
                    <a:gd name="connsiteY4" fmla="*/ 2381 h 914400"/>
                    <a:gd name="connsiteX0" fmla="*/ 0 w 1528762"/>
                    <a:gd name="connsiteY0" fmla="*/ 0 h 912019"/>
                    <a:gd name="connsiteX1" fmla="*/ 773906 w 1528762"/>
                    <a:gd name="connsiteY1" fmla="*/ 92869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1528762"/>
                    <a:gd name="connsiteY0" fmla="*/ 0 h 912019"/>
                    <a:gd name="connsiteX1" fmla="*/ 411956 w 1528762"/>
                    <a:gd name="connsiteY1" fmla="*/ 52388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664369"/>
                    <a:gd name="connsiteY0" fmla="*/ 0 h 912019"/>
                    <a:gd name="connsiteX1" fmla="*/ 411956 w 664369"/>
                    <a:gd name="connsiteY1" fmla="*/ 52388 h 912019"/>
                    <a:gd name="connsiteX2" fmla="*/ 664369 w 664369"/>
                    <a:gd name="connsiteY2" fmla="*/ 866775 h 912019"/>
                    <a:gd name="connsiteX3" fmla="*/ 614362 w 664369"/>
                    <a:gd name="connsiteY3" fmla="*/ 912019 h 912019"/>
                    <a:gd name="connsiteX4" fmla="*/ 0 w 664369"/>
                    <a:gd name="connsiteY4" fmla="*/ 0 h 912019"/>
                    <a:gd name="connsiteX0" fmla="*/ 0 w 664369"/>
                    <a:gd name="connsiteY0" fmla="*/ 0 h 866775"/>
                    <a:gd name="connsiteX1" fmla="*/ 411956 w 664369"/>
                    <a:gd name="connsiteY1" fmla="*/ 52388 h 866775"/>
                    <a:gd name="connsiteX2" fmla="*/ 664369 w 664369"/>
                    <a:gd name="connsiteY2" fmla="*/ 866775 h 866775"/>
                    <a:gd name="connsiteX3" fmla="*/ 247649 w 664369"/>
                    <a:gd name="connsiteY3" fmla="*/ 816769 h 866775"/>
                    <a:gd name="connsiteX4" fmla="*/ 0 w 664369"/>
                    <a:gd name="connsiteY4" fmla="*/ 0 h 866775"/>
                    <a:gd name="connsiteX0" fmla="*/ 0 w 670719"/>
                    <a:gd name="connsiteY0" fmla="*/ 0 h 866775"/>
                    <a:gd name="connsiteX1" fmla="*/ 418306 w 670719"/>
                    <a:gd name="connsiteY1" fmla="*/ 52388 h 866775"/>
                    <a:gd name="connsiteX2" fmla="*/ 670719 w 670719"/>
                    <a:gd name="connsiteY2" fmla="*/ 866775 h 866775"/>
                    <a:gd name="connsiteX3" fmla="*/ 253999 w 670719"/>
                    <a:gd name="connsiteY3" fmla="*/ 816769 h 866775"/>
                    <a:gd name="connsiteX4" fmla="*/ 0 w 670719"/>
                    <a:gd name="connsiteY4" fmla="*/ 0 h 866775"/>
                    <a:gd name="connsiteX0" fmla="*/ 0 w 667544"/>
                    <a:gd name="connsiteY0" fmla="*/ 0 h 860425"/>
                    <a:gd name="connsiteX1" fmla="*/ 415131 w 667544"/>
                    <a:gd name="connsiteY1" fmla="*/ 46038 h 860425"/>
                    <a:gd name="connsiteX2" fmla="*/ 667544 w 667544"/>
                    <a:gd name="connsiteY2" fmla="*/ 860425 h 860425"/>
                    <a:gd name="connsiteX3" fmla="*/ 250824 w 667544"/>
                    <a:gd name="connsiteY3" fmla="*/ 810419 h 860425"/>
                    <a:gd name="connsiteX4" fmla="*/ 0 w 667544"/>
                    <a:gd name="connsiteY4" fmla="*/ 0 h 860425"/>
                    <a:gd name="connsiteX0" fmla="*/ 0 w 767557"/>
                    <a:gd name="connsiteY0" fmla="*/ 0 h 891381"/>
                    <a:gd name="connsiteX1" fmla="*/ 515144 w 767557"/>
                    <a:gd name="connsiteY1" fmla="*/ 76994 h 891381"/>
                    <a:gd name="connsiteX2" fmla="*/ 767557 w 767557"/>
                    <a:gd name="connsiteY2" fmla="*/ 891381 h 891381"/>
                    <a:gd name="connsiteX3" fmla="*/ 350837 w 767557"/>
                    <a:gd name="connsiteY3" fmla="*/ 841375 h 891381"/>
                    <a:gd name="connsiteX4" fmla="*/ 0 w 767557"/>
                    <a:gd name="connsiteY4" fmla="*/ 0 h 891381"/>
                    <a:gd name="connsiteX0" fmla="*/ 0 w 767557"/>
                    <a:gd name="connsiteY0" fmla="*/ 239712 h 1131093"/>
                    <a:gd name="connsiteX1" fmla="*/ 403226 w 767557"/>
                    <a:gd name="connsiteY1" fmla="*/ 0 h 1131093"/>
                    <a:gd name="connsiteX2" fmla="*/ 767557 w 767557"/>
                    <a:gd name="connsiteY2" fmla="*/ 1131093 h 1131093"/>
                    <a:gd name="connsiteX3" fmla="*/ 350837 w 767557"/>
                    <a:gd name="connsiteY3" fmla="*/ 1081087 h 1131093"/>
                    <a:gd name="connsiteX4" fmla="*/ 0 w 767557"/>
                    <a:gd name="connsiteY4" fmla="*/ 239712 h 1131093"/>
                    <a:gd name="connsiteX0" fmla="*/ 0 w 829470"/>
                    <a:gd name="connsiteY0" fmla="*/ 239712 h 1081087"/>
                    <a:gd name="connsiteX1" fmla="*/ 403226 w 829470"/>
                    <a:gd name="connsiteY1" fmla="*/ 0 h 1081087"/>
                    <a:gd name="connsiteX2" fmla="*/ 829470 w 829470"/>
                    <a:gd name="connsiteY2" fmla="*/ 45243 h 1081087"/>
                    <a:gd name="connsiteX3" fmla="*/ 350837 w 829470"/>
                    <a:gd name="connsiteY3" fmla="*/ 1081087 h 1081087"/>
                    <a:gd name="connsiteX4" fmla="*/ 0 w 829470"/>
                    <a:gd name="connsiteY4" fmla="*/ 239712 h 1081087"/>
                    <a:gd name="connsiteX0" fmla="*/ 0 w 829470"/>
                    <a:gd name="connsiteY0" fmla="*/ 239712 h 300037"/>
                    <a:gd name="connsiteX1" fmla="*/ 403226 w 829470"/>
                    <a:gd name="connsiteY1" fmla="*/ 0 h 300037"/>
                    <a:gd name="connsiteX2" fmla="*/ 829470 w 829470"/>
                    <a:gd name="connsiteY2" fmla="*/ 45243 h 300037"/>
                    <a:gd name="connsiteX3" fmla="*/ 424655 w 829470"/>
                    <a:gd name="connsiteY3" fmla="*/ 300037 h 300037"/>
                    <a:gd name="connsiteX4" fmla="*/ 0 w 829470"/>
                    <a:gd name="connsiteY4" fmla="*/ 239712 h 300037"/>
                    <a:gd name="connsiteX0" fmla="*/ 0 w 829470"/>
                    <a:gd name="connsiteY0" fmla="*/ 239712 h 254793"/>
                    <a:gd name="connsiteX1" fmla="*/ 403226 w 829470"/>
                    <a:gd name="connsiteY1" fmla="*/ 0 h 254793"/>
                    <a:gd name="connsiteX2" fmla="*/ 829470 w 829470"/>
                    <a:gd name="connsiteY2" fmla="*/ 45243 h 254793"/>
                    <a:gd name="connsiteX3" fmla="*/ 422274 w 829470"/>
                    <a:gd name="connsiteY3" fmla="*/ 254793 h 254793"/>
                    <a:gd name="connsiteX4" fmla="*/ 0 w 829470"/>
                    <a:gd name="connsiteY4" fmla="*/ 239712 h 254793"/>
                    <a:gd name="connsiteX0" fmla="*/ 0 w 829470"/>
                    <a:gd name="connsiteY0" fmla="*/ 239712 h 297655"/>
                    <a:gd name="connsiteX1" fmla="*/ 403226 w 829470"/>
                    <a:gd name="connsiteY1" fmla="*/ 0 h 297655"/>
                    <a:gd name="connsiteX2" fmla="*/ 829470 w 829470"/>
                    <a:gd name="connsiteY2" fmla="*/ 45243 h 297655"/>
                    <a:gd name="connsiteX3" fmla="*/ 405605 w 829470"/>
                    <a:gd name="connsiteY3" fmla="*/ 297655 h 297655"/>
                    <a:gd name="connsiteX4" fmla="*/ 0 w 829470"/>
                    <a:gd name="connsiteY4" fmla="*/ 239712 h 297655"/>
                    <a:gd name="connsiteX0" fmla="*/ 0 w 808039"/>
                    <a:gd name="connsiteY0" fmla="*/ 239712 h 297655"/>
                    <a:gd name="connsiteX1" fmla="*/ 403226 w 808039"/>
                    <a:gd name="connsiteY1" fmla="*/ 0 h 297655"/>
                    <a:gd name="connsiteX2" fmla="*/ 808039 w 808039"/>
                    <a:gd name="connsiteY2" fmla="*/ 14287 h 297655"/>
                    <a:gd name="connsiteX3" fmla="*/ 405605 w 808039"/>
                    <a:gd name="connsiteY3" fmla="*/ 297655 h 297655"/>
                    <a:gd name="connsiteX4" fmla="*/ 0 w 808039"/>
                    <a:gd name="connsiteY4" fmla="*/ 239712 h 297655"/>
                    <a:gd name="connsiteX0" fmla="*/ 0 w 808039"/>
                    <a:gd name="connsiteY0" fmla="*/ 277812 h 335755"/>
                    <a:gd name="connsiteX1" fmla="*/ 393701 w 808039"/>
                    <a:gd name="connsiteY1" fmla="*/ 0 h 335755"/>
                    <a:gd name="connsiteX2" fmla="*/ 808039 w 808039"/>
                    <a:gd name="connsiteY2" fmla="*/ 52387 h 335755"/>
                    <a:gd name="connsiteX3" fmla="*/ 405605 w 808039"/>
                    <a:gd name="connsiteY3" fmla="*/ 335755 h 335755"/>
                    <a:gd name="connsiteX4" fmla="*/ 0 w 808039"/>
                    <a:gd name="connsiteY4" fmla="*/ 277812 h 335755"/>
                    <a:gd name="connsiteX0" fmla="*/ 0 w 829470"/>
                    <a:gd name="connsiteY0" fmla="*/ 244474 h 335755"/>
                    <a:gd name="connsiteX1" fmla="*/ 415132 w 829470"/>
                    <a:gd name="connsiteY1" fmla="*/ 0 h 335755"/>
                    <a:gd name="connsiteX2" fmla="*/ 829470 w 829470"/>
                    <a:gd name="connsiteY2" fmla="*/ 52387 h 335755"/>
                    <a:gd name="connsiteX3" fmla="*/ 427036 w 829470"/>
                    <a:gd name="connsiteY3" fmla="*/ 335755 h 335755"/>
                    <a:gd name="connsiteX4" fmla="*/ 0 w 829470"/>
                    <a:gd name="connsiteY4" fmla="*/ 244474 h 335755"/>
                    <a:gd name="connsiteX0" fmla="*/ 0 w 829470"/>
                    <a:gd name="connsiteY0" fmla="*/ 242092 h 333373"/>
                    <a:gd name="connsiteX1" fmla="*/ 422276 w 829470"/>
                    <a:gd name="connsiteY1" fmla="*/ 0 h 333373"/>
                    <a:gd name="connsiteX2" fmla="*/ 829470 w 829470"/>
                    <a:gd name="connsiteY2" fmla="*/ 50005 h 333373"/>
                    <a:gd name="connsiteX3" fmla="*/ 427036 w 829470"/>
                    <a:gd name="connsiteY3" fmla="*/ 333373 h 333373"/>
                    <a:gd name="connsiteX4" fmla="*/ 0 w 829470"/>
                    <a:gd name="connsiteY4" fmla="*/ 242092 h 333373"/>
                    <a:gd name="connsiteX0" fmla="*/ 0 w 829470"/>
                    <a:gd name="connsiteY0" fmla="*/ 242092 h 276223"/>
                    <a:gd name="connsiteX1" fmla="*/ 422276 w 829470"/>
                    <a:gd name="connsiteY1" fmla="*/ 0 h 276223"/>
                    <a:gd name="connsiteX2" fmla="*/ 829470 w 829470"/>
                    <a:gd name="connsiteY2" fmla="*/ 50005 h 276223"/>
                    <a:gd name="connsiteX3" fmla="*/ 424655 w 829470"/>
                    <a:gd name="connsiteY3" fmla="*/ 276223 h 276223"/>
                    <a:gd name="connsiteX4" fmla="*/ 0 w 829470"/>
                    <a:gd name="connsiteY4" fmla="*/ 242092 h 276223"/>
                    <a:gd name="connsiteX0" fmla="*/ 0 w 829470"/>
                    <a:gd name="connsiteY0" fmla="*/ 242092 h 300035"/>
                    <a:gd name="connsiteX1" fmla="*/ 422276 w 829470"/>
                    <a:gd name="connsiteY1" fmla="*/ 0 h 300035"/>
                    <a:gd name="connsiteX2" fmla="*/ 829470 w 829470"/>
                    <a:gd name="connsiteY2" fmla="*/ 50005 h 300035"/>
                    <a:gd name="connsiteX3" fmla="*/ 417511 w 829470"/>
                    <a:gd name="connsiteY3" fmla="*/ 300035 h 300035"/>
                    <a:gd name="connsiteX4" fmla="*/ 0 w 829470"/>
                    <a:gd name="connsiteY4" fmla="*/ 242092 h 300035"/>
                    <a:gd name="connsiteX0" fmla="*/ 0 w 829470"/>
                    <a:gd name="connsiteY0" fmla="*/ 242092 h 300035"/>
                    <a:gd name="connsiteX1" fmla="*/ 422276 w 829470"/>
                    <a:gd name="connsiteY1" fmla="*/ 0 h 300035"/>
                    <a:gd name="connsiteX2" fmla="*/ 829470 w 829470"/>
                    <a:gd name="connsiteY2" fmla="*/ 47623 h 300035"/>
                    <a:gd name="connsiteX3" fmla="*/ 417511 w 829470"/>
                    <a:gd name="connsiteY3" fmla="*/ 300035 h 300035"/>
                    <a:gd name="connsiteX4" fmla="*/ 0 w 829470"/>
                    <a:gd name="connsiteY4" fmla="*/ 242092 h 300035"/>
                    <a:gd name="connsiteX0" fmla="*/ 0 w 824708"/>
                    <a:gd name="connsiteY0" fmla="*/ 244473 h 300035"/>
                    <a:gd name="connsiteX1" fmla="*/ 417514 w 824708"/>
                    <a:gd name="connsiteY1" fmla="*/ 0 h 300035"/>
                    <a:gd name="connsiteX2" fmla="*/ 824708 w 824708"/>
                    <a:gd name="connsiteY2" fmla="*/ 47623 h 300035"/>
                    <a:gd name="connsiteX3" fmla="*/ 412749 w 824708"/>
                    <a:gd name="connsiteY3" fmla="*/ 300035 h 300035"/>
                    <a:gd name="connsiteX4" fmla="*/ 0 w 824708"/>
                    <a:gd name="connsiteY4" fmla="*/ 244473 h 300035"/>
                    <a:gd name="connsiteX0" fmla="*/ 0 w 824708"/>
                    <a:gd name="connsiteY0" fmla="*/ 246855 h 302417"/>
                    <a:gd name="connsiteX1" fmla="*/ 415132 w 824708"/>
                    <a:gd name="connsiteY1" fmla="*/ 0 h 302417"/>
                    <a:gd name="connsiteX2" fmla="*/ 824708 w 824708"/>
                    <a:gd name="connsiteY2" fmla="*/ 50005 h 302417"/>
                    <a:gd name="connsiteX3" fmla="*/ 412749 w 824708"/>
                    <a:gd name="connsiteY3" fmla="*/ 302417 h 302417"/>
                    <a:gd name="connsiteX4" fmla="*/ 0 w 824708"/>
                    <a:gd name="connsiteY4" fmla="*/ 246855 h 302417"/>
                    <a:gd name="connsiteX0" fmla="*/ 0 w 827089"/>
                    <a:gd name="connsiteY0" fmla="*/ 246855 h 302417"/>
                    <a:gd name="connsiteX1" fmla="*/ 417513 w 827089"/>
                    <a:gd name="connsiteY1" fmla="*/ 0 h 302417"/>
                    <a:gd name="connsiteX2" fmla="*/ 827089 w 827089"/>
                    <a:gd name="connsiteY2" fmla="*/ 50005 h 302417"/>
                    <a:gd name="connsiteX3" fmla="*/ 415130 w 827089"/>
                    <a:gd name="connsiteY3" fmla="*/ 302417 h 302417"/>
                    <a:gd name="connsiteX4" fmla="*/ 0 w 827089"/>
                    <a:gd name="connsiteY4" fmla="*/ 246855 h 302417"/>
                    <a:gd name="connsiteX0" fmla="*/ 0 w 829470"/>
                    <a:gd name="connsiteY0" fmla="*/ 246855 h 302417"/>
                    <a:gd name="connsiteX1" fmla="*/ 417513 w 829470"/>
                    <a:gd name="connsiteY1" fmla="*/ 0 h 302417"/>
                    <a:gd name="connsiteX2" fmla="*/ 829470 w 829470"/>
                    <a:gd name="connsiteY2" fmla="*/ 50005 h 302417"/>
                    <a:gd name="connsiteX3" fmla="*/ 415130 w 829470"/>
                    <a:gd name="connsiteY3" fmla="*/ 302417 h 302417"/>
                    <a:gd name="connsiteX4" fmla="*/ 0 w 829470"/>
                    <a:gd name="connsiteY4" fmla="*/ 246855 h 302417"/>
                    <a:gd name="connsiteX0" fmla="*/ 0 w 829470"/>
                    <a:gd name="connsiteY0" fmla="*/ 246855 h 408676"/>
                    <a:gd name="connsiteX1" fmla="*/ 417513 w 829470"/>
                    <a:gd name="connsiteY1" fmla="*/ 0 h 408676"/>
                    <a:gd name="connsiteX2" fmla="*/ 829470 w 829470"/>
                    <a:gd name="connsiteY2" fmla="*/ 50005 h 408676"/>
                    <a:gd name="connsiteX3" fmla="*/ 171853 w 829470"/>
                    <a:gd name="connsiteY3" fmla="*/ 408676 h 408676"/>
                    <a:gd name="connsiteX4" fmla="*/ 0 w 829470"/>
                    <a:gd name="connsiteY4" fmla="*/ 246855 h 408676"/>
                    <a:gd name="connsiteX0" fmla="*/ 0 w 829470"/>
                    <a:gd name="connsiteY0" fmla="*/ 246855 h 408676"/>
                    <a:gd name="connsiteX1" fmla="*/ 417513 w 829470"/>
                    <a:gd name="connsiteY1" fmla="*/ 0 h 408676"/>
                    <a:gd name="connsiteX2" fmla="*/ 829470 w 829470"/>
                    <a:gd name="connsiteY2" fmla="*/ 50005 h 408676"/>
                    <a:gd name="connsiteX3" fmla="*/ 664781 w 829470"/>
                    <a:gd name="connsiteY3" fmla="*/ 141387 h 408676"/>
                    <a:gd name="connsiteX4" fmla="*/ 171853 w 829470"/>
                    <a:gd name="connsiteY4" fmla="*/ 408676 h 408676"/>
                    <a:gd name="connsiteX5" fmla="*/ 0 w 829470"/>
                    <a:gd name="connsiteY5" fmla="*/ 246855 h 408676"/>
                    <a:gd name="connsiteX0" fmla="*/ 0 w 829470"/>
                    <a:gd name="connsiteY0" fmla="*/ 246855 h 408676"/>
                    <a:gd name="connsiteX1" fmla="*/ 417513 w 829470"/>
                    <a:gd name="connsiteY1" fmla="*/ 0 h 408676"/>
                    <a:gd name="connsiteX2" fmla="*/ 829470 w 829470"/>
                    <a:gd name="connsiteY2" fmla="*/ 50005 h 408676"/>
                    <a:gd name="connsiteX3" fmla="*/ 775134 w 829470"/>
                    <a:gd name="connsiteY3" fmla="*/ 321377 h 408676"/>
                    <a:gd name="connsiteX4" fmla="*/ 171853 w 829470"/>
                    <a:gd name="connsiteY4" fmla="*/ 408676 h 408676"/>
                    <a:gd name="connsiteX5" fmla="*/ 0 w 829470"/>
                    <a:gd name="connsiteY5" fmla="*/ 246855 h 408676"/>
                    <a:gd name="connsiteX0" fmla="*/ 0 w 829470"/>
                    <a:gd name="connsiteY0" fmla="*/ 246855 h 408676"/>
                    <a:gd name="connsiteX1" fmla="*/ 417513 w 829470"/>
                    <a:gd name="connsiteY1" fmla="*/ 0 h 408676"/>
                    <a:gd name="connsiteX2" fmla="*/ 829470 w 829470"/>
                    <a:gd name="connsiteY2" fmla="*/ 50005 h 408676"/>
                    <a:gd name="connsiteX3" fmla="*/ 682337 w 829470"/>
                    <a:gd name="connsiteY3" fmla="*/ 332220 h 408676"/>
                    <a:gd name="connsiteX4" fmla="*/ 171853 w 829470"/>
                    <a:gd name="connsiteY4" fmla="*/ 408676 h 408676"/>
                    <a:gd name="connsiteX5" fmla="*/ 0 w 829470"/>
                    <a:gd name="connsiteY5" fmla="*/ 246855 h 408676"/>
                    <a:gd name="connsiteX0" fmla="*/ 0 w 829470"/>
                    <a:gd name="connsiteY0" fmla="*/ 246855 h 393496"/>
                    <a:gd name="connsiteX1" fmla="*/ 417513 w 829470"/>
                    <a:gd name="connsiteY1" fmla="*/ 0 h 393496"/>
                    <a:gd name="connsiteX2" fmla="*/ 829470 w 829470"/>
                    <a:gd name="connsiteY2" fmla="*/ 50005 h 393496"/>
                    <a:gd name="connsiteX3" fmla="*/ 682337 w 829470"/>
                    <a:gd name="connsiteY3" fmla="*/ 332220 h 393496"/>
                    <a:gd name="connsiteX4" fmla="*/ 282206 w 829470"/>
                    <a:gd name="connsiteY4" fmla="*/ 393496 h 393496"/>
                    <a:gd name="connsiteX5" fmla="*/ 0 w 829470"/>
                    <a:gd name="connsiteY5" fmla="*/ 246855 h 393496"/>
                    <a:gd name="connsiteX0" fmla="*/ 0 w 829470"/>
                    <a:gd name="connsiteY0" fmla="*/ 246855 h 393496"/>
                    <a:gd name="connsiteX1" fmla="*/ 417513 w 829470"/>
                    <a:gd name="connsiteY1" fmla="*/ 0 h 393496"/>
                    <a:gd name="connsiteX2" fmla="*/ 829470 w 829470"/>
                    <a:gd name="connsiteY2" fmla="*/ 50005 h 393496"/>
                    <a:gd name="connsiteX3" fmla="*/ 609605 w 829470"/>
                    <a:gd name="connsiteY3" fmla="*/ 366917 h 393496"/>
                    <a:gd name="connsiteX4" fmla="*/ 282206 w 829470"/>
                    <a:gd name="connsiteY4" fmla="*/ 393496 h 393496"/>
                    <a:gd name="connsiteX5" fmla="*/ 0 w 829470"/>
                    <a:gd name="connsiteY5" fmla="*/ 246855 h 393496"/>
                    <a:gd name="connsiteX0" fmla="*/ 0 w 829470"/>
                    <a:gd name="connsiteY0" fmla="*/ 246855 h 393496"/>
                    <a:gd name="connsiteX1" fmla="*/ 417513 w 829470"/>
                    <a:gd name="connsiteY1" fmla="*/ 0 h 393496"/>
                    <a:gd name="connsiteX2" fmla="*/ 829470 w 829470"/>
                    <a:gd name="connsiteY2" fmla="*/ 50005 h 393496"/>
                    <a:gd name="connsiteX3" fmla="*/ 607098 w 829470"/>
                    <a:gd name="connsiteY3" fmla="*/ 275837 h 393496"/>
                    <a:gd name="connsiteX4" fmla="*/ 282206 w 829470"/>
                    <a:gd name="connsiteY4" fmla="*/ 393496 h 393496"/>
                    <a:gd name="connsiteX5" fmla="*/ 0 w 829470"/>
                    <a:gd name="connsiteY5" fmla="*/ 246855 h 393496"/>
                    <a:gd name="connsiteX0" fmla="*/ 0 w 829470"/>
                    <a:gd name="connsiteY0" fmla="*/ 246855 h 324102"/>
                    <a:gd name="connsiteX1" fmla="*/ 417513 w 829470"/>
                    <a:gd name="connsiteY1" fmla="*/ 0 h 324102"/>
                    <a:gd name="connsiteX2" fmla="*/ 829470 w 829470"/>
                    <a:gd name="connsiteY2" fmla="*/ 50005 h 324102"/>
                    <a:gd name="connsiteX3" fmla="*/ 607098 w 829470"/>
                    <a:gd name="connsiteY3" fmla="*/ 275837 h 324102"/>
                    <a:gd name="connsiteX4" fmla="*/ 377510 w 829470"/>
                    <a:gd name="connsiteY4" fmla="*/ 324102 h 324102"/>
                    <a:gd name="connsiteX5" fmla="*/ 0 w 829470"/>
                    <a:gd name="connsiteY5" fmla="*/ 246855 h 324102"/>
                    <a:gd name="connsiteX0" fmla="*/ 0 w 829470"/>
                    <a:gd name="connsiteY0" fmla="*/ 246855 h 350125"/>
                    <a:gd name="connsiteX1" fmla="*/ 417513 w 829470"/>
                    <a:gd name="connsiteY1" fmla="*/ 0 h 350125"/>
                    <a:gd name="connsiteX2" fmla="*/ 829470 w 829470"/>
                    <a:gd name="connsiteY2" fmla="*/ 50005 h 350125"/>
                    <a:gd name="connsiteX3" fmla="*/ 607098 w 829470"/>
                    <a:gd name="connsiteY3" fmla="*/ 275837 h 350125"/>
                    <a:gd name="connsiteX4" fmla="*/ 377510 w 829470"/>
                    <a:gd name="connsiteY4" fmla="*/ 350125 h 350125"/>
                    <a:gd name="connsiteX5" fmla="*/ 0 w 829470"/>
                    <a:gd name="connsiteY5" fmla="*/ 246855 h 350125"/>
                    <a:gd name="connsiteX0" fmla="*/ 0 w 829470"/>
                    <a:gd name="connsiteY0" fmla="*/ 246855 h 350125"/>
                    <a:gd name="connsiteX1" fmla="*/ 417513 w 829470"/>
                    <a:gd name="connsiteY1" fmla="*/ 0 h 350125"/>
                    <a:gd name="connsiteX2" fmla="*/ 829470 w 829470"/>
                    <a:gd name="connsiteY2" fmla="*/ 50005 h 350125"/>
                    <a:gd name="connsiteX3" fmla="*/ 629669 w 829470"/>
                    <a:gd name="connsiteY3" fmla="*/ 312702 h 350125"/>
                    <a:gd name="connsiteX4" fmla="*/ 377510 w 829470"/>
                    <a:gd name="connsiteY4" fmla="*/ 350125 h 350125"/>
                    <a:gd name="connsiteX5" fmla="*/ 0 w 829470"/>
                    <a:gd name="connsiteY5" fmla="*/ 246855 h 350125"/>
                    <a:gd name="connsiteX0" fmla="*/ 0 w 829470"/>
                    <a:gd name="connsiteY0" fmla="*/ 246855 h 356631"/>
                    <a:gd name="connsiteX1" fmla="*/ 417513 w 829470"/>
                    <a:gd name="connsiteY1" fmla="*/ 0 h 356631"/>
                    <a:gd name="connsiteX2" fmla="*/ 829470 w 829470"/>
                    <a:gd name="connsiteY2" fmla="*/ 50005 h 356631"/>
                    <a:gd name="connsiteX3" fmla="*/ 629669 w 829470"/>
                    <a:gd name="connsiteY3" fmla="*/ 312702 h 356631"/>
                    <a:gd name="connsiteX4" fmla="*/ 349921 w 829470"/>
                    <a:gd name="connsiteY4" fmla="*/ 356631 h 356631"/>
                    <a:gd name="connsiteX5" fmla="*/ 0 w 829470"/>
                    <a:gd name="connsiteY5" fmla="*/ 246855 h 356631"/>
                    <a:gd name="connsiteX0" fmla="*/ 0 w 829470"/>
                    <a:gd name="connsiteY0" fmla="*/ 246855 h 356631"/>
                    <a:gd name="connsiteX1" fmla="*/ 417513 w 829470"/>
                    <a:gd name="connsiteY1" fmla="*/ 0 h 356631"/>
                    <a:gd name="connsiteX2" fmla="*/ 829470 w 829470"/>
                    <a:gd name="connsiteY2" fmla="*/ 50005 h 356631"/>
                    <a:gd name="connsiteX3" fmla="*/ 662274 w 829470"/>
                    <a:gd name="connsiteY3" fmla="*/ 299690 h 356631"/>
                    <a:gd name="connsiteX4" fmla="*/ 349921 w 829470"/>
                    <a:gd name="connsiteY4" fmla="*/ 356631 h 356631"/>
                    <a:gd name="connsiteX5" fmla="*/ 0 w 829470"/>
                    <a:gd name="connsiteY5" fmla="*/ 246855 h 356631"/>
                    <a:gd name="connsiteX0" fmla="*/ 0 w 829470"/>
                    <a:gd name="connsiteY0" fmla="*/ 246855 h 421688"/>
                    <a:gd name="connsiteX1" fmla="*/ 417513 w 829470"/>
                    <a:gd name="connsiteY1" fmla="*/ 0 h 421688"/>
                    <a:gd name="connsiteX2" fmla="*/ 829470 w 829470"/>
                    <a:gd name="connsiteY2" fmla="*/ 50005 h 421688"/>
                    <a:gd name="connsiteX3" fmla="*/ 662274 w 829470"/>
                    <a:gd name="connsiteY3" fmla="*/ 299690 h 421688"/>
                    <a:gd name="connsiteX4" fmla="*/ 277189 w 829470"/>
                    <a:gd name="connsiteY4" fmla="*/ 421688 h 421688"/>
                    <a:gd name="connsiteX5" fmla="*/ 0 w 829470"/>
                    <a:gd name="connsiteY5" fmla="*/ 246855 h 421688"/>
                    <a:gd name="connsiteX0" fmla="*/ 0 w 829470"/>
                    <a:gd name="connsiteY0" fmla="*/ 246855 h 421688"/>
                    <a:gd name="connsiteX1" fmla="*/ 417513 w 829470"/>
                    <a:gd name="connsiteY1" fmla="*/ 0 h 421688"/>
                    <a:gd name="connsiteX2" fmla="*/ 829470 w 829470"/>
                    <a:gd name="connsiteY2" fmla="*/ 50005 h 421688"/>
                    <a:gd name="connsiteX3" fmla="*/ 709927 w 829470"/>
                    <a:gd name="connsiteY3" fmla="*/ 384263 h 421688"/>
                    <a:gd name="connsiteX4" fmla="*/ 277189 w 829470"/>
                    <a:gd name="connsiteY4" fmla="*/ 421688 h 421688"/>
                    <a:gd name="connsiteX5" fmla="*/ 0 w 829470"/>
                    <a:gd name="connsiteY5" fmla="*/ 246855 h 421688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50005 h 417351"/>
                    <a:gd name="connsiteX3" fmla="*/ 709927 w 829470"/>
                    <a:gd name="connsiteY3" fmla="*/ 384263 h 417351"/>
                    <a:gd name="connsiteX4" fmla="*/ 369985 w 829470"/>
                    <a:gd name="connsiteY4" fmla="*/ 417351 h 417351"/>
                    <a:gd name="connsiteX5" fmla="*/ 0 w 829470"/>
                    <a:gd name="connsiteY5" fmla="*/ 246855 h 417351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50005 h 417351"/>
                    <a:gd name="connsiteX3" fmla="*/ 664783 w 829470"/>
                    <a:gd name="connsiteY3" fmla="*/ 364747 h 417351"/>
                    <a:gd name="connsiteX4" fmla="*/ 369985 w 829470"/>
                    <a:gd name="connsiteY4" fmla="*/ 417351 h 417351"/>
                    <a:gd name="connsiteX5" fmla="*/ 0 w 829470"/>
                    <a:gd name="connsiteY5" fmla="*/ 246855 h 417351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45669 h 417351"/>
                    <a:gd name="connsiteX3" fmla="*/ 664783 w 829470"/>
                    <a:gd name="connsiteY3" fmla="*/ 364747 h 417351"/>
                    <a:gd name="connsiteX4" fmla="*/ 369985 w 829470"/>
                    <a:gd name="connsiteY4" fmla="*/ 417351 h 417351"/>
                    <a:gd name="connsiteX5" fmla="*/ 0 w 829470"/>
                    <a:gd name="connsiteY5" fmla="*/ 246855 h 417351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45669 h 417351"/>
                    <a:gd name="connsiteX3" fmla="*/ 692372 w 829470"/>
                    <a:gd name="connsiteY3" fmla="*/ 317039 h 417351"/>
                    <a:gd name="connsiteX4" fmla="*/ 369985 w 829470"/>
                    <a:gd name="connsiteY4" fmla="*/ 417351 h 417351"/>
                    <a:gd name="connsiteX5" fmla="*/ 0 w 829470"/>
                    <a:gd name="connsiteY5" fmla="*/ 246855 h 417351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45669 h 417351"/>
                    <a:gd name="connsiteX3" fmla="*/ 692372 w 829470"/>
                    <a:gd name="connsiteY3" fmla="*/ 317039 h 417351"/>
                    <a:gd name="connsiteX4" fmla="*/ 562205 w 829470"/>
                    <a:gd name="connsiteY4" fmla="*/ 357266 h 417351"/>
                    <a:gd name="connsiteX5" fmla="*/ 369985 w 829470"/>
                    <a:gd name="connsiteY5" fmla="*/ 417351 h 417351"/>
                    <a:gd name="connsiteX6" fmla="*/ 0 w 829470"/>
                    <a:gd name="connsiteY6" fmla="*/ 246855 h 417351"/>
                    <a:gd name="connsiteX0" fmla="*/ 0 w 829470"/>
                    <a:gd name="connsiteY0" fmla="*/ 246855 h 417351"/>
                    <a:gd name="connsiteX1" fmla="*/ 417513 w 829470"/>
                    <a:gd name="connsiteY1" fmla="*/ 0 h 417351"/>
                    <a:gd name="connsiteX2" fmla="*/ 829470 w 829470"/>
                    <a:gd name="connsiteY2" fmla="*/ 45669 h 417351"/>
                    <a:gd name="connsiteX3" fmla="*/ 692372 w 829470"/>
                    <a:gd name="connsiteY3" fmla="*/ 317039 h 417351"/>
                    <a:gd name="connsiteX4" fmla="*/ 562205 w 829470"/>
                    <a:gd name="connsiteY4" fmla="*/ 398469 h 417351"/>
                    <a:gd name="connsiteX5" fmla="*/ 369985 w 829470"/>
                    <a:gd name="connsiteY5" fmla="*/ 417351 h 417351"/>
                    <a:gd name="connsiteX6" fmla="*/ 0 w 829470"/>
                    <a:gd name="connsiteY6" fmla="*/ 246855 h 417351"/>
                    <a:gd name="connsiteX0" fmla="*/ 0 w 829470"/>
                    <a:gd name="connsiteY0" fmla="*/ 246855 h 428829"/>
                    <a:gd name="connsiteX1" fmla="*/ 417513 w 829470"/>
                    <a:gd name="connsiteY1" fmla="*/ 0 h 428829"/>
                    <a:gd name="connsiteX2" fmla="*/ 829470 w 829470"/>
                    <a:gd name="connsiteY2" fmla="*/ 45669 h 428829"/>
                    <a:gd name="connsiteX3" fmla="*/ 692372 w 829470"/>
                    <a:gd name="connsiteY3" fmla="*/ 317039 h 428829"/>
                    <a:gd name="connsiteX4" fmla="*/ 507029 w 829470"/>
                    <a:gd name="connsiteY4" fmla="*/ 428829 h 428829"/>
                    <a:gd name="connsiteX5" fmla="*/ 369985 w 829470"/>
                    <a:gd name="connsiteY5" fmla="*/ 417351 h 428829"/>
                    <a:gd name="connsiteX6" fmla="*/ 0 w 829470"/>
                    <a:gd name="connsiteY6" fmla="*/ 246855 h 428829"/>
                    <a:gd name="connsiteX0" fmla="*/ 0 w 829470"/>
                    <a:gd name="connsiteY0" fmla="*/ 246855 h 428829"/>
                    <a:gd name="connsiteX1" fmla="*/ 417513 w 829470"/>
                    <a:gd name="connsiteY1" fmla="*/ 0 h 428829"/>
                    <a:gd name="connsiteX2" fmla="*/ 829470 w 829470"/>
                    <a:gd name="connsiteY2" fmla="*/ 45669 h 428829"/>
                    <a:gd name="connsiteX3" fmla="*/ 692372 w 829470"/>
                    <a:gd name="connsiteY3" fmla="*/ 317039 h 428829"/>
                    <a:gd name="connsiteX4" fmla="*/ 507029 w 829470"/>
                    <a:gd name="connsiteY4" fmla="*/ 428829 h 428829"/>
                    <a:gd name="connsiteX5" fmla="*/ 279697 w 829470"/>
                    <a:gd name="connsiteY5" fmla="*/ 373980 h 428829"/>
                    <a:gd name="connsiteX6" fmla="*/ 0 w 829470"/>
                    <a:gd name="connsiteY6" fmla="*/ 246855 h 428829"/>
                    <a:gd name="connsiteX0" fmla="*/ 0 w 829470"/>
                    <a:gd name="connsiteY0" fmla="*/ 246855 h 417986"/>
                    <a:gd name="connsiteX1" fmla="*/ 417513 w 829470"/>
                    <a:gd name="connsiteY1" fmla="*/ 0 h 417986"/>
                    <a:gd name="connsiteX2" fmla="*/ 829470 w 829470"/>
                    <a:gd name="connsiteY2" fmla="*/ 45669 h 417986"/>
                    <a:gd name="connsiteX3" fmla="*/ 692372 w 829470"/>
                    <a:gd name="connsiteY3" fmla="*/ 317039 h 417986"/>
                    <a:gd name="connsiteX4" fmla="*/ 559698 w 829470"/>
                    <a:gd name="connsiteY4" fmla="*/ 417986 h 417986"/>
                    <a:gd name="connsiteX5" fmla="*/ 279697 w 829470"/>
                    <a:gd name="connsiteY5" fmla="*/ 373980 h 417986"/>
                    <a:gd name="connsiteX6" fmla="*/ 0 w 829470"/>
                    <a:gd name="connsiteY6" fmla="*/ 246855 h 417986"/>
                    <a:gd name="connsiteX0" fmla="*/ 0 w 829470"/>
                    <a:gd name="connsiteY0" fmla="*/ 246855 h 417986"/>
                    <a:gd name="connsiteX1" fmla="*/ 417513 w 829470"/>
                    <a:gd name="connsiteY1" fmla="*/ 0 h 417986"/>
                    <a:gd name="connsiteX2" fmla="*/ 829470 w 829470"/>
                    <a:gd name="connsiteY2" fmla="*/ 45669 h 417986"/>
                    <a:gd name="connsiteX3" fmla="*/ 692372 w 829470"/>
                    <a:gd name="connsiteY3" fmla="*/ 317039 h 417986"/>
                    <a:gd name="connsiteX4" fmla="*/ 559698 w 829470"/>
                    <a:gd name="connsiteY4" fmla="*/ 417986 h 417986"/>
                    <a:gd name="connsiteX5" fmla="*/ 279697 w 829470"/>
                    <a:gd name="connsiteY5" fmla="*/ 373980 h 417986"/>
                    <a:gd name="connsiteX6" fmla="*/ 461884 w 829470"/>
                    <a:gd name="connsiteY6" fmla="*/ 400638 h 417986"/>
                    <a:gd name="connsiteX7" fmla="*/ 0 w 829470"/>
                    <a:gd name="connsiteY7" fmla="*/ 246855 h 417986"/>
                    <a:gd name="connsiteX0" fmla="*/ 0 w 829470"/>
                    <a:gd name="connsiteY0" fmla="*/ 246855 h 417986"/>
                    <a:gd name="connsiteX1" fmla="*/ 417513 w 829470"/>
                    <a:gd name="connsiteY1" fmla="*/ 0 h 417986"/>
                    <a:gd name="connsiteX2" fmla="*/ 829470 w 829470"/>
                    <a:gd name="connsiteY2" fmla="*/ 45669 h 417986"/>
                    <a:gd name="connsiteX3" fmla="*/ 692372 w 829470"/>
                    <a:gd name="connsiteY3" fmla="*/ 317039 h 417986"/>
                    <a:gd name="connsiteX4" fmla="*/ 559698 w 829470"/>
                    <a:gd name="connsiteY4" fmla="*/ 417986 h 417986"/>
                    <a:gd name="connsiteX5" fmla="*/ 440210 w 829470"/>
                    <a:gd name="connsiteY5" fmla="*/ 406509 h 417986"/>
                    <a:gd name="connsiteX6" fmla="*/ 461884 w 829470"/>
                    <a:gd name="connsiteY6" fmla="*/ 400638 h 417986"/>
                    <a:gd name="connsiteX7" fmla="*/ 0 w 829470"/>
                    <a:gd name="connsiteY7" fmla="*/ 246855 h 417986"/>
                    <a:gd name="connsiteX0" fmla="*/ 0 w 829470"/>
                    <a:gd name="connsiteY0" fmla="*/ 246855 h 417986"/>
                    <a:gd name="connsiteX1" fmla="*/ 417513 w 829470"/>
                    <a:gd name="connsiteY1" fmla="*/ 0 h 417986"/>
                    <a:gd name="connsiteX2" fmla="*/ 829470 w 829470"/>
                    <a:gd name="connsiteY2" fmla="*/ 45669 h 417986"/>
                    <a:gd name="connsiteX3" fmla="*/ 692372 w 829470"/>
                    <a:gd name="connsiteY3" fmla="*/ 317039 h 417986"/>
                    <a:gd name="connsiteX4" fmla="*/ 559698 w 829470"/>
                    <a:gd name="connsiteY4" fmla="*/ 417986 h 417986"/>
                    <a:gd name="connsiteX5" fmla="*/ 440210 w 829470"/>
                    <a:gd name="connsiteY5" fmla="*/ 406509 h 417986"/>
                    <a:gd name="connsiteX6" fmla="*/ 288830 w 829470"/>
                    <a:gd name="connsiteY6" fmla="*/ 355098 h 417986"/>
                    <a:gd name="connsiteX7" fmla="*/ 0 w 829470"/>
                    <a:gd name="connsiteY7" fmla="*/ 246855 h 417986"/>
                    <a:gd name="connsiteX0" fmla="*/ 0 w 829470"/>
                    <a:gd name="connsiteY0" fmla="*/ 246855 h 417986"/>
                    <a:gd name="connsiteX1" fmla="*/ 417513 w 829470"/>
                    <a:gd name="connsiteY1" fmla="*/ 0 h 417986"/>
                    <a:gd name="connsiteX2" fmla="*/ 829470 w 829470"/>
                    <a:gd name="connsiteY2" fmla="*/ 45669 h 417986"/>
                    <a:gd name="connsiteX3" fmla="*/ 692372 w 829470"/>
                    <a:gd name="connsiteY3" fmla="*/ 317039 h 417986"/>
                    <a:gd name="connsiteX4" fmla="*/ 559698 w 829470"/>
                    <a:gd name="connsiteY4" fmla="*/ 417986 h 417986"/>
                    <a:gd name="connsiteX5" fmla="*/ 440210 w 829470"/>
                    <a:gd name="connsiteY5" fmla="*/ 406509 h 417986"/>
                    <a:gd name="connsiteX6" fmla="*/ 293846 w 829470"/>
                    <a:gd name="connsiteY6" fmla="*/ 381121 h 417986"/>
                    <a:gd name="connsiteX7" fmla="*/ 0 w 829470"/>
                    <a:gd name="connsiteY7" fmla="*/ 246855 h 417986"/>
                    <a:gd name="connsiteX0" fmla="*/ 0 w 829470"/>
                    <a:gd name="connsiteY0" fmla="*/ 246855 h 406509"/>
                    <a:gd name="connsiteX1" fmla="*/ 417513 w 829470"/>
                    <a:gd name="connsiteY1" fmla="*/ 0 h 406509"/>
                    <a:gd name="connsiteX2" fmla="*/ 829470 w 829470"/>
                    <a:gd name="connsiteY2" fmla="*/ 45669 h 406509"/>
                    <a:gd name="connsiteX3" fmla="*/ 692372 w 829470"/>
                    <a:gd name="connsiteY3" fmla="*/ 317039 h 406509"/>
                    <a:gd name="connsiteX4" fmla="*/ 517062 w 829470"/>
                    <a:gd name="connsiteY4" fmla="*/ 400638 h 406509"/>
                    <a:gd name="connsiteX5" fmla="*/ 440210 w 829470"/>
                    <a:gd name="connsiteY5" fmla="*/ 406509 h 406509"/>
                    <a:gd name="connsiteX6" fmla="*/ 293846 w 829470"/>
                    <a:gd name="connsiteY6" fmla="*/ 381121 h 406509"/>
                    <a:gd name="connsiteX7" fmla="*/ 0 w 829470"/>
                    <a:gd name="connsiteY7" fmla="*/ 246855 h 406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29470" h="406509">
                      <a:moveTo>
                        <a:pt x="0" y="246855"/>
                      </a:moveTo>
                      <a:lnTo>
                        <a:pt x="417513" y="0"/>
                      </a:lnTo>
                      <a:lnTo>
                        <a:pt x="829470" y="45669"/>
                      </a:lnTo>
                      <a:lnTo>
                        <a:pt x="692372" y="317039"/>
                      </a:lnTo>
                      <a:lnTo>
                        <a:pt x="517062" y="400638"/>
                      </a:lnTo>
                      <a:lnTo>
                        <a:pt x="440210" y="406509"/>
                      </a:lnTo>
                      <a:lnTo>
                        <a:pt x="293846" y="381121"/>
                      </a:lnTo>
                      <a:lnTo>
                        <a:pt x="0" y="24685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15" name="平行四辺形 257"/>
                <p:cNvSpPr/>
                <p:nvPr/>
              </p:nvSpPr>
              <p:spPr>
                <a:xfrm rot="15495667">
                  <a:off x="-942061" y="927404"/>
                  <a:ext cx="1847780" cy="2325808"/>
                </a:xfrm>
                <a:custGeom>
                  <a:avLst/>
                  <a:gdLst>
                    <a:gd name="connsiteX0" fmla="*/ 0 w 1291941"/>
                    <a:gd name="connsiteY0" fmla="*/ 2317422 h 2317422"/>
                    <a:gd name="connsiteX1" fmla="*/ 761173 w 1291941"/>
                    <a:gd name="connsiteY1" fmla="*/ 0 h 2317422"/>
                    <a:gd name="connsiteX2" fmla="*/ 1291941 w 1291941"/>
                    <a:gd name="connsiteY2" fmla="*/ 0 h 2317422"/>
                    <a:gd name="connsiteX3" fmla="*/ 530768 w 1291941"/>
                    <a:gd name="connsiteY3" fmla="*/ 2317422 h 2317422"/>
                    <a:gd name="connsiteX4" fmla="*/ 0 w 1291941"/>
                    <a:gd name="connsiteY4" fmla="*/ 2317422 h 2317422"/>
                    <a:gd name="connsiteX0" fmla="*/ 0 w 1317193"/>
                    <a:gd name="connsiteY0" fmla="*/ 2321903 h 2321903"/>
                    <a:gd name="connsiteX1" fmla="*/ 761173 w 1317193"/>
                    <a:gd name="connsiteY1" fmla="*/ 4481 h 2321903"/>
                    <a:gd name="connsiteX2" fmla="*/ 1317193 w 1317193"/>
                    <a:gd name="connsiteY2" fmla="*/ 0 h 2321903"/>
                    <a:gd name="connsiteX3" fmla="*/ 530768 w 1317193"/>
                    <a:gd name="connsiteY3" fmla="*/ 2321903 h 2321903"/>
                    <a:gd name="connsiteX4" fmla="*/ 0 w 1317193"/>
                    <a:gd name="connsiteY4" fmla="*/ 2321903 h 2321903"/>
                    <a:gd name="connsiteX0" fmla="*/ 0 w 1317193"/>
                    <a:gd name="connsiteY0" fmla="*/ 2321903 h 2321903"/>
                    <a:gd name="connsiteX1" fmla="*/ 800928 w 1317193"/>
                    <a:gd name="connsiteY1" fmla="*/ 58952 h 2321903"/>
                    <a:gd name="connsiteX2" fmla="*/ 1317193 w 1317193"/>
                    <a:gd name="connsiteY2" fmla="*/ 0 h 2321903"/>
                    <a:gd name="connsiteX3" fmla="*/ 530768 w 1317193"/>
                    <a:gd name="connsiteY3" fmla="*/ 2321903 h 2321903"/>
                    <a:gd name="connsiteX4" fmla="*/ 0 w 1317193"/>
                    <a:gd name="connsiteY4" fmla="*/ 2321903 h 2321903"/>
                    <a:gd name="connsiteX0" fmla="*/ 0 w 1317193"/>
                    <a:gd name="connsiteY0" fmla="*/ 2322478 h 2322478"/>
                    <a:gd name="connsiteX1" fmla="*/ 771952 w 1317193"/>
                    <a:gd name="connsiteY1" fmla="*/ 0 h 2322478"/>
                    <a:gd name="connsiteX2" fmla="*/ 1317193 w 1317193"/>
                    <a:gd name="connsiteY2" fmla="*/ 575 h 2322478"/>
                    <a:gd name="connsiteX3" fmla="*/ 530768 w 1317193"/>
                    <a:gd name="connsiteY3" fmla="*/ 2322478 h 2322478"/>
                    <a:gd name="connsiteX4" fmla="*/ 0 w 1317193"/>
                    <a:gd name="connsiteY4" fmla="*/ 2322478 h 2322478"/>
                    <a:gd name="connsiteX0" fmla="*/ 0 w 1317193"/>
                    <a:gd name="connsiteY0" fmla="*/ 2322478 h 2355510"/>
                    <a:gd name="connsiteX1" fmla="*/ 771952 w 1317193"/>
                    <a:gd name="connsiteY1" fmla="*/ 0 h 2355510"/>
                    <a:gd name="connsiteX2" fmla="*/ 1317193 w 1317193"/>
                    <a:gd name="connsiteY2" fmla="*/ 575 h 2355510"/>
                    <a:gd name="connsiteX3" fmla="*/ 326902 w 1317193"/>
                    <a:gd name="connsiteY3" fmla="*/ 2355510 h 2355510"/>
                    <a:gd name="connsiteX4" fmla="*/ 0 w 1317193"/>
                    <a:gd name="connsiteY4" fmla="*/ 2322478 h 2355510"/>
                    <a:gd name="connsiteX0" fmla="*/ 0 w 1455718"/>
                    <a:gd name="connsiteY0" fmla="*/ 2485829 h 2485829"/>
                    <a:gd name="connsiteX1" fmla="*/ 910477 w 1455718"/>
                    <a:gd name="connsiteY1" fmla="*/ 0 h 2485829"/>
                    <a:gd name="connsiteX2" fmla="*/ 1455718 w 1455718"/>
                    <a:gd name="connsiteY2" fmla="*/ 575 h 2485829"/>
                    <a:gd name="connsiteX3" fmla="*/ 465427 w 1455718"/>
                    <a:gd name="connsiteY3" fmla="*/ 2355510 h 2485829"/>
                    <a:gd name="connsiteX4" fmla="*/ 0 w 1455718"/>
                    <a:gd name="connsiteY4" fmla="*/ 2485829 h 2485829"/>
                    <a:gd name="connsiteX0" fmla="*/ 0 w 1513633"/>
                    <a:gd name="connsiteY0" fmla="*/ 2508595 h 2508595"/>
                    <a:gd name="connsiteX1" fmla="*/ 910477 w 1513633"/>
                    <a:gd name="connsiteY1" fmla="*/ 22766 h 2508595"/>
                    <a:gd name="connsiteX2" fmla="*/ 1513633 w 1513633"/>
                    <a:gd name="connsiteY2" fmla="*/ 0 h 2508595"/>
                    <a:gd name="connsiteX3" fmla="*/ 465427 w 1513633"/>
                    <a:gd name="connsiteY3" fmla="*/ 2378276 h 2508595"/>
                    <a:gd name="connsiteX4" fmla="*/ 0 w 1513633"/>
                    <a:gd name="connsiteY4" fmla="*/ 2508595 h 2508595"/>
                    <a:gd name="connsiteX0" fmla="*/ 0 w 1513633"/>
                    <a:gd name="connsiteY0" fmla="*/ 2547927 h 2547927"/>
                    <a:gd name="connsiteX1" fmla="*/ 781876 w 1513633"/>
                    <a:gd name="connsiteY1" fmla="*/ 0 h 2547927"/>
                    <a:gd name="connsiteX2" fmla="*/ 1513633 w 1513633"/>
                    <a:gd name="connsiteY2" fmla="*/ 39332 h 2547927"/>
                    <a:gd name="connsiteX3" fmla="*/ 465427 w 1513633"/>
                    <a:gd name="connsiteY3" fmla="*/ 2417608 h 2547927"/>
                    <a:gd name="connsiteX4" fmla="*/ 0 w 1513633"/>
                    <a:gd name="connsiteY4" fmla="*/ 2547927 h 2547927"/>
                    <a:gd name="connsiteX0" fmla="*/ 0 w 1513633"/>
                    <a:gd name="connsiteY0" fmla="*/ 2547927 h 2547927"/>
                    <a:gd name="connsiteX1" fmla="*/ 781876 w 1513633"/>
                    <a:gd name="connsiteY1" fmla="*/ 0 h 2547927"/>
                    <a:gd name="connsiteX2" fmla="*/ 1513633 w 1513633"/>
                    <a:gd name="connsiteY2" fmla="*/ 39332 h 2547927"/>
                    <a:gd name="connsiteX3" fmla="*/ 366260 w 1513633"/>
                    <a:gd name="connsiteY3" fmla="*/ 2355729 h 2547927"/>
                    <a:gd name="connsiteX4" fmla="*/ 0 w 1513633"/>
                    <a:gd name="connsiteY4" fmla="*/ 2547927 h 2547927"/>
                    <a:gd name="connsiteX0" fmla="*/ 0 w 1755860"/>
                    <a:gd name="connsiteY0" fmla="*/ 2465164 h 2465164"/>
                    <a:gd name="connsiteX1" fmla="*/ 1024103 w 1755860"/>
                    <a:gd name="connsiteY1" fmla="*/ 0 h 2465164"/>
                    <a:gd name="connsiteX2" fmla="*/ 1755860 w 1755860"/>
                    <a:gd name="connsiteY2" fmla="*/ 39332 h 2465164"/>
                    <a:gd name="connsiteX3" fmla="*/ 608487 w 1755860"/>
                    <a:gd name="connsiteY3" fmla="*/ 2355729 h 2465164"/>
                    <a:gd name="connsiteX4" fmla="*/ 0 w 1755860"/>
                    <a:gd name="connsiteY4" fmla="*/ 2465164 h 2465164"/>
                    <a:gd name="connsiteX0" fmla="*/ 0 w 1755860"/>
                    <a:gd name="connsiteY0" fmla="*/ 2465164 h 2465164"/>
                    <a:gd name="connsiteX1" fmla="*/ 1024103 w 1755860"/>
                    <a:gd name="connsiteY1" fmla="*/ 0 h 2465164"/>
                    <a:gd name="connsiteX2" fmla="*/ 1755860 w 1755860"/>
                    <a:gd name="connsiteY2" fmla="*/ 39332 h 2465164"/>
                    <a:gd name="connsiteX3" fmla="*/ 605551 w 1755860"/>
                    <a:gd name="connsiteY3" fmla="*/ 2369860 h 2465164"/>
                    <a:gd name="connsiteX4" fmla="*/ 0 w 1755860"/>
                    <a:gd name="connsiteY4" fmla="*/ 2465164 h 2465164"/>
                    <a:gd name="connsiteX0" fmla="*/ 0 w 1755860"/>
                    <a:gd name="connsiteY0" fmla="*/ 2465164 h 2465164"/>
                    <a:gd name="connsiteX1" fmla="*/ 1024103 w 1755860"/>
                    <a:gd name="connsiteY1" fmla="*/ 0 h 2465164"/>
                    <a:gd name="connsiteX2" fmla="*/ 1755860 w 1755860"/>
                    <a:gd name="connsiteY2" fmla="*/ 39332 h 2465164"/>
                    <a:gd name="connsiteX3" fmla="*/ 605551 w 1755860"/>
                    <a:gd name="connsiteY3" fmla="*/ 2369860 h 2465164"/>
                    <a:gd name="connsiteX4" fmla="*/ 0 w 1755860"/>
                    <a:gd name="connsiteY4" fmla="*/ 2465164 h 2465164"/>
                    <a:gd name="connsiteX0" fmla="*/ 0 w 1760098"/>
                    <a:gd name="connsiteY0" fmla="*/ 2464284 h 2464284"/>
                    <a:gd name="connsiteX1" fmla="*/ 1028341 w 1760098"/>
                    <a:gd name="connsiteY1" fmla="*/ 0 h 2464284"/>
                    <a:gd name="connsiteX2" fmla="*/ 1760098 w 1760098"/>
                    <a:gd name="connsiteY2" fmla="*/ 39332 h 2464284"/>
                    <a:gd name="connsiteX3" fmla="*/ 609789 w 1760098"/>
                    <a:gd name="connsiteY3" fmla="*/ 2369860 h 2464284"/>
                    <a:gd name="connsiteX4" fmla="*/ 0 w 1760098"/>
                    <a:gd name="connsiteY4" fmla="*/ 2464284 h 2464284"/>
                    <a:gd name="connsiteX0" fmla="*/ 0 w 1760098"/>
                    <a:gd name="connsiteY0" fmla="*/ 2465605 h 2465605"/>
                    <a:gd name="connsiteX1" fmla="*/ 1021982 w 1760098"/>
                    <a:gd name="connsiteY1" fmla="*/ 0 h 2465605"/>
                    <a:gd name="connsiteX2" fmla="*/ 1760098 w 1760098"/>
                    <a:gd name="connsiteY2" fmla="*/ 40653 h 2465605"/>
                    <a:gd name="connsiteX3" fmla="*/ 609789 w 1760098"/>
                    <a:gd name="connsiteY3" fmla="*/ 2371181 h 2465605"/>
                    <a:gd name="connsiteX4" fmla="*/ 0 w 1760098"/>
                    <a:gd name="connsiteY4" fmla="*/ 2465605 h 2465605"/>
                    <a:gd name="connsiteX0" fmla="*/ 0 w 1760098"/>
                    <a:gd name="connsiteY0" fmla="*/ 2465862 h 2465862"/>
                    <a:gd name="connsiteX1" fmla="*/ 992269 w 1760098"/>
                    <a:gd name="connsiteY1" fmla="*/ 0 h 2465862"/>
                    <a:gd name="connsiteX2" fmla="*/ 1760098 w 1760098"/>
                    <a:gd name="connsiteY2" fmla="*/ 40910 h 2465862"/>
                    <a:gd name="connsiteX3" fmla="*/ 609789 w 1760098"/>
                    <a:gd name="connsiteY3" fmla="*/ 2371438 h 2465862"/>
                    <a:gd name="connsiteX4" fmla="*/ 0 w 1760098"/>
                    <a:gd name="connsiteY4" fmla="*/ 2465862 h 2465862"/>
                    <a:gd name="connsiteX0" fmla="*/ 0 w 1727420"/>
                    <a:gd name="connsiteY0" fmla="*/ 2449623 h 2449623"/>
                    <a:gd name="connsiteX1" fmla="*/ 959591 w 1727420"/>
                    <a:gd name="connsiteY1" fmla="*/ 0 h 2449623"/>
                    <a:gd name="connsiteX2" fmla="*/ 1727420 w 1727420"/>
                    <a:gd name="connsiteY2" fmla="*/ 40910 h 2449623"/>
                    <a:gd name="connsiteX3" fmla="*/ 577111 w 1727420"/>
                    <a:gd name="connsiteY3" fmla="*/ 2371438 h 2449623"/>
                    <a:gd name="connsiteX4" fmla="*/ 0 w 1727420"/>
                    <a:gd name="connsiteY4" fmla="*/ 2449623 h 2449623"/>
                    <a:gd name="connsiteX0" fmla="*/ 0 w 1727420"/>
                    <a:gd name="connsiteY0" fmla="*/ 2449623 h 2449623"/>
                    <a:gd name="connsiteX1" fmla="*/ 959591 w 1727420"/>
                    <a:gd name="connsiteY1" fmla="*/ 0 h 2449623"/>
                    <a:gd name="connsiteX2" fmla="*/ 1727420 w 1727420"/>
                    <a:gd name="connsiteY2" fmla="*/ 40910 h 2449623"/>
                    <a:gd name="connsiteX3" fmla="*/ 612048 w 1727420"/>
                    <a:gd name="connsiteY3" fmla="*/ 2359184 h 2449623"/>
                    <a:gd name="connsiteX4" fmla="*/ 0 w 1727420"/>
                    <a:gd name="connsiteY4" fmla="*/ 2449623 h 2449623"/>
                    <a:gd name="connsiteX0" fmla="*/ 0 w 1682739"/>
                    <a:gd name="connsiteY0" fmla="*/ 2449623 h 2449623"/>
                    <a:gd name="connsiteX1" fmla="*/ 959591 w 1682739"/>
                    <a:gd name="connsiteY1" fmla="*/ 0 h 2449623"/>
                    <a:gd name="connsiteX2" fmla="*/ 1682739 w 1682739"/>
                    <a:gd name="connsiteY2" fmla="*/ 57707 h 2449623"/>
                    <a:gd name="connsiteX3" fmla="*/ 612048 w 1682739"/>
                    <a:gd name="connsiteY3" fmla="*/ 2359184 h 2449623"/>
                    <a:gd name="connsiteX4" fmla="*/ 0 w 1682739"/>
                    <a:gd name="connsiteY4" fmla="*/ 2449623 h 2449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2739" h="2449623">
                      <a:moveTo>
                        <a:pt x="0" y="2449623"/>
                      </a:moveTo>
                      <a:lnTo>
                        <a:pt x="959591" y="0"/>
                      </a:lnTo>
                      <a:lnTo>
                        <a:pt x="1682739" y="57707"/>
                      </a:lnTo>
                      <a:lnTo>
                        <a:pt x="612048" y="2359184"/>
                      </a:lnTo>
                      <a:lnTo>
                        <a:pt x="0" y="244962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57000"/>
                  </a:schemeClr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6" name="正方形/長方形 325"/>
                <p:cNvSpPr/>
                <p:nvPr/>
              </p:nvSpPr>
              <p:spPr>
                <a:xfrm>
                  <a:off x="1291035" y="1964479"/>
                  <a:ext cx="635312" cy="1163585"/>
                </a:xfrm>
                <a:custGeom>
                  <a:avLst/>
                  <a:gdLst>
                    <a:gd name="connsiteX0" fmla="*/ 0 w 914400"/>
                    <a:gd name="connsiteY0" fmla="*/ 0 h 914400"/>
                    <a:gd name="connsiteX1" fmla="*/ 914400 w 914400"/>
                    <a:gd name="connsiteY1" fmla="*/ 0 h 914400"/>
                    <a:gd name="connsiteX2" fmla="*/ 914400 w 914400"/>
                    <a:gd name="connsiteY2" fmla="*/ 914400 h 914400"/>
                    <a:gd name="connsiteX3" fmla="*/ 0 w 914400"/>
                    <a:gd name="connsiteY3" fmla="*/ 914400 h 914400"/>
                    <a:gd name="connsiteX4" fmla="*/ 0 w 914400"/>
                    <a:gd name="connsiteY4" fmla="*/ 0 h 914400"/>
                    <a:gd name="connsiteX0" fmla="*/ 0 w 1528762"/>
                    <a:gd name="connsiteY0" fmla="*/ 2381 h 914400"/>
                    <a:gd name="connsiteX1" fmla="*/ 1528762 w 1528762"/>
                    <a:gd name="connsiteY1" fmla="*/ 0 h 914400"/>
                    <a:gd name="connsiteX2" fmla="*/ 1528762 w 1528762"/>
                    <a:gd name="connsiteY2" fmla="*/ 914400 h 914400"/>
                    <a:gd name="connsiteX3" fmla="*/ 614362 w 1528762"/>
                    <a:gd name="connsiteY3" fmla="*/ 914400 h 914400"/>
                    <a:gd name="connsiteX4" fmla="*/ 0 w 1528762"/>
                    <a:gd name="connsiteY4" fmla="*/ 2381 h 914400"/>
                    <a:gd name="connsiteX0" fmla="*/ 0 w 1528762"/>
                    <a:gd name="connsiteY0" fmla="*/ 0 h 912019"/>
                    <a:gd name="connsiteX1" fmla="*/ 773906 w 1528762"/>
                    <a:gd name="connsiteY1" fmla="*/ 92869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1528762"/>
                    <a:gd name="connsiteY0" fmla="*/ 0 h 912019"/>
                    <a:gd name="connsiteX1" fmla="*/ 411956 w 1528762"/>
                    <a:gd name="connsiteY1" fmla="*/ 52388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664369"/>
                    <a:gd name="connsiteY0" fmla="*/ 0 h 912019"/>
                    <a:gd name="connsiteX1" fmla="*/ 411956 w 664369"/>
                    <a:gd name="connsiteY1" fmla="*/ 52388 h 912019"/>
                    <a:gd name="connsiteX2" fmla="*/ 664369 w 664369"/>
                    <a:gd name="connsiteY2" fmla="*/ 866775 h 912019"/>
                    <a:gd name="connsiteX3" fmla="*/ 614362 w 664369"/>
                    <a:gd name="connsiteY3" fmla="*/ 912019 h 912019"/>
                    <a:gd name="connsiteX4" fmla="*/ 0 w 664369"/>
                    <a:gd name="connsiteY4" fmla="*/ 0 h 912019"/>
                    <a:gd name="connsiteX0" fmla="*/ 0 w 664369"/>
                    <a:gd name="connsiteY0" fmla="*/ 0 h 866775"/>
                    <a:gd name="connsiteX1" fmla="*/ 411956 w 664369"/>
                    <a:gd name="connsiteY1" fmla="*/ 52388 h 866775"/>
                    <a:gd name="connsiteX2" fmla="*/ 664369 w 664369"/>
                    <a:gd name="connsiteY2" fmla="*/ 866775 h 866775"/>
                    <a:gd name="connsiteX3" fmla="*/ 247649 w 664369"/>
                    <a:gd name="connsiteY3" fmla="*/ 816769 h 866775"/>
                    <a:gd name="connsiteX4" fmla="*/ 0 w 664369"/>
                    <a:gd name="connsiteY4" fmla="*/ 0 h 866775"/>
                    <a:gd name="connsiteX0" fmla="*/ 0 w 557213"/>
                    <a:gd name="connsiteY0" fmla="*/ 0 h 1252538"/>
                    <a:gd name="connsiteX1" fmla="*/ 304800 w 557213"/>
                    <a:gd name="connsiteY1" fmla="*/ 438151 h 1252538"/>
                    <a:gd name="connsiteX2" fmla="*/ 557213 w 557213"/>
                    <a:gd name="connsiteY2" fmla="*/ 1252538 h 1252538"/>
                    <a:gd name="connsiteX3" fmla="*/ 140493 w 557213"/>
                    <a:gd name="connsiteY3" fmla="*/ 1202532 h 1252538"/>
                    <a:gd name="connsiteX4" fmla="*/ 0 w 557213"/>
                    <a:gd name="connsiteY4" fmla="*/ 0 h 1252538"/>
                    <a:gd name="connsiteX0" fmla="*/ 0 w 557213"/>
                    <a:gd name="connsiteY0" fmla="*/ 245268 h 1497806"/>
                    <a:gd name="connsiteX1" fmla="*/ 414337 w 557213"/>
                    <a:gd name="connsiteY1" fmla="*/ 0 h 1497806"/>
                    <a:gd name="connsiteX2" fmla="*/ 557213 w 557213"/>
                    <a:gd name="connsiteY2" fmla="*/ 1497806 h 1497806"/>
                    <a:gd name="connsiteX3" fmla="*/ 140493 w 557213"/>
                    <a:gd name="connsiteY3" fmla="*/ 1447800 h 1497806"/>
                    <a:gd name="connsiteX4" fmla="*/ 0 w 557213"/>
                    <a:gd name="connsiteY4" fmla="*/ 245268 h 1497806"/>
                    <a:gd name="connsiteX0" fmla="*/ 0 w 669132"/>
                    <a:gd name="connsiteY0" fmla="*/ 245268 h 1447800"/>
                    <a:gd name="connsiteX1" fmla="*/ 414337 w 669132"/>
                    <a:gd name="connsiteY1" fmla="*/ 0 h 1447800"/>
                    <a:gd name="connsiteX2" fmla="*/ 669132 w 669132"/>
                    <a:gd name="connsiteY2" fmla="*/ 812006 h 1447800"/>
                    <a:gd name="connsiteX3" fmla="*/ 140493 w 669132"/>
                    <a:gd name="connsiteY3" fmla="*/ 1447800 h 1447800"/>
                    <a:gd name="connsiteX4" fmla="*/ 0 w 669132"/>
                    <a:gd name="connsiteY4" fmla="*/ 245268 h 1447800"/>
                    <a:gd name="connsiteX0" fmla="*/ 0 w 669132"/>
                    <a:gd name="connsiteY0" fmla="*/ 245268 h 1059656"/>
                    <a:gd name="connsiteX1" fmla="*/ 414337 w 669132"/>
                    <a:gd name="connsiteY1" fmla="*/ 0 h 1059656"/>
                    <a:gd name="connsiteX2" fmla="*/ 669132 w 669132"/>
                    <a:gd name="connsiteY2" fmla="*/ 812006 h 1059656"/>
                    <a:gd name="connsiteX3" fmla="*/ 252412 w 669132"/>
                    <a:gd name="connsiteY3" fmla="*/ 1059656 h 1059656"/>
                    <a:gd name="connsiteX4" fmla="*/ 0 w 669132"/>
                    <a:gd name="connsiteY4" fmla="*/ 245268 h 10596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9132" h="1059656">
                      <a:moveTo>
                        <a:pt x="0" y="245268"/>
                      </a:moveTo>
                      <a:lnTo>
                        <a:pt x="414337" y="0"/>
                      </a:lnTo>
                      <a:lnTo>
                        <a:pt x="669132" y="812006"/>
                      </a:lnTo>
                      <a:lnTo>
                        <a:pt x="252412" y="1059656"/>
                      </a:lnTo>
                      <a:lnTo>
                        <a:pt x="0" y="24526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317" name="正方形/長方形 325"/>
                <p:cNvSpPr/>
                <p:nvPr/>
              </p:nvSpPr>
              <p:spPr>
                <a:xfrm>
                  <a:off x="1688198" y="1966225"/>
                  <a:ext cx="633804" cy="944813"/>
                </a:xfrm>
                <a:custGeom>
                  <a:avLst/>
                  <a:gdLst>
                    <a:gd name="connsiteX0" fmla="*/ 0 w 914400"/>
                    <a:gd name="connsiteY0" fmla="*/ 0 h 914400"/>
                    <a:gd name="connsiteX1" fmla="*/ 914400 w 914400"/>
                    <a:gd name="connsiteY1" fmla="*/ 0 h 914400"/>
                    <a:gd name="connsiteX2" fmla="*/ 914400 w 914400"/>
                    <a:gd name="connsiteY2" fmla="*/ 914400 h 914400"/>
                    <a:gd name="connsiteX3" fmla="*/ 0 w 914400"/>
                    <a:gd name="connsiteY3" fmla="*/ 914400 h 914400"/>
                    <a:gd name="connsiteX4" fmla="*/ 0 w 914400"/>
                    <a:gd name="connsiteY4" fmla="*/ 0 h 914400"/>
                    <a:gd name="connsiteX0" fmla="*/ 0 w 1528762"/>
                    <a:gd name="connsiteY0" fmla="*/ 2381 h 914400"/>
                    <a:gd name="connsiteX1" fmla="*/ 1528762 w 1528762"/>
                    <a:gd name="connsiteY1" fmla="*/ 0 h 914400"/>
                    <a:gd name="connsiteX2" fmla="*/ 1528762 w 1528762"/>
                    <a:gd name="connsiteY2" fmla="*/ 914400 h 914400"/>
                    <a:gd name="connsiteX3" fmla="*/ 614362 w 1528762"/>
                    <a:gd name="connsiteY3" fmla="*/ 914400 h 914400"/>
                    <a:gd name="connsiteX4" fmla="*/ 0 w 1528762"/>
                    <a:gd name="connsiteY4" fmla="*/ 2381 h 914400"/>
                    <a:gd name="connsiteX0" fmla="*/ 0 w 1528762"/>
                    <a:gd name="connsiteY0" fmla="*/ 0 h 912019"/>
                    <a:gd name="connsiteX1" fmla="*/ 773906 w 1528762"/>
                    <a:gd name="connsiteY1" fmla="*/ 92869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1528762"/>
                    <a:gd name="connsiteY0" fmla="*/ 0 h 912019"/>
                    <a:gd name="connsiteX1" fmla="*/ 411956 w 1528762"/>
                    <a:gd name="connsiteY1" fmla="*/ 52388 h 912019"/>
                    <a:gd name="connsiteX2" fmla="*/ 1528762 w 1528762"/>
                    <a:gd name="connsiteY2" fmla="*/ 912019 h 912019"/>
                    <a:gd name="connsiteX3" fmla="*/ 614362 w 1528762"/>
                    <a:gd name="connsiteY3" fmla="*/ 912019 h 912019"/>
                    <a:gd name="connsiteX4" fmla="*/ 0 w 1528762"/>
                    <a:gd name="connsiteY4" fmla="*/ 0 h 912019"/>
                    <a:gd name="connsiteX0" fmla="*/ 0 w 664369"/>
                    <a:gd name="connsiteY0" fmla="*/ 0 h 912019"/>
                    <a:gd name="connsiteX1" fmla="*/ 411956 w 664369"/>
                    <a:gd name="connsiteY1" fmla="*/ 52388 h 912019"/>
                    <a:gd name="connsiteX2" fmla="*/ 664369 w 664369"/>
                    <a:gd name="connsiteY2" fmla="*/ 866775 h 912019"/>
                    <a:gd name="connsiteX3" fmla="*/ 614362 w 664369"/>
                    <a:gd name="connsiteY3" fmla="*/ 912019 h 912019"/>
                    <a:gd name="connsiteX4" fmla="*/ 0 w 664369"/>
                    <a:gd name="connsiteY4" fmla="*/ 0 h 912019"/>
                    <a:gd name="connsiteX0" fmla="*/ 0 w 664369"/>
                    <a:gd name="connsiteY0" fmla="*/ 0 h 866775"/>
                    <a:gd name="connsiteX1" fmla="*/ 411956 w 664369"/>
                    <a:gd name="connsiteY1" fmla="*/ 52388 h 866775"/>
                    <a:gd name="connsiteX2" fmla="*/ 664369 w 664369"/>
                    <a:gd name="connsiteY2" fmla="*/ 866775 h 866775"/>
                    <a:gd name="connsiteX3" fmla="*/ 247649 w 664369"/>
                    <a:gd name="connsiteY3" fmla="*/ 816769 h 866775"/>
                    <a:gd name="connsiteX4" fmla="*/ 0 w 664369"/>
                    <a:gd name="connsiteY4" fmla="*/ 0 h 866775"/>
                    <a:gd name="connsiteX0" fmla="*/ 0 w 670719"/>
                    <a:gd name="connsiteY0" fmla="*/ 0 h 866775"/>
                    <a:gd name="connsiteX1" fmla="*/ 418306 w 670719"/>
                    <a:gd name="connsiteY1" fmla="*/ 52388 h 866775"/>
                    <a:gd name="connsiteX2" fmla="*/ 670719 w 670719"/>
                    <a:gd name="connsiteY2" fmla="*/ 866775 h 866775"/>
                    <a:gd name="connsiteX3" fmla="*/ 253999 w 670719"/>
                    <a:gd name="connsiteY3" fmla="*/ 816769 h 866775"/>
                    <a:gd name="connsiteX4" fmla="*/ 0 w 670719"/>
                    <a:gd name="connsiteY4" fmla="*/ 0 h 866775"/>
                    <a:gd name="connsiteX0" fmla="*/ 0 w 667544"/>
                    <a:gd name="connsiteY0" fmla="*/ 0 h 860425"/>
                    <a:gd name="connsiteX1" fmla="*/ 415131 w 667544"/>
                    <a:gd name="connsiteY1" fmla="*/ 46038 h 860425"/>
                    <a:gd name="connsiteX2" fmla="*/ 667544 w 667544"/>
                    <a:gd name="connsiteY2" fmla="*/ 860425 h 860425"/>
                    <a:gd name="connsiteX3" fmla="*/ 250824 w 667544"/>
                    <a:gd name="connsiteY3" fmla="*/ 810419 h 860425"/>
                    <a:gd name="connsiteX4" fmla="*/ 0 w 667544"/>
                    <a:gd name="connsiteY4" fmla="*/ 0 h 860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7544" h="860425">
                      <a:moveTo>
                        <a:pt x="0" y="0"/>
                      </a:moveTo>
                      <a:lnTo>
                        <a:pt x="415131" y="46038"/>
                      </a:lnTo>
                      <a:lnTo>
                        <a:pt x="667544" y="860425"/>
                      </a:lnTo>
                      <a:lnTo>
                        <a:pt x="250824" y="8104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8" name="平行四辺形 317"/>
                <p:cNvSpPr/>
                <p:nvPr/>
              </p:nvSpPr>
              <p:spPr>
                <a:xfrm rot="15226193">
                  <a:off x="1687314" y="2135013"/>
                  <a:ext cx="564237" cy="273359"/>
                </a:xfrm>
                <a:prstGeom prst="parallelogram">
                  <a:avLst>
                    <a:gd name="adj" fmla="val 43146"/>
                  </a:avLst>
                </a:pr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19" name="直線コネクタ 318"/>
                <p:cNvCxnSpPr/>
                <p:nvPr/>
              </p:nvCxnSpPr>
              <p:spPr>
                <a:xfrm>
                  <a:off x="1777125" y="2079915"/>
                  <a:ext cx="296176" cy="44453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直線コネクタ 319"/>
                <p:cNvCxnSpPr/>
                <p:nvPr/>
              </p:nvCxnSpPr>
              <p:spPr>
                <a:xfrm>
                  <a:off x="1880107" y="2432183"/>
                  <a:ext cx="281372" cy="34722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1" name="平行四辺形 320"/>
                <p:cNvSpPr/>
                <p:nvPr/>
              </p:nvSpPr>
              <p:spPr>
                <a:xfrm rot="15226193">
                  <a:off x="1779516" y="2167824"/>
                  <a:ext cx="394000" cy="211169"/>
                </a:xfrm>
                <a:prstGeom prst="parallelogram">
                  <a:avLst>
                    <a:gd name="adj" fmla="val 43394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22" name="直線コネクタ 321"/>
                <p:cNvCxnSpPr/>
                <p:nvPr/>
              </p:nvCxnSpPr>
              <p:spPr>
                <a:xfrm>
                  <a:off x="1841559" y="2171091"/>
                  <a:ext cx="226509" cy="29108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3" name="直線コネクタ 322"/>
                <p:cNvCxnSpPr/>
                <p:nvPr/>
              </p:nvCxnSpPr>
              <p:spPr>
                <a:xfrm>
                  <a:off x="1855125" y="2228611"/>
                  <a:ext cx="226509" cy="29108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直線コネクタ 323"/>
                <p:cNvCxnSpPr/>
                <p:nvPr/>
              </p:nvCxnSpPr>
              <p:spPr>
                <a:xfrm>
                  <a:off x="1876603" y="2289099"/>
                  <a:ext cx="218592" cy="28763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直線コネクタ 324"/>
                <p:cNvCxnSpPr/>
                <p:nvPr/>
              </p:nvCxnSpPr>
              <p:spPr>
                <a:xfrm>
                  <a:off x="1889038" y="2348895"/>
                  <a:ext cx="226509" cy="29108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6" name="平行四辺形 257"/>
                <p:cNvSpPr/>
                <p:nvPr/>
              </p:nvSpPr>
              <p:spPr>
                <a:xfrm rot="15495667">
                  <a:off x="2505788" y="1891782"/>
                  <a:ext cx="1134663" cy="1570788"/>
                </a:xfrm>
                <a:custGeom>
                  <a:avLst/>
                  <a:gdLst>
                    <a:gd name="connsiteX0" fmla="*/ 0 w 1291941"/>
                    <a:gd name="connsiteY0" fmla="*/ 2317422 h 2317422"/>
                    <a:gd name="connsiteX1" fmla="*/ 761173 w 1291941"/>
                    <a:gd name="connsiteY1" fmla="*/ 0 h 2317422"/>
                    <a:gd name="connsiteX2" fmla="*/ 1291941 w 1291941"/>
                    <a:gd name="connsiteY2" fmla="*/ 0 h 2317422"/>
                    <a:gd name="connsiteX3" fmla="*/ 530768 w 1291941"/>
                    <a:gd name="connsiteY3" fmla="*/ 2317422 h 2317422"/>
                    <a:gd name="connsiteX4" fmla="*/ 0 w 1291941"/>
                    <a:gd name="connsiteY4" fmla="*/ 2317422 h 2317422"/>
                    <a:gd name="connsiteX0" fmla="*/ 0 w 1317193"/>
                    <a:gd name="connsiteY0" fmla="*/ 2321903 h 2321903"/>
                    <a:gd name="connsiteX1" fmla="*/ 761173 w 1317193"/>
                    <a:gd name="connsiteY1" fmla="*/ 4481 h 2321903"/>
                    <a:gd name="connsiteX2" fmla="*/ 1317193 w 1317193"/>
                    <a:gd name="connsiteY2" fmla="*/ 0 h 2321903"/>
                    <a:gd name="connsiteX3" fmla="*/ 530768 w 1317193"/>
                    <a:gd name="connsiteY3" fmla="*/ 2321903 h 2321903"/>
                    <a:gd name="connsiteX4" fmla="*/ 0 w 1317193"/>
                    <a:gd name="connsiteY4" fmla="*/ 2321903 h 2321903"/>
                    <a:gd name="connsiteX0" fmla="*/ 0 w 1317193"/>
                    <a:gd name="connsiteY0" fmla="*/ 2321903 h 2321903"/>
                    <a:gd name="connsiteX1" fmla="*/ 800928 w 1317193"/>
                    <a:gd name="connsiteY1" fmla="*/ 58952 h 2321903"/>
                    <a:gd name="connsiteX2" fmla="*/ 1317193 w 1317193"/>
                    <a:gd name="connsiteY2" fmla="*/ 0 h 2321903"/>
                    <a:gd name="connsiteX3" fmla="*/ 530768 w 1317193"/>
                    <a:gd name="connsiteY3" fmla="*/ 2321903 h 2321903"/>
                    <a:gd name="connsiteX4" fmla="*/ 0 w 1317193"/>
                    <a:gd name="connsiteY4" fmla="*/ 2321903 h 2321903"/>
                    <a:gd name="connsiteX0" fmla="*/ 0 w 1317193"/>
                    <a:gd name="connsiteY0" fmla="*/ 2322478 h 2322478"/>
                    <a:gd name="connsiteX1" fmla="*/ 771952 w 1317193"/>
                    <a:gd name="connsiteY1" fmla="*/ 0 h 2322478"/>
                    <a:gd name="connsiteX2" fmla="*/ 1317193 w 1317193"/>
                    <a:gd name="connsiteY2" fmla="*/ 575 h 2322478"/>
                    <a:gd name="connsiteX3" fmla="*/ 530768 w 1317193"/>
                    <a:gd name="connsiteY3" fmla="*/ 2322478 h 2322478"/>
                    <a:gd name="connsiteX4" fmla="*/ 0 w 1317193"/>
                    <a:gd name="connsiteY4" fmla="*/ 2322478 h 2322478"/>
                    <a:gd name="connsiteX0" fmla="*/ 0 w 1317193"/>
                    <a:gd name="connsiteY0" fmla="*/ 2322478 h 2355510"/>
                    <a:gd name="connsiteX1" fmla="*/ 771952 w 1317193"/>
                    <a:gd name="connsiteY1" fmla="*/ 0 h 2355510"/>
                    <a:gd name="connsiteX2" fmla="*/ 1317193 w 1317193"/>
                    <a:gd name="connsiteY2" fmla="*/ 575 h 2355510"/>
                    <a:gd name="connsiteX3" fmla="*/ 326902 w 1317193"/>
                    <a:gd name="connsiteY3" fmla="*/ 2355510 h 2355510"/>
                    <a:gd name="connsiteX4" fmla="*/ 0 w 1317193"/>
                    <a:gd name="connsiteY4" fmla="*/ 2322478 h 2355510"/>
                    <a:gd name="connsiteX0" fmla="*/ 0 w 1455718"/>
                    <a:gd name="connsiteY0" fmla="*/ 2485829 h 2485829"/>
                    <a:gd name="connsiteX1" fmla="*/ 910477 w 1455718"/>
                    <a:gd name="connsiteY1" fmla="*/ 0 h 2485829"/>
                    <a:gd name="connsiteX2" fmla="*/ 1455718 w 1455718"/>
                    <a:gd name="connsiteY2" fmla="*/ 575 h 2485829"/>
                    <a:gd name="connsiteX3" fmla="*/ 465427 w 1455718"/>
                    <a:gd name="connsiteY3" fmla="*/ 2355510 h 2485829"/>
                    <a:gd name="connsiteX4" fmla="*/ 0 w 1455718"/>
                    <a:gd name="connsiteY4" fmla="*/ 2485829 h 2485829"/>
                    <a:gd name="connsiteX0" fmla="*/ 0 w 1455718"/>
                    <a:gd name="connsiteY0" fmla="*/ 2485829 h 2485829"/>
                    <a:gd name="connsiteX1" fmla="*/ 910477 w 1455718"/>
                    <a:gd name="connsiteY1" fmla="*/ 0 h 2485829"/>
                    <a:gd name="connsiteX2" fmla="*/ 1455718 w 1455718"/>
                    <a:gd name="connsiteY2" fmla="*/ 575 h 2485829"/>
                    <a:gd name="connsiteX3" fmla="*/ 734276 w 1455718"/>
                    <a:gd name="connsiteY3" fmla="*/ 1377725 h 2485829"/>
                    <a:gd name="connsiteX4" fmla="*/ 0 w 1455718"/>
                    <a:gd name="connsiteY4" fmla="*/ 2485829 h 2485829"/>
                    <a:gd name="connsiteX0" fmla="*/ 0 w 1094277"/>
                    <a:gd name="connsiteY0" fmla="*/ 1554039 h 1554039"/>
                    <a:gd name="connsiteX1" fmla="*/ 549036 w 1094277"/>
                    <a:gd name="connsiteY1" fmla="*/ 0 h 1554039"/>
                    <a:gd name="connsiteX2" fmla="*/ 1094277 w 1094277"/>
                    <a:gd name="connsiteY2" fmla="*/ 575 h 1554039"/>
                    <a:gd name="connsiteX3" fmla="*/ 372835 w 1094277"/>
                    <a:gd name="connsiteY3" fmla="*/ 1377725 h 1554039"/>
                    <a:gd name="connsiteX4" fmla="*/ 0 w 1094277"/>
                    <a:gd name="connsiteY4" fmla="*/ 1554039 h 1554039"/>
                    <a:gd name="connsiteX0" fmla="*/ 0 w 849141"/>
                    <a:gd name="connsiteY0" fmla="*/ 1554039 h 1554039"/>
                    <a:gd name="connsiteX1" fmla="*/ 549036 w 849141"/>
                    <a:gd name="connsiteY1" fmla="*/ 0 h 1554039"/>
                    <a:gd name="connsiteX2" fmla="*/ 849141 w 849141"/>
                    <a:gd name="connsiteY2" fmla="*/ 243923 h 1554039"/>
                    <a:gd name="connsiteX3" fmla="*/ 372835 w 849141"/>
                    <a:gd name="connsiteY3" fmla="*/ 1377725 h 1554039"/>
                    <a:gd name="connsiteX4" fmla="*/ 0 w 849141"/>
                    <a:gd name="connsiteY4" fmla="*/ 1554039 h 1554039"/>
                    <a:gd name="connsiteX0" fmla="*/ 0 w 849141"/>
                    <a:gd name="connsiteY0" fmla="*/ 1310116 h 1310116"/>
                    <a:gd name="connsiteX1" fmla="*/ 426951 w 849141"/>
                    <a:gd name="connsiteY1" fmla="*/ 156329 h 1310116"/>
                    <a:gd name="connsiteX2" fmla="*/ 849141 w 849141"/>
                    <a:gd name="connsiteY2" fmla="*/ 0 h 1310116"/>
                    <a:gd name="connsiteX3" fmla="*/ 372835 w 849141"/>
                    <a:gd name="connsiteY3" fmla="*/ 1133802 h 1310116"/>
                    <a:gd name="connsiteX4" fmla="*/ 0 w 849141"/>
                    <a:gd name="connsiteY4" fmla="*/ 1310116 h 1310116"/>
                    <a:gd name="connsiteX0" fmla="*/ 0 w 847779"/>
                    <a:gd name="connsiteY0" fmla="*/ 1315264 h 1315264"/>
                    <a:gd name="connsiteX1" fmla="*/ 426951 w 847779"/>
                    <a:gd name="connsiteY1" fmla="*/ 161477 h 1315264"/>
                    <a:gd name="connsiteX2" fmla="*/ 847779 w 847779"/>
                    <a:gd name="connsiteY2" fmla="*/ 0 h 1315264"/>
                    <a:gd name="connsiteX3" fmla="*/ 372835 w 847779"/>
                    <a:gd name="connsiteY3" fmla="*/ 1138950 h 1315264"/>
                    <a:gd name="connsiteX4" fmla="*/ 0 w 847779"/>
                    <a:gd name="connsiteY4" fmla="*/ 1315264 h 1315264"/>
                    <a:gd name="connsiteX0" fmla="*/ 0 w 898950"/>
                    <a:gd name="connsiteY0" fmla="*/ 1401915 h 1401915"/>
                    <a:gd name="connsiteX1" fmla="*/ 426951 w 898950"/>
                    <a:gd name="connsiteY1" fmla="*/ 248128 h 1401915"/>
                    <a:gd name="connsiteX2" fmla="*/ 898950 w 898950"/>
                    <a:gd name="connsiteY2" fmla="*/ 0 h 1401915"/>
                    <a:gd name="connsiteX3" fmla="*/ 372835 w 898950"/>
                    <a:gd name="connsiteY3" fmla="*/ 1225601 h 1401915"/>
                    <a:gd name="connsiteX4" fmla="*/ 0 w 898950"/>
                    <a:gd name="connsiteY4" fmla="*/ 1401915 h 1401915"/>
                    <a:gd name="connsiteX0" fmla="*/ 0 w 898950"/>
                    <a:gd name="connsiteY0" fmla="*/ 1401915 h 1401915"/>
                    <a:gd name="connsiteX1" fmla="*/ 360613 w 898950"/>
                    <a:gd name="connsiteY1" fmla="*/ 205599 h 1401915"/>
                    <a:gd name="connsiteX2" fmla="*/ 898950 w 898950"/>
                    <a:gd name="connsiteY2" fmla="*/ 0 h 1401915"/>
                    <a:gd name="connsiteX3" fmla="*/ 372835 w 898950"/>
                    <a:gd name="connsiteY3" fmla="*/ 1225601 h 1401915"/>
                    <a:gd name="connsiteX4" fmla="*/ 0 w 898950"/>
                    <a:gd name="connsiteY4" fmla="*/ 1401915 h 1401915"/>
                    <a:gd name="connsiteX0" fmla="*/ 0 w 898950"/>
                    <a:gd name="connsiteY0" fmla="*/ 1401915 h 1439065"/>
                    <a:gd name="connsiteX1" fmla="*/ 360613 w 898950"/>
                    <a:gd name="connsiteY1" fmla="*/ 205599 h 1439065"/>
                    <a:gd name="connsiteX2" fmla="*/ 898950 w 898950"/>
                    <a:gd name="connsiteY2" fmla="*/ 0 h 1439065"/>
                    <a:gd name="connsiteX3" fmla="*/ 304156 w 898950"/>
                    <a:gd name="connsiteY3" fmla="*/ 1439065 h 1439065"/>
                    <a:gd name="connsiteX4" fmla="*/ 0 w 898950"/>
                    <a:gd name="connsiteY4" fmla="*/ 1401915 h 1439065"/>
                    <a:gd name="connsiteX0" fmla="*/ 0 w 1070301"/>
                    <a:gd name="connsiteY0" fmla="*/ 1662584 h 1662584"/>
                    <a:gd name="connsiteX1" fmla="*/ 531964 w 1070301"/>
                    <a:gd name="connsiteY1" fmla="*/ 205599 h 1662584"/>
                    <a:gd name="connsiteX2" fmla="*/ 1070301 w 1070301"/>
                    <a:gd name="connsiteY2" fmla="*/ 0 h 1662584"/>
                    <a:gd name="connsiteX3" fmla="*/ 475507 w 1070301"/>
                    <a:gd name="connsiteY3" fmla="*/ 1439065 h 1662584"/>
                    <a:gd name="connsiteX4" fmla="*/ 0 w 1070301"/>
                    <a:gd name="connsiteY4" fmla="*/ 1662584 h 1662584"/>
                    <a:gd name="connsiteX0" fmla="*/ 0 w 1070301"/>
                    <a:gd name="connsiteY0" fmla="*/ 1662584 h 1662584"/>
                    <a:gd name="connsiteX1" fmla="*/ 531964 w 1070301"/>
                    <a:gd name="connsiteY1" fmla="*/ 205599 h 1662584"/>
                    <a:gd name="connsiteX2" fmla="*/ 1070301 w 1070301"/>
                    <a:gd name="connsiteY2" fmla="*/ 0 h 1662584"/>
                    <a:gd name="connsiteX3" fmla="*/ 478866 w 1070301"/>
                    <a:gd name="connsiteY3" fmla="*/ 1444185 h 1662584"/>
                    <a:gd name="connsiteX4" fmla="*/ 0 w 1070301"/>
                    <a:gd name="connsiteY4" fmla="*/ 1662584 h 1662584"/>
                    <a:gd name="connsiteX0" fmla="*/ 0 w 1072063"/>
                    <a:gd name="connsiteY0" fmla="*/ 1671063 h 1671063"/>
                    <a:gd name="connsiteX1" fmla="*/ 533726 w 1072063"/>
                    <a:gd name="connsiteY1" fmla="*/ 205599 h 1671063"/>
                    <a:gd name="connsiteX2" fmla="*/ 1072063 w 1072063"/>
                    <a:gd name="connsiteY2" fmla="*/ 0 h 1671063"/>
                    <a:gd name="connsiteX3" fmla="*/ 480628 w 1072063"/>
                    <a:gd name="connsiteY3" fmla="*/ 1444185 h 1671063"/>
                    <a:gd name="connsiteX4" fmla="*/ 0 w 1072063"/>
                    <a:gd name="connsiteY4" fmla="*/ 1671063 h 1671063"/>
                    <a:gd name="connsiteX0" fmla="*/ 0 w 1079660"/>
                    <a:gd name="connsiteY0" fmla="*/ 1665061 h 1665061"/>
                    <a:gd name="connsiteX1" fmla="*/ 533726 w 1079660"/>
                    <a:gd name="connsiteY1" fmla="*/ 199597 h 1665061"/>
                    <a:gd name="connsiteX2" fmla="*/ 1079660 w 1079660"/>
                    <a:gd name="connsiteY2" fmla="*/ 0 h 1665061"/>
                    <a:gd name="connsiteX3" fmla="*/ 480628 w 1079660"/>
                    <a:gd name="connsiteY3" fmla="*/ 1438183 h 1665061"/>
                    <a:gd name="connsiteX4" fmla="*/ 0 w 1079660"/>
                    <a:gd name="connsiteY4" fmla="*/ 1665061 h 1665061"/>
                    <a:gd name="connsiteX0" fmla="*/ 0 w 1078861"/>
                    <a:gd name="connsiteY0" fmla="*/ 1671860 h 1671860"/>
                    <a:gd name="connsiteX1" fmla="*/ 533726 w 1078861"/>
                    <a:gd name="connsiteY1" fmla="*/ 206396 h 1671860"/>
                    <a:gd name="connsiteX2" fmla="*/ 1078861 w 1078861"/>
                    <a:gd name="connsiteY2" fmla="*/ 0 h 1671860"/>
                    <a:gd name="connsiteX3" fmla="*/ 480628 w 1078861"/>
                    <a:gd name="connsiteY3" fmla="*/ 1444982 h 1671860"/>
                    <a:gd name="connsiteX4" fmla="*/ 0 w 1078861"/>
                    <a:gd name="connsiteY4" fmla="*/ 1671860 h 1671860"/>
                    <a:gd name="connsiteX0" fmla="*/ 0 w 1050435"/>
                    <a:gd name="connsiteY0" fmla="*/ 1650297 h 1650297"/>
                    <a:gd name="connsiteX1" fmla="*/ 533726 w 1050435"/>
                    <a:gd name="connsiteY1" fmla="*/ 184833 h 1650297"/>
                    <a:gd name="connsiteX2" fmla="*/ 1050435 w 1050435"/>
                    <a:gd name="connsiteY2" fmla="*/ 0 h 1650297"/>
                    <a:gd name="connsiteX3" fmla="*/ 480628 w 1050435"/>
                    <a:gd name="connsiteY3" fmla="*/ 1423419 h 1650297"/>
                    <a:gd name="connsiteX4" fmla="*/ 0 w 1050435"/>
                    <a:gd name="connsiteY4" fmla="*/ 1650297 h 1650297"/>
                    <a:gd name="connsiteX0" fmla="*/ 0 w 1050435"/>
                    <a:gd name="connsiteY0" fmla="*/ 1650297 h 1650297"/>
                    <a:gd name="connsiteX1" fmla="*/ 533726 w 1050435"/>
                    <a:gd name="connsiteY1" fmla="*/ 184833 h 1650297"/>
                    <a:gd name="connsiteX2" fmla="*/ 1050435 w 1050435"/>
                    <a:gd name="connsiteY2" fmla="*/ 0 h 1650297"/>
                    <a:gd name="connsiteX3" fmla="*/ 495161 w 1050435"/>
                    <a:gd name="connsiteY3" fmla="*/ 1429492 h 1650297"/>
                    <a:gd name="connsiteX4" fmla="*/ 0 w 1050435"/>
                    <a:gd name="connsiteY4" fmla="*/ 1650297 h 1650297"/>
                    <a:gd name="connsiteX0" fmla="*/ 0 w 1051769"/>
                    <a:gd name="connsiteY0" fmla="*/ 1657719 h 1657719"/>
                    <a:gd name="connsiteX1" fmla="*/ 533726 w 1051769"/>
                    <a:gd name="connsiteY1" fmla="*/ 192255 h 1657719"/>
                    <a:gd name="connsiteX2" fmla="*/ 1051769 w 1051769"/>
                    <a:gd name="connsiteY2" fmla="*/ 0 h 1657719"/>
                    <a:gd name="connsiteX3" fmla="*/ 495161 w 1051769"/>
                    <a:gd name="connsiteY3" fmla="*/ 1436914 h 1657719"/>
                    <a:gd name="connsiteX4" fmla="*/ 0 w 1051769"/>
                    <a:gd name="connsiteY4" fmla="*/ 1657719 h 1657719"/>
                    <a:gd name="connsiteX0" fmla="*/ 0 w 1051769"/>
                    <a:gd name="connsiteY0" fmla="*/ 1657719 h 1657719"/>
                    <a:gd name="connsiteX1" fmla="*/ 511441 w 1051769"/>
                    <a:gd name="connsiteY1" fmla="*/ 192062 h 1657719"/>
                    <a:gd name="connsiteX2" fmla="*/ 1051769 w 1051769"/>
                    <a:gd name="connsiteY2" fmla="*/ 0 h 1657719"/>
                    <a:gd name="connsiteX3" fmla="*/ 495161 w 1051769"/>
                    <a:gd name="connsiteY3" fmla="*/ 1436914 h 1657719"/>
                    <a:gd name="connsiteX4" fmla="*/ 0 w 1051769"/>
                    <a:gd name="connsiteY4" fmla="*/ 1657719 h 1657719"/>
                    <a:gd name="connsiteX0" fmla="*/ 0 w 1033318"/>
                    <a:gd name="connsiteY0" fmla="*/ 1654408 h 1654408"/>
                    <a:gd name="connsiteX1" fmla="*/ 492990 w 1033318"/>
                    <a:gd name="connsiteY1" fmla="*/ 192062 h 1654408"/>
                    <a:gd name="connsiteX2" fmla="*/ 1033318 w 1033318"/>
                    <a:gd name="connsiteY2" fmla="*/ 0 h 1654408"/>
                    <a:gd name="connsiteX3" fmla="*/ 476710 w 1033318"/>
                    <a:gd name="connsiteY3" fmla="*/ 1436914 h 1654408"/>
                    <a:gd name="connsiteX4" fmla="*/ 0 w 1033318"/>
                    <a:gd name="connsiteY4" fmla="*/ 1654408 h 16544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3318" h="1654408">
                      <a:moveTo>
                        <a:pt x="0" y="1654408"/>
                      </a:moveTo>
                      <a:lnTo>
                        <a:pt x="492990" y="192062"/>
                      </a:lnTo>
                      <a:lnTo>
                        <a:pt x="1033318" y="0"/>
                      </a:lnTo>
                      <a:lnTo>
                        <a:pt x="476710" y="1436914"/>
                      </a:lnTo>
                      <a:lnTo>
                        <a:pt x="0" y="1654408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  <a:alpha val="57000"/>
                  </a:schemeClr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327" name="直線コネクタ 326"/>
                <p:cNvCxnSpPr/>
                <p:nvPr/>
              </p:nvCxnSpPr>
              <p:spPr>
                <a:xfrm>
                  <a:off x="3605654" y="2592439"/>
                  <a:ext cx="298026" cy="465907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直線コネクタ 327"/>
                <p:cNvCxnSpPr/>
                <p:nvPr/>
              </p:nvCxnSpPr>
              <p:spPr>
                <a:xfrm>
                  <a:off x="3539885" y="2575801"/>
                  <a:ext cx="293915" cy="468287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直線コネクタ 328"/>
                <p:cNvCxnSpPr/>
                <p:nvPr/>
              </p:nvCxnSpPr>
              <p:spPr>
                <a:xfrm>
                  <a:off x="3478224" y="2566293"/>
                  <a:ext cx="293915" cy="477796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直線コネクタ 329"/>
                <p:cNvCxnSpPr/>
                <p:nvPr/>
              </p:nvCxnSpPr>
              <p:spPr>
                <a:xfrm>
                  <a:off x="3410399" y="2552026"/>
                  <a:ext cx="287750" cy="473043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直線コネクタ 330"/>
                <p:cNvCxnSpPr/>
                <p:nvPr/>
              </p:nvCxnSpPr>
              <p:spPr>
                <a:xfrm>
                  <a:off x="3345312" y="2535389"/>
                  <a:ext cx="282955" cy="475421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直線コネクタ 331"/>
                <p:cNvCxnSpPr/>
                <p:nvPr/>
              </p:nvCxnSpPr>
              <p:spPr>
                <a:xfrm>
                  <a:off x="3281595" y="2523500"/>
                  <a:ext cx="289119" cy="484926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直線コネクタ 332"/>
                <p:cNvCxnSpPr/>
                <p:nvPr/>
              </p:nvCxnSpPr>
              <p:spPr>
                <a:xfrm>
                  <a:off x="2781461" y="2406392"/>
                  <a:ext cx="300082" cy="516462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直線コネクタ 333"/>
                <p:cNvCxnSpPr/>
                <p:nvPr/>
              </p:nvCxnSpPr>
              <p:spPr>
                <a:xfrm>
                  <a:off x="2859564" y="2430795"/>
                  <a:ext cx="295971" cy="506318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直線コネクタ 334"/>
                <p:cNvCxnSpPr/>
                <p:nvPr/>
              </p:nvCxnSpPr>
              <p:spPr>
                <a:xfrm>
                  <a:off x="2941777" y="2447438"/>
                  <a:ext cx="308304" cy="508698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直線コネクタ 335"/>
                <p:cNvCxnSpPr/>
                <p:nvPr/>
              </p:nvCxnSpPr>
              <p:spPr>
                <a:xfrm>
                  <a:off x="3023991" y="2473586"/>
                  <a:ext cx="269252" cy="480213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直線コネクタ 336"/>
                <p:cNvCxnSpPr/>
                <p:nvPr/>
              </p:nvCxnSpPr>
              <p:spPr>
                <a:xfrm>
                  <a:off x="3085652" y="2478340"/>
                  <a:ext cx="279528" cy="492057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直線コネクタ 337"/>
                <p:cNvCxnSpPr/>
                <p:nvPr/>
              </p:nvCxnSpPr>
              <p:spPr>
                <a:xfrm>
                  <a:off x="3141145" y="2490223"/>
                  <a:ext cx="285695" cy="484969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39" name="グループ化 338"/>
                <p:cNvGrpSpPr/>
                <p:nvPr/>
              </p:nvGrpSpPr>
              <p:grpSpPr>
                <a:xfrm>
                  <a:off x="2158688" y="2268927"/>
                  <a:ext cx="1807815" cy="848924"/>
                  <a:chOff x="5317943" y="3719744"/>
                  <a:chExt cx="1667297" cy="676971"/>
                </a:xfrm>
              </p:grpSpPr>
              <p:cxnSp>
                <p:nvCxnSpPr>
                  <p:cNvPr id="434" name="直線コネクタ 433"/>
                  <p:cNvCxnSpPr/>
                  <p:nvPr/>
                </p:nvCxnSpPr>
                <p:spPr>
                  <a:xfrm>
                    <a:off x="5431679" y="4116109"/>
                    <a:ext cx="73035" cy="4486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5" name="直線コネクタ 434"/>
                  <p:cNvCxnSpPr/>
                  <p:nvPr/>
                </p:nvCxnSpPr>
                <p:spPr>
                  <a:xfrm>
                    <a:off x="5504575" y="4160974"/>
                    <a:ext cx="107394" cy="31430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6" name="直線コネクタ 435"/>
                  <p:cNvCxnSpPr/>
                  <p:nvPr/>
                </p:nvCxnSpPr>
                <p:spPr>
                  <a:xfrm>
                    <a:off x="5416514" y="4063032"/>
                    <a:ext cx="102170" cy="65634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7" name="直線コネクタ 436"/>
                  <p:cNvCxnSpPr/>
                  <p:nvPr/>
                </p:nvCxnSpPr>
                <p:spPr>
                  <a:xfrm>
                    <a:off x="5520430" y="4128668"/>
                    <a:ext cx="92551" cy="34925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8" name="直線コネクタ 437"/>
                  <p:cNvCxnSpPr/>
                  <p:nvPr/>
                </p:nvCxnSpPr>
                <p:spPr>
                  <a:xfrm>
                    <a:off x="5335328" y="3726155"/>
                    <a:ext cx="282893" cy="445294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9" name="直線コネクタ 438"/>
                  <p:cNvCxnSpPr/>
                  <p:nvPr/>
                </p:nvCxnSpPr>
                <p:spPr>
                  <a:xfrm>
                    <a:off x="6695729" y="3980947"/>
                    <a:ext cx="289511" cy="385725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0" name="直線コネクタ 439"/>
                  <p:cNvCxnSpPr/>
                  <p:nvPr/>
                </p:nvCxnSpPr>
                <p:spPr>
                  <a:xfrm>
                    <a:off x="5332709" y="3719744"/>
                    <a:ext cx="1354791" cy="259318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1" name="直線コネクタ 440"/>
                  <p:cNvCxnSpPr/>
                  <p:nvPr/>
                </p:nvCxnSpPr>
                <p:spPr>
                  <a:xfrm flipH="1">
                    <a:off x="5317943" y="3725616"/>
                    <a:ext cx="13271" cy="2085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2" name="直線コネクタ 441"/>
                  <p:cNvCxnSpPr/>
                  <p:nvPr/>
                </p:nvCxnSpPr>
                <p:spPr>
                  <a:xfrm flipV="1">
                    <a:off x="5332709" y="3765447"/>
                    <a:ext cx="20955" cy="23573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3" name="直線コネクタ 442"/>
                  <p:cNvCxnSpPr/>
                  <p:nvPr/>
                </p:nvCxnSpPr>
                <p:spPr>
                  <a:xfrm>
                    <a:off x="5824548" y="3819445"/>
                    <a:ext cx="278174" cy="410994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4" name="直線コネクタ 443"/>
                  <p:cNvCxnSpPr/>
                  <p:nvPr/>
                </p:nvCxnSpPr>
                <p:spPr>
                  <a:xfrm>
                    <a:off x="6277699" y="3905884"/>
                    <a:ext cx="274281" cy="391247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5" name="直線コネクタ 444"/>
                  <p:cNvCxnSpPr/>
                  <p:nvPr/>
                </p:nvCxnSpPr>
                <p:spPr>
                  <a:xfrm>
                    <a:off x="5615602" y="4199962"/>
                    <a:ext cx="1356559" cy="196753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6" name="直線コネクタ 445"/>
                  <p:cNvCxnSpPr/>
                  <p:nvPr/>
                </p:nvCxnSpPr>
                <p:spPr>
                  <a:xfrm flipH="1">
                    <a:off x="6972440" y="4364408"/>
                    <a:ext cx="6114" cy="32307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7" name="直線コネクタ 446"/>
                  <p:cNvCxnSpPr/>
                  <p:nvPr/>
                </p:nvCxnSpPr>
                <p:spPr>
                  <a:xfrm flipH="1">
                    <a:off x="5615602" y="4166211"/>
                    <a:ext cx="5239" cy="3405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8" name="直線コネクタ 447"/>
                  <p:cNvCxnSpPr/>
                  <p:nvPr/>
                </p:nvCxnSpPr>
                <p:spPr>
                  <a:xfrm>
                    <a:off x="5342313" y="3785527"/>
                    <a:ext cx="231537" cy="36091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40" name="直線コネクタ 339"/>
                <p:cNvCxnSpPr/>
                <p:nvPr/>
              </p:nvCxnSpPr>
              <p:spPr>
                <a:xfrm>
                  <a:off x="2639640" y="2380881"/>
                  <a:ext cx="301191" cy="521216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直線コネクタ 340"/>
                <p:cNvCxnSpPr/>
                <p:nvPr/>
              </p:nvCxnSpPr>
              <p:spPr>
                <a:xfrm>
                  <a:off x="2571814" y="2366618"/>
                  <a:ext cx="285695" cy="525337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直線コネクタ 341"/>
                <p:cNvCxnSpPr/>
                <p:nvPr/>
              </p:nvCxnSpPr>
              <p:spPr>
                <a:xfrm>
                  <a:off x="2499877" y="2347597"/>
                  <a:ext cx="273362" cy="527714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直線コネクタ 342"/>
                <p:cNvCxnSpPr/>
                <p:nvPr/>
              </p:nvCxnSpPr>
              <p:spPr>
                <a:xfrm>
                  <a:off x="2423828" y="2330961"/>
                  <a:ext cx="277473" cy="532468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直線コネクタ 343"/>
                <p:cNvCxnSpPr/>
                <p:nvPr/>
              </p:nvCxnSpPr>
              <p:spPr>
                <a:xfrm>
                  <a:off x="2345725" y="2316063"/>
                  <a:ext cx="287750" cy="530725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直線コネクタ 344"/>
                <p:cNvCxnSpPr/>
                <p:nvPr/>
              </p:nvCxnSpPr>
              <p:spPr>
                <a:xfrm>
                  <a:off x="2263510" y="2297048"/>
                  <a:ext cx="285413" cy="532646"/>
                </a:xfrm>
                <a:prstGeom prst="line">
                  <a:avLst/>
                </a:prstGeom>
                <a:ln w="6350" cap="rnd">
                  <a:solidFill>
                    <a:schemeClr val="tx1">
                      <a:lumMod val="50000"/>
                      <a:lumOff val="50000"/>
                    </a:schemeClr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46" name="グループ化 345"/>
                <p:cNvGrpSpPr/>
                <p:nvPr/>
              </p:nvGrpSpPr>
              <p:grpSpPr>
                <a:xfrm rot="20465649">
                  <a:off x="1134122" y="1564953"/>
                  <a:ext cx="200604" cy="656295"/>
                  <a:chOff x="8548665" y="1271367"/>
                  <a:chExt cx="211284" cy="564074"/>
                </a:xfrm>
              </p:grpSpPr>
              <p:cxnSp>
                <p:nvCxnSpPr>
                  <p:cNvPr id="429" name="直線コネクタ 428"/>
                  <p:cNvCxnSpPr/>
                  <p:nvPr/>
                </p:nvCxnSpPr>
                <p:spPr>
                  <a:xfrm rot="6205635" flipV="1">
                    <a:off x="8421237" y="1539832"/>
                    <a:ext cx="452199" cy="127155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0" name="直線コネクタ 429"/>
                  <p:cNvCxnSpPr/>
                  <p:nvPr/>
                </p:nvCxnSpPr>
                <p:spPr>
                  <a:xfrm rot="6205635" flipV="1">
                    <a:off x="8440528" y="1544251"/>
                    <a:ext cx="459066" cy="123313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1" name="円弧 430"/>
                  <p:cNvSpPr/>
                  <p:nvPr/>
                </p:nvSpPr>
                <p:spPr>
                  <a:xfrm rot="21366014">
                    <a:off x="8549589" y="1322692"/>
                    <a:ext cx="210360" cy="83554"/>
                  </a:xfrm>
                  <a:prstGeom prst="arc">
                    <a:avLst>
                      <a:gd name="adj1" fmla="val 6254684"/>
                      <a:gd name="adj2" fmla="val 4005809"/>
                    </a:avLst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32" name="円弧 431"/>
                  <p:cNvSpPr/>
                  <p:nvPr/>
                </p:nvSpPr>
                <p:spPr>
                  <a:xfrm rot="21366014">
                    <a:off x="8548665" y="1271367"/>
                    <a:ext cx="207337" cy="69834"/>
                  </a:xfrm>
                  <a:prstGeom prst="arc">
                    <a:avLst>
                      <a:gd name="adj1" fmla="val 9619038"/>
                      <a:gd name="adj2" fmla="val 1308521"/>
                    </a:avLst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33" name="円弧 432"/>
                  <p:cNvSpPr/>
                  <p:nvPr/>
                </p:nvSpPr>
                <p:spPr>
                  <a:xfrm rot="20806603">
                    <a:off x="8631197" y="1361766"/>
                    <a:ext cx="55043" cy="58417"/>
                  </a:xfrm>
                  <a:prstGeom prst="arc">
                    <a:avLst>
                      <a:gd name="adj1" fmla="val 13723441"/>
                      <a:gd name="adj2" fmla="val 19742176"/>
                    </a:avLst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347" name="グループ化 346"/>
                <p:cNvGrpSpPr/>
                <p:nvPr/>
              </p:nvGrpSpPr>
              <p:grpSpPr>
                <a:xfrm rot="3144561">
                  <a:off x="1658415" y="1831527"/>
                  <a:ext cx="698154" cy="263356"/>
                  <a:chOff x="3888227" y="1269526"/>
                  <a:chExt cx="1461890" cy="1005200"/>
                </a:xfrm>
              </p:grpSpPr>
              <p:sp>
                <p:nvSpPr>
                  <p:cNvPr id="420" name="楕円 612"/>
                  <p:cNvSpPr/>
                  <p:nvPr/>
                </p:nvSpPr>
                <p:spPr>
                  <a:xfrm rot="21307078" flipV="1">
                    <a:off x="3888227" y="1269526"/>
                    <a:ext cx="1461890" cy="10052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21" name="直線コネクタ 420"/>
                  <p:cNvCxnSpPr/>
                  <p:nvPr/>
                </p:nvCxnSpPr>
                <p:spPr>
                  <a:xfrm flipH="1" flipV="1">
                    <a:off x="4498360" y="1555905"/>
                    <a:ext cx="159540" cy="60721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2" name="直線コネクタ 421"/>
                  <p:cNvCxnSpPr/>
                  <p:nvPr/>
                </p:nvCxnSpPr>
                <p:spPr>
                  <a:xfrm flipV="1">
                    <a:off x="4662663" y="1539236"/>
                    <a:ext cx="35718" cy="62626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3" name="直線コネクタ 422"/>
                  <p:cNvCxnSpPr/>
                  <p:nvPr/>
                </p:nvCxnSpPr>
                <p:spPr>
                  <a:xfrm flipH="1" flipV="1">
                    <a:off x="4698991" y="1534474"/>
                    <a:ext cx="292284" cy="228600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4" name="直線コネクタ 423"/>
                  <p:cNvCxnSpPr/>
                  <p:nvPr/>
                </p:nvCxnSpPr>
                <p:spPr>
                  <a:xfrm flipH="1" flipV="1">
                    <a:off x="4676950" y="1382074"/>
                    <a:ext cx="319089" cy="376237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5" name="直線コネクタ 424"/>
                  <p:cNvCxnSpPr/>
                  <p:nvPr/>
                </p:nvCxnSpPr>
                <p:spPr>
                  <a:xfrm flipH="1">
                    <a:off x="4253089" y="1555905"/>
                    <a:ext cx="247649" cy="22859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6" name="直線コネクタ 425"/>
                  <p:cNvCxnSpPr/>
                  <p:nvPr/>
                </p:nvCxnSpPr>
                <p:spPr>
                  <a:xfrm flipH="1">
                    <a:off x="4253089" y="1405886"/>
                    <a:ext cx="250030" cy="376238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7" name="楕円 619"/>
                  <p:cNvSpPr/>
                  <p:nvPr/>
                </p:nvSpPr>
                <p:spPr>
                  <a:xfrm rot="4829000" flipV="1">
                    <a:off x="4533649" y="1345315"/>
                    <a:ext cx="104876" cy="45719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28" name="円弧 427"/>
                  <p:cNvSpPr/>
                  <p:nvPr/>
                </p:nvSpPr>
                <p:spPr>
                  <a:xfrm rot="21161889" flipV="1">
                    <a:off x="4507634" y="1367945"/>
                    <a:ext cx="171996" cy="82021"/>
                  </a:xfrm>
                  <a:prstGeom prst="arc">
                    <a:avLst>
                      <a:gd name="adj1" fmla="val 8756851"/>
                      <a:gd name="adj2" fmla="val 3425924"/>
                    </a:avLst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48" name="平行四辺形 347"/>
                <p:cNvSpPr/>
                <p:nvPr/>
              </p:nvSpPr>
              <p:spPr>
                <a:xfrm rot="19441134">
                  <a:off x="1554245" y="2064760"/>
                  <a:ext cx="186886" cy="229211"/>
                </a:xfrm>
                <a:prstGeom prst="parallelogram">
                  <a:avLst>
                    <a:gd name="adj" fmla="val 45188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9" name="平行四辺形 348"/>
                <p:cNvSpPr/>
                <p:nvPr/>
              </p:nvSpPr>
              <p:spPr>
                <a:xfrm rot="19730970">
                  <a:off x="1541090" y="2391529"/>
                  <a:ext cx="270274" cy="229211"/>
                </a:xfrm>
                <a:prstGeom prst="parallelogram">
                  <a:avLst>
                    <a:gd name="adj" fmla="val 25930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0" name="平行四辺形 349"/>
                <p:cNvSpPr/>
                <p:nvPr/>
              </p:nvSpPr>
              <p:spPr>
                <a:xfrm rot="19517942">
                  <a:off x="1714693" y="2652736"/>
                  <a:ext cx="176222" cy="229211"/>
                </a:xfrm>
                <a:prstGeom prst="parallelogram">
                  <a:avLst>
                    <a:gd name="adj" fmla="val 46280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1" name="平行四辺形 350"/>
                <p:cNvSpPr/>
                <p:nvPr/>
              </p:nvSpPr>
              <p:spPr>
                <a:xfrm rot="19730970">
                  <a:off x="1450890" y="2698196"/>
                  <a:ext cx="123393" cy="75762"/>
                </a:xfrm>
                <a:prstGeom prst="parallelogram">
                  <a:avLst>
                    <a:gd name="adj" fmla="val 25930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2" name="平行四辺形 351"/>
                <p:cNvSpPr/>
                <p:nvPr/>
              </p:nvSpPr>
              <p:spPr>
                <a:xfrm rot="19594987">
                  <a:off x="1507613" y="2950758"/>
                  <a:ext cx="209733" cy="70654"/>
                </a:xfrm>
                <a:prstGeom prst="parallelogram">
                  <a:avLst>
                    <a:gd name="adj" fmla="val 26755"/>
                  </a:avLst>
                </a:prstGeom>
                <a:solidFill>
                  <a:schemeClr val="bg1">
                    <a:lumMod val="95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353" name="グループ化 352"/>
                <p:cNvGrpSpPr/>
                <p:nvPr/>
              </p:nvGrpSpPr>
              <p:grpSpPr>
                <a:xfrm>
                  <a:off x="-1322759" y="1392223"/>
                  <a:ext cx="2814809" cy="1430991"/>
                  <a:chOff x="1264820" y="2922007"/>
                  <a:chExt cx="3261121" cy="1081129"/>
                </a:xfrm>
              </p:grpSpPr>
              <p:cxnSp>
                <p:nvCxnSpPr>
                  <p:cNvPr id="376" name="直線コネクタ 375"/>
                  <p:cNvCxnSpPr/>
                  <p:nvPr/>
                </p:nvCxnSpPr>
                <p:spPr>
                  <a:xfrm>
                    <a:off x="4067551" y="3466837"/>
                    <a:ext cx="254079" cy="48982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7" name="直線コネクタ 376"/>
                  <p:cNvCxnSpPr/>
                  <p:nvPr/>
                </p:nvCxnSpPr>
                <p:spPr>
                  <a:xfrm>
                    <a:off x="1291013" y="2922007"/>
                    <a:ext cx="2780276" cy="544830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直線コネクタ 377"/>
                  <p:cNvCxnSpPr/>
                  <p:nvPr/>
                </p:nvCxnSpPr>
                <p:spPr>
                  <a:xfrm>
                    <a:off x="1289703" y="2927078"/>
                    <a:ext cx="127040" cy="610481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9" name="直線コネクタ 378"/>
                  <p:cNvCxnSpPr/>
                  <p:nvPr/>
                </p:nvCxnSpPr>
                <p:spPr>
                  <a:xfrm>
                    <a:off x="1264820" y="2945581"/>
                    <a:ext cx="130968" cy="644366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0" name="直線コネクタ 379"/>
                  <p:cNvCxnSpPr/>
                  <p:nvPr/>
                </p:nvCxnSpPr>
                <p:spPr>
                  <a:xfrm flipH="1">
                    <a:off x="1264820" y="2922007"/>
                    <a:ext cx="24883" cy="23574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1" name="直線コネクタ 380"/>
                  <p:cNvCxnSpPr/>
                  <p:nvPr/>
                </p:nvCxnSpPr>
                <p:spPr>
                  <a:xfrm flipH="1">
                    <a:off x="1401028" y="3534772"/>
                    <a:ext cx="12661" cy="52556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2" name="直線コネクタ 381"/>
                  <p:cNvCxnSpPr/>
                  <p:nvPr/>
                </p:nvCxnSpPr>
                <p:spPr>
                  <a:xfrm>
                    <a:off x="1398884" y="3591894"/>
                    <a:ext cx="2907506" cy="411242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3" name="直線コネクタ 382"/>
                  <p:cNvCxnSpPr/>
                  <p:nvPr/>
                </p:nvCxnSpPr>
                <p:spPr>
                  <a:xfrm flipH="1">
                    <a:off x="4305300" y="3955614"/>
                    <a:ext cx="13714" cy="47371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4" name="直線コネクタ 383"/>
                  <p:cNvCxnSpPr/>
                  <p:nvPr/>
                </p:nvCxnSpPr>
                <p:spPr>
                  <a:xfrm>
                    <a:off x="4075409" y="3474695"/>
                    <a:ext cx="81201" cy="10478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5" name="直線コネクタ 384"/>
                  <p:cNvCxnSpPr/>
                  <p:nvPr/>
                </p:nvCxnSpPr>
                <p:spPr>
                  <a:xfrm>
                    <a:off x="4332107" y="3624000"/>
                    <a:ext cx="117873" cy="78581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6" name="直線コネクタ 385"/>
                  <p:cNvCxnSpPr/>
                  <p:nvPr/>
                </p:nvCxnSpPr>
                <p:spPr>
                  <a:xfrm flipV="1">
                    <a:off x="4478792" y="3885937"/>
                    <a:ext cx="18336" cy="10478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直線コネクタ 386"/>
                  <p:cNvCxnSpPr/>
                  <p:nvPr/>
                </p:nvCxnSpPr>
                <p:spPr>
                  <a:xfrm>
                    <a:off x="3307933" y="3320151"/>
                    <a:ext cx="223427" cy="524795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8" name="直線コネクタ 387"/>
                  <p:cNvCxnSpPr/>
                  <p:nvPr/>
                </p:nvCxnSpPr>
                <p:spPr>
                  <a:xfrm>
                    <a:off x="2375435" y="3136795"/>
                    <a:ext cx="191552" cy="566892"/>
                  </a:xfrm>
                  <a:prstGeom prst="line">
                    <a:avLst/>
                  </a:prstGeom>
                  <a:ln w="12700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9" name="正方形/長方形 326"/>
                  <p:cNvSpPr/>
                  <p:nvPr/>
                </p:nvSpPr>
                <p:spPr>
                  <a:xfrm>
                    <a:off x="4232044" y="3549526"/>
                    <a:ext cx="87583" cy="66939"/>
                  </a:xfrm>
                  <a:custGeom>
                    <a:avLst/>
                    <a:gdLst>
                      <a:gd name="connsiteX0" fmla="*/ 0 w 914400"/>
                      <a:gd name="connsiteY0" fmla="*/ 0 h 914400"/>
                      <a:gd name="connsiteX1" fmla="*/ 914400 w 914400"/>
                      <a:gd name="connsiteY1" fmla="*/ 0 h 914400"/>
                      <a:gd name="connsiteX2" fmla="*/ 914400 w 914400"/>
                      <a:gd name="connsiteY2" fmla="*/ 914400 h 914400"/>
                      <a:gd name="connsiteX3" fmla="*/ 0 w 914400"/>
                      <a:gd name="connsiteY3" fmla="*/ 914400 h 914400"/>
                      <a:gd name="connsiteX4" fmla="*/ 0 w 914400"/>
                      <a:gd name="connsiteY4" fmla="*/ 0 h 914400"/>
                      <a:gd name="connsiteX0" fmla="*/ 0 w 914400"/>
                      <a:gd name="connsiteY0" fmla="*/ 583406 h 1497806"/>
                      <a:gd name="connsiteX1" fmla="*/ 621506 w 914400"/>
                      <a:gd name="connsiteY1" fmla="*/ 0 h 1497806"/>
                      <a:gd name="connsiteX2" fmla="*/ 914400 w 914400"/>
                      <a:gd name="connsiteY2" fmla="*/ 1497806 h 1497806"/>
                      <a:gd name="connsiteX3" fmla="*/ 0 w 914400"/>
                      <a:gd name="connsiteY3" fmla="*/ 1497806 h 1497806"/>
                      <a:gd name="connsiteX4" fmla="*/ 0 w 914400"/>
                      <a:gd name="connsiteY4" fmla="*/ 583406 h 1497806"/>
                      <a:gd name="connsiteX0" fmla="*/ 0 w 700088"/>
                      <a:gd name="connsiteY0" fmla="*/ 583406 h 1497806"/>
                      <a:gd name="connsiteX1" fmla="*/ 621506 w 700088"/>
                      <a:gd name="connsiteY1" fmla="*/ 0 h 1497806"/>
                      <a:gd name="connsiteX2" fmla="*/ 700088 w 700088"/>
                      <a:gd name="connsiteY2" fmla="*/ 57150 h 1497806"/>
                      <a:gd name="connsiteX3" fmla="*/ 0 w 700088"/>
                      <a:gd name="connsiteY3" fmla="*/ 1497806 h 1497806"/>
                      <a:gd name="connsiteX4" fmla="*/ 0 w 700088"/>
                      <a:gd name="connsiteY4" fmla="*/ 583406 h 1497806"/>
                      <a:gd name="connsiteX0" fmla="*/ 607219 w 700088"/>
                      <a:gd name="connsiteY0" fmla="*/ 16669 h 1497806"/>
                      <a:gd name="connsiteX1" fmla="*/ 621506 w 700088"/>
                      <a:gd name="connsiteY1" fmla="*/ 0 h 1497806"/>
                      <a:gd name="connsiteX2" fmla="*/ 700088 w 700088"/>
                      <a:gd name="connsiteY2" fmla="*/ 57150 h 1497806"/>
                      <a:gd name="connsiteX3" fmla="*/ 0 w 700088"/>
                      <a:gd name="connsiteY3" fmla="*/ 1497806 h 1497806"/>
                      <a:gd name="connsiteX4" fmla="*/ 607219 w 700088"/>
                      <a:gd name="connsiteY4" fmla="*/ 16669 h 1497806"/>
                      <a:gd name="connsiteX0" fmla="*/ 0 w 92869"/>
                      <a:gd name="connsiteY0" fmla="*/ 16669 h 61912"/>
                      <a:gd name="connsiteX1" fmla="*/ 14287 w 92869"/>
                      <a:gd name="connsiteY1" fmla="*/ 0 h 61912"/>
                      <a:gd name="connsiteX2" fmla="*/ 92869 w 92869"/>
                      <a:gd name="connsiteY2" fmla="*/ 57150 h 61912"/>
                      <a:gd name="connsiteX3" fmla="*/ 59531 w 92869"/>
                      <a:gd name="connsiteY3" fmla="*/ 61912 h 61912"/>
                      <a:gd name="connsiteX4" fmla="*/ 0 w 92869"/>
                      <a:gd name="connsiteY4" fmla="*/ 16669 h 61912"/>
                      <a:gd name="connsiteX0" fmla="*/ 0 w 103693"/>
                      <a:gd name="connsiteY0" fmla="*/ 16669 h 61912"/>
                      <a:gd name="connsiteX1" fmla="*/ 14287 w 103693"/>
                      <a:gd name="connsiteY1" fmla="*/ 0 h 61912"/>
                      <a:gd name="connsiteX2" fmla="*/ 103693 w 103693"/>
                      <a:gd name="connsiteY2" fmla="*/ 52252 h 61912"/>
                      <a:gd name="connsiteX3" fmla="*/ 59531 w 103693"/>
                      <a:gd name="connsiteY3" fmla="*/ 61912 h 61912"/>
                      <a:gd name="connsiteX4" fmla="*/ 0 w 103693"/>
                      <a:gd name="connsiteY4" fmla="*/ 16669 h 61912"/>
                      <a:gd name="connsiteX0" fmla="*/ 0 w 99363"/>
                      <a:gd name="connsiteY0" fmla="*/ 16669 h 61912"/>
                      <a:gd name="connsiteX1" fmla="*/ 14287 w 99363"/>
                      <a:gd name="connsiteY1" fmla="*/ 0 h 61912"/>
                      <a:gd name="connsiteX2" fmla="*/ 99363 w 99363"/>
                      <a:gd name="connsiteY2" fmla="*/ 55518 h 61912"/>
                      <a:gd name="connsiteX3" fmla="*/ 59531 w 99363"/>
                      <a:gd name="connsiteY3" fmla="*/ 61912 h 61912"/>
                      <a:gd name="connsiteX4" fmla="*/ 0 w 99363"/>
                      <a:gd name="connsiteY4" fmla="*/ 16669 h 61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363" h="61912">
                        <a:moveTo>
                          <a:pt x="0" y="16669"/>
                        </a:moveTo>
                        <a:lnTo>
                          <a:pt x="14287" y="0"/>
                        </a:lnTo>
                        <a:lnTo>
                          <a:pt x="99363" y="55518"/>
                        </a:lnTo>
                        <a:lnTo>
                          <a:pt x="59531" y="61912"/>
                        </a:lnTo>
                        <a:lnTo>
                          <a:pt x="0" y="1666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0" name="正方形/長方形 326"/>
                  <p:cNvSpPr/>
                  <p:nvPr/>
                </p:nvSpPr>
                <p:spPr>
                  <a:xfrm rot="19857039">
                    <a:off x="4391756" y="3956704"/>
                    <a:ext cx="34728" cy="39780"/>
                  </a:xfrm>
                  <a:custGeom>
                    <a:avLst/>
                    <a:gdLst>
                      <a:gd name="connsiteX0" fmla="*/ 0 w 914400"/>
                      <a:gd name="connsiteY0" fmla="*/ 0 h 914400"/>
                      <a:gd name="connsiteX1" fmla="*/ 914400 w 914400"/>
                      <a:gd name="connsiteY1" fmla="*/ 0 h 914400"/>
                      <a:gd name="connsiteX2" fmla="*/ 914400 w 914400"/>
                      <a:gd name="connsiteY2" fmla="*/ 914400 h 914400"/>
                      <a:gd name="connsiteX3" fmla="*/ 0 w 914400"/>
                      <a:gd name="connsiteY3" fmla="*/ 914400 h 914400"/>
                      <a:gd name="connsiteX4" fmla="*/ 0 w 914400"/>
                      <a:gd name="connsiteY4" fmla="*/ 0 h 914400"/>
                      <a:gd name="connsiteX0" fmla="*/ 0 w 914400"/>
                      <a:gd name="connsiteY0" fmla="*/ 583406 h 1497806"/>
                      <a:gd name="connsiteX1" fmla="*/ 621506 w 914400"/>
                      <a:gd name="connsiteY1" fmla="*/ 0 h 1497806"/>
                      <a:gd name="connsiteX2" fmla="*/ 914400 w 914400"/>
                      <a:gd name="connsiteY2" fmla="*/ 1497806 h 1497806"/>
                      <a:gd name="connsiteX3" fmla="*/ 0 w 914400"/>
                      <a:gd name="connsiteY3" fmla="*/ 1497806 h 1497806"/>
                      <a:gd name="connsiteX4" fmla="*/ 0 w 914400"/>
                      <a:gd name="connsiteY4" fmla="*/ 583406 h 1497806"/>
                      <a:gd name="connsiteX0" fmla="*/ 0 w 700088"/>
                      <a:gd name="connsiteY0" fmla="*/ 583406 h 1497806"/>
                      <a:gd name="connsiteX1" fmla="*/ 621506 w 700088"/>
                      <a:gd name="connsiteY1" fmla="*/ 0 h 1497806"/>
                      <a:gd name="connsiteX2" fmla="*/ 700088 w 700088"/>
                      <a:gd name="connsiteY2" fmla="*/ 57150 h 1497806"/>
                      <a:gd name="connsiteX3" fmla="*/ 0 w 700088"/>
                      <a:gd name="connsiteY3" fmla="*/ 1497806 h 1497806"/>
                      <a:gd name="connsiteX4" fmla="*/ 0 w 700088"/>
                      <a:gd name="connsiteY4" fmla="*/ 583406 h 1497806"/>
                      <a:gd name="connsiteX0" fmla="*/ 607219 w 700088"/>
                      <a:gd name="connsiteY0" fmla="*/ 16669 h 1497806"/>
                      <a:gd name="connsiteX1" fmla="*/ 621506 w 700088"/>
                      <a:gd name="connsiteY1" fmla="*/ 0 h 1497806"/>
                      <a:gd name="connsiteX2" fmla="*/ 700088 w 700088"/>
                      <a:gd name="connsiteY2" fmla="*/ 57150 h 1497806"/>
                      <a:gd name="connsiteX3" fmla="*/ 0 w 700088"/>
                      <a:gd name="connsiteY3" fmla="*/ 1497806 h 1497806"/>
                      <a:gd name="connsiteX4" fmla="*/ 607219 w 700088"/>
                      <a:gd name="connsiteY4" fmla="*/ 16669 h 1497806"/>
                      <a:gd name="connsiteX0" fmla="*/ 0 w 92869"/>
                      <a:gd name="connsiteY0" fmla="*/ 16669 h 61912"/>
                      <a:gd name="connsiteX1" fmla="*/ 14287 w 92869"/>
                      <a:gd name="connsiteY1" fmla="*/ 0 h 61912"/>
                      <a:gd name="connsiteX2" fmla="*/ 92869 w 92869"/>
                      <a:gd name="connsiteY2" fmla="*/ 57150 h 61912"/>
                      <a:gd name="connsiteX3" fmla="*/ 59531 w 92869"/>
                      <a:gd name="connsiteY3" fmla="*/ 61912 h 61912"/>
                      <a:gd name="connsiteX4" fmla="*/ 0 w 92869"/>
                      <a:gd name="connsiteY4" fmla="*/ 16669 h 61912"/>
                      <a:gd name="connsiteX0" fmla="*/ 0 w 96568"/>
                      <a:gd name="connsiteY0" fmla="*/ 28234 h 61912"/>
                      <a:gd name="connsiteX1" fmla="*/ 17986 w 96568"/>
                      <a:gd name="connsiteY1" fmla="*/ 0 h 61912"/>
                      <a:gd name="connsiteX2" fmla="*/ 96568 w 96568"/>
                      <a:gd name="connsiteY2" fmla="*/ 57150 h 61912"/>
                      <a:gd name="connsiteX3" fmla="*/ 63230 w 96568"/>
                      <a:gd name="connsiteY3" fmla="*/ 61912 h 61912"/>
                      <a:gd name="connsiteX4" fmla="*/ 0 w 96568"/>
                      <a:gd name="connsiteY4" fmla="*/ 28234 h 61912"/>
                      <a:gd name="connsiteX0" fmla="*/ 0 w 63230"/>
                      <a:gd name="connsiteY0" fmla="*/ 28234 h 61912"/>
                      <a:gd name="connsiteX1" fmla="*/ 17986 w 63230"/>
                      <a:gd name="connsiteY1" fmla="*/ 0 h 61912"/>
                      <a:gd name="connsiteX2" fmla="*/ 52852 w 63230"/>
                      <a:gd name="connsiteY2" fmla="*/ 32869 h 61912"/>
                      <a:gd name="connsiteX3" fmla="*/ 63230 w 63230"/>
                      <a:gd name="connsiteY3" fmla="*/ 61912 h 61912"/>
                      <a:gd name="connsiteX4" fmla="*/ 0 w 63230"/>
                      <a:gd name="connsiteY4" fmla="*/ 28234 h 61912"/>
                      <a:gd name="connsiteX0" fmla="*/ 0 w 63230"/>
                      <a:gd name="connsiteY0" fmla="*/ 18520 h 52198"/>
                      <a:gd name="connsiteX1" fmla="*/ 20762 w 63230"/>
                      <a:gd name="connsiteY1" fmla="*/ 0 h 52198"/>
                      <a:gd name="connsiteX2" fmla="*/ 52852 w 63230"/>
                      <a:gd name="connsiteY2" fmla="*/ 23155 h 52198"/>
                      <a:gd name="connsiteX3" fmla="*/ 63230 w 63230"/>
                      <a:gd name="connsiteY3" fmla="*/ 52198 h 52198"/>
                      <a:gd name="connsiteX4" fmla="*/ 0 w 63230"/>
                      <a:gd name="connsiteY4" fmla="*/ 18520 h 52198"/>
                      <a:gd name="connsiteX0" fmla="*/ 0 w 52852"/>
                      <a:gd name="connsiteY0" fmla="*/ 18520 h 45956"/>
                      <a:gd name="connsiteX1" fmla="*/ 20762 w 52852"/>
                      <a:gd name="connsiteY1" fmla="*/ 0 h 45956"/>
                      <a:gd name="connsiteX2" fmla="*/ 52852 w 52852"/>
                      <a:gd name="connsiteY2" fmla="*/ 23155 h 45956"/>
                      <a:gd name="connsiteX3" fmla="*/ 42182 w 52852"/>
                      <a:gd name="connsiteY3" fmla="*/ 45956 h 45956"/>
                      <a:gd name="connsiteX4" fmla="*/ 0 w 52852"/>
                      <a:gd name="connsiteY4" fmla="*/ 18520 h 45956"/>
                      <a:gd name="connsiteX0" fmla="*/ 0 w 52852"/>
                      <a:gd name="connsiteY0" fmla="*/ 13201 h 40637"/>
                      <a:gd name="connsiteX1" fmla="*/ 20531 w 52852"/>
                      <a:gd name="connsiteY1" fmla="*/ 0 h 40637"/>
                      <a:gd name="connsiteX2" fmla="*/ 52852 w 52852"/>
                      <a:gd name="connsiteY2" fmla="*/ 17836 h 40637"/>
                      <a:gd name="connsiteX3" fmla="*/ 42182 w 52852"/>
                      <a:gd name="connsiteY3" fmla="*/ 40637 h 40637"/>
                      <a:gd name="connsiteX4" fmla="*/ 0 w 52852"/>
                      <a:gd name="connsiteY4" fmla="*/ 13201 h 40637"/>
                      <a:gd name="connsiteX0" fmla="*/ 0 w 61641"/>
                      <a:gd name="connsiteY0" fmla="*/ 13201 h 40637"/>
                      <a:gd name="connsiteX1" fmla="*/ 20531 w 61641"/>
                      <a:gd name="connsiteY1" fmla="*/ 0 h 40637"/>
                      <a:gd name="connsiteX2" fmla="*/ 61641 w 61641"/>
                      <a:gd name="connsiteY2" fmla="*/ 11822 h 40637"/>
                      <a:gd name="connsiteX3" fmla="*/ 42182 w 61641"/>
                      <a:gd name="connsiteY3" fmla="*/ 40637 h 40637"/>
                      <a:gd name="connsiteX4" fmla="*/ 0 w 61641"/>
                      <a:gd name="connsiteY4" fmla="*/ 13201 h 40637"/>
                      <a:gd name="connsiteX0" fmla="*/ 0 w 61641"/>
                      <a:gd name="connsiteY0" fmla="*/ 7420 h 34856"/>
                      <a:gd name="connsiteX1" fmla="*/ 30940 w 61641"/>
                      <a:gd name="connsiteY1" fmla="*/ 0 h 34856"/>
                      <a:gd name="connsiteX2" fmla="*/ 61641 w 61641"/>
                      <a:gd name="connsiteY2" fmla="*/ 6041 h 34856"/>
                      <a:gd name="connsiteX3" fmla="*/ 42182 w 61641"/>
                      <a:gd name="connsiteY3" fmla="*/ 34856 h 34856"/>
                      <a:gd name="connsiteX4" fmla="*/ 0 w 61641"/>
                      <a:gd name="connsiteY4" fmla="*/ 7420 h 34856"/>
                      <a:gd name="connsiteX0" fmla="*/ 0 w 61641"/>
                      <a:gd name="connsiteY0" fmla="*/ 7420 h 30231"/>
                      <a:gd name="connsiteX1" fmla="*/ 30940 w 61641"/>
                      <a:gd name="connsiteY1" fmla="*/ 0 h 30231"/>
                      <a:gd name="connsiteX2" fmla="*/ 61641 w 61641"/>
                      <a:gd name="connsiteY2" fmla="*/ 6041 h 30231"/>
                      <a:gd name="connsiteX3" fmla="*/ 33855 w 61641"/>
                      <a:gd name="connsiteY3" fmla="*/ 30231 h 30231"/>
                      <a:gd name="connsiteX4" fmla="*/ 0 w 61641"/>
                      <a:gd name="connsiteY4" fmla="*/ 7420 h 30231"/>
                      <a:gd name="connsiteX0" fmla="*/ 0 w 61641"/>
                      <a:gd name="connsiteY0" fmla="*/ 7420 h 39019"/>
                      <a:gd name="connsiteX1" fmla="*/ 30940 w 61641"/>
                      <a:gd name="connsiteY1" fmla="*/ 0 h 39019"/>
                      <a:gd name="connsiteX2" fmla="*/ 61641 w 61641"/>
                      <a:gd name="connsiteY2" fmla="*/ 6041 h 39019"/>
                      <a:gd name="connsiteX3" fmla="*/ 39869 w 61641"/>
                      <a:gd name="connsiteY3" fmla="*/ 39019 h 39019"/>
                      <a:gd name="connsiteX4" fmla="*/ 0 w 61641"/>
                      <a:gd name="connsiteY4" fmla="*/ 7420 h 39019"/>
                      <a:gd name="connsiteX0" fmla="*/ 0 w 31571"/>
                      <a:gd name="connsiteY0" fmla="*/ 26846 h 39019"/>
                      <a:gd name="connsiteX1" fmla="*/ 870 w 31571"/>
                      <a:gd name="connsiteY1" fmla="*/ 0 h 39019"/>
                      <a:gd name="connsiteX2" fmla="*/ 31571 w 31571"/>
                      <a:gd name="connsiteY2" fmla="*/ 6041 h 39019"/>
                      <a:gd name="connsiteX3" fmla="*/ 9799 w 31571"/>
                      <a:gd name="connsiteY3" fmla="*/ 39019 h 39019"/>
                      <a:gd name="connsiteX4" fmla="*/ 0 w 31571"/>
                      <a:gd name="connsiteY4" fmla="*/ 26846 h 39019"/>
                      <a:gd name="connsiteX0" fmla="*/ 0 w 31571"/>
                      <a:gd name="connsiteY0" fmla="*/ 26846 h 36164"/>
                      <a:gd name="connsiteX1" fmla="*/ 870 w 31571"/>
                      <a:gd name="connsiteY1" fmla="*/ 0 h 36164"/>
                      <a:gd name="connsiteX2" fmla="*/ 31571 w 31571"/>
                      <a:gd name="connsiteY2" fmla="*/ 6041 h 36164"/>
                      <a:gd name="connsiteX3" fmla="*/ 11901 w 31571"/>
                      <a:gd name="connsiteY3" fmla="*/ 36164 h 36164"/>
                      <a:gd name="connsiteX4" fmla="*/ 0 w 31571"/>
                      <a:gd name="connsiteY4" fmla="*/ 26846 h 36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571" h="36164">
                        <a:moveTo>
                          <a:pt x="0" y="26846"/>
                        </a:moveTo>
                        <a:lnTo>
                          <a:pt x="870" y="0"/>
                        </a:lnTo>
                        <a:lnTo>
                          <a:pt x="31571" y="6041"/>
                        </a:lnTo>
                        <a:lnTo>
                          <a:pt x="11901" y="36164"/>
                        </a:lnTo>
                        <a:lnTo>
                          <a:pt x="0" y="2684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391" name="対角する 2 つの角を切り取った四角形 327"/>
                  <p:cNvSpPr/>
                  <p:nvPr/>
                </p:nvSpPr>
                <p:spPr>
                  <a:xfrm>
                    <a:off x="4298997" y="3603962"/>
                    <a:ext cx="159783" cy="100213"/>
                  </a:xfrm>
                  <a:custGeom>
                    <a:avLst/>
                    <a:gdLst>
                      <a:gd name="connsiteX0" fmla="*/ 0 w 914400"/>
                      <a:gd name="connsiteY0" fmla="*/ 0 h 914400"/>
                      <a:gd name="connsiteX1" fmla="*/ 761997 w 914400"/>
                      <a:gd name="connsiteY1" fmla="*/ 0 h 914400"/>
                      <a:gd name="connsiteX2" fmla="*/ 914400 w 914400"/>
                      <a:gd name="connsiteY2" fmla="*/ 152403 h 914400"/>
                      <a:gd name="connsiteX3" fmla="*/ 914400 w 914400"/>
                      <a:gd name="connsiteY3" fmla="*/ 914400 h 914400"/>
                      <a:gd name="connsiteX4" fmla="*/ 914400 w 914400"/>
                      <a:gd name="connsiteY4" fmla="*/ 914400 h 914400"/>
                      <a:gd name="connsiteX5" fmla="*/ 152403 w 914400"/>
                      <a:gd name="connsiteY5" fmla="*/ 914400 h 914400"/>
                      <a:gd name="connsiteX6" fmla="*/ 0 w 914400"/>
                      <a:gd name="connsiteY6" fmla="*/ 761997 h 914400"/>
                      <a:gd name="connsiteX7" fmla="*/ 0 w 914400"/>
                      <a:gd name="connsiteY7" fmla="*/ 0 h 914400"/>
                      <a:gd name="connsiteX0" fmla="*/ 0 w 1012031"/>
                      <a:gd name="connsiteY0" fmla="*/ 0 h 914400"/>
                      <a:gd name="connsiteX1" fmla="*/ 761997 w 1012031"/>
                      <a:gd name="connsiteY1" fmla="*/ 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892966 w 1012031"/>
                      <a:gd name="connsiteY1" fmla="*/ 238125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907256 w 1012031"/>
                      <a:gd name="connsiteY6" fmla="*/ 247647 h 914400"/>
                      <a:gd name="connsiteX7" fmla="*/ 0 w 1012031"/>
                      <a:gd name="connsiteY7" fmla="*/ 0 h 914400"/>
                      <a:gd name="connsiteX0" fmla="*/ 754853 w 859628"/>
                      <a:gd name="connsiteY0" fmla="*/ 38097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54853 w 859628"/>
                      <a:gd name="connsiteY6" fmla="*/ 38097 h 704850"/>
                      <a:gd name="connsiteX0" fmla="*/ 728659 w 859628"/>
                      <a:gd name="connsiteY0" fmla="*/ 14284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28659 w 859628"/>
                      <a:gd name="connsiteY6" fmla="*/ 14284 h 704850"/>
                      <a:gd name="connsiteX0" fmla="*/ 57147 w 188116"/>
                      <a:gd name="connsiteY0" fmla="*/ 14284 h 704850"/>
                      <a:gd name="connsiteX1" fmla="*/ 90482 w 188116"/>
                      <a:gd name="connsiteY1" fmla="*/ 0 h 704850"/>
                      <a:gd name="connsiteX2" fmla="*/ 188116 w 188116"/>
                      <a:gd name="connsiteY2" fmla="*/ 71441 h 704850"/>
                      <a:gd name="connsiteX3" fmla="*/ 90485 w 188116"/>
                      <a:gd name="connsiteY3" fmla="*/ 704850 h 704850"/>
                      <a:gd name="connsiteX4" fmla="*/ 90485 w 188116"/>
                      <a:gd name="connsiteY4" fmla="*/ 704850 h 704850"/>
                      <a:gd name="connsiteX5" fmla="*/ 0 w 188116"/>
                      <a:gd name="connsiteY5" fmla="*/ 92869 h 704850"/>
                      <a:gd name="connsiteX6" fmla="*/ 57147 w 188116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59534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61915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45257"/>
                      <a:gd name="connsiteY0" fmla="*/ 14284 h 704850"/>
                      <a:gd name="connsiteX1" fmla="*/ 33335 w 145257"/>
                      <a:gd name="connsiteY1" fmla="*/ 0 h 704850"/>
                      <a:gd name="connsiteX2" fmla="*/ 130969 w 145257"/>
                      <a:gd name="connsiteY2" fmla="*/ 71441 h 704850"/>
                      <a:gd name="connsiteX3" fmla="*/ 33338 w 145257"/>
                      <a:gd name="connsiteY3" fmla="*/ 704850 h 704850"/>
                      <a:gd name="connsiteX4" fmla="*/ 145257 w 145257"/>
                      <a:gd name="connsiteY4" fmla="*/ 92868 h 704850"/>
                      <a:gd name="connsiteX5" fmla="*/ 61915 w 145257"/>
                      <a:gd name="connsiteY5" fmla="*/ 35719 h 704850"/>
                      <a:gd name="connsiteX6" fmla="*/ 0 w 145257"/>
                      <a:gd name="connsiteY6" fmla="*/ 14284 h 704850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0969 w 145257"/>
                      <a:gd name="connsiteY2" fmla="*/ 71441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21428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21428 h 100012"/>
                      <a:gd name="connsiteX0" fmla="*/ 0 w 145257"/>
                      <a:gd name="connsiteY0" fmla="*/ 11903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11903 h 100012"/>
                      <a:gd name="connsiteX0" fmla="*/ 0 w 145257"/>
                      <a:gd name="connsiteY0" fmla="*/ 9522 h 97631"/>
                      <a:gd name="connsiteX1" fmla="*/ 19047 w 145257"/>
                      <a:gd name="connsiteY1" fmla="*/ 0 h 97631"/>
                      <a:gd name="connsiteX2" fmla="*/ 138113 w 145257"/>
                      <a:gd name="connsiteY2" fmla="*/ 69060 h 97631"/>
                      <a:gd name="connsiteX3" fmla="*/ 145257 w 145257"/>
                      <a:gd name="connsiteY3" fmla="*/ 97631 h 97631"/>
                      <a:gd name="connsiteX4" fmla="*/ 61915 w 145257"/>
                      <a:gd name="connsiteY4" fmla="*/ 40482 h 97631"/>
                      <a:gd name="connsiteX5" fmla="*/ 0 w 145257"/>
                      <a:gd name="connsiteY5" fmla="*/ 9522 h 97631"/>
                      <a:gd name="connsiteX0" fmla="*/ 0 w 145257"/>
                      <a:gd name="connsiteY0" fmla="*/ 12788 h 100897"/>
                      <a:gd name="connsiteX1" fmla="*/ 14718 w 145257"/>
                      <a:gd name="connsiteY1" fmla="*/ 0 h 100897"/>
                      <a:gd name="connsiteX2" fmla="*/ 138113 w 145257"/>
                      <a:gd name="connsiteY2" fmla="*/ 72326 h 100897"/>
                      <a:gd name="connsiteX3" fmla="*/ 145257 w 145257"/>
                      <a:gd name="connsiteY3" fmla="*/ 100897 h 100897"/>
                      <a:gd name="connsiteX4" fmla="*/ 61915 w 145257"/>
                      <a:gd name="connsiteY4" fmla="*/ 43748 h 100897"/>
                      <a:gd name="connsiteX5" fmla="*/ 0 w 145257"/>
                      <a:gd name="connsiteY5" fmla="*/ 12788 h 100897"/>
                      <a:gd name="connsiteX0" fmla="*/ 0 w 145257"/>
                      <a:gd name="connsiteY0" fmla="*/ 12788 h 100897"/>
                      <a:gd name="connsiteX1" fmla="*/ 14718 w 145257"/>
                      <a:gd name="connsiteY1" fmla="*/ 0 h 100897"/>
                      <a:gd name="connsiteX2" fmla="*/ 138113 w 145257"/>
                      <a:gd name="connsiteY2" fmla="*/ 72326 h 100897"/>
                      <a:gd name="connsiteX3" fmla="*/ 145257 w 145257"/>
                      <a:gd name="connsiteY3" fmla="*/ 100897 h 100897"/>
                      <a:gd name="connsiteX4" fmla="*/ 61915 w 145257"/>
                      <a:gd name="connsiteY4" fmla="*/ 43748 h 100897"/>
                      <a:gd name="connsiteX5" fmla="*/ 0 w 145257"/>
                      <a:gd name="connsiteY5" fmla="*/ 12788 h 100897"/>
                      <a:gd name="connsiteX0" fmla="*/ 0 w 145257"/>
                      <a:gd name="connsiteY0" fmla="*/ 12788 h 100897"/>
                      <a:gd name="connsiteX1" fmla="*/ 14718 w 145257"/>
                      <a:gd name="connsiteY1" fmla="*/ 0 h 100897"/>
                      <a:gd name="connsiteX2" fmla="*/ 138113 w 145257"/>
                      <a:gd name="connsiteY2" fmla="*/ 72326 h 100897"/>
                      <a:gd name="connsiteX3" fmla="*/ 145257 w 145257"/>
                      <a:gd name="connsiteY3" fmla="*/ 100897 h 100897"/>
                      <a:gd name="connsiteX4" fmla="*/ 57586 w 145257"/>
                      <a:gd name="connsiteY4" fmla="*/ 43748 h 100897"/>
                      <a:gd name="connsiteX5" fmla="*/ 0 w 145257"/>
                      <a:gd name="connsiteY5" fmla="*/ 12788 h 100897"/>
                      <a:gd name="connsiteX0" fmla="*/ 0 w 145257"/>
                      <a:gd name="connsiteY0" fmla="*/ 12788 h 100897"/>
                      <a:gd name="connsiteX1" fmla="*/ 14718 w 145257"/>
                      <a:gd name="connsiteY1" fmla="*/ 0 h 100897"/>
                      <a:gd name="connsiteX2" fmla="*/ 77167 w 145257"/>
                      <a:gd name="connsiteY2" fmla="*/ 41118 h 100897"/>
                      <a:gd name="connsiteX3" fmla="*/ 138113 w 145257"/>
                      <a:gd name="connsiteY3" fmla="*/ 72326 h 100897"/>
                      <a:gd name="connsiteX4" fmla="*/ 145257 w 145257"/>
                      <a:gd name="connsiteY4" fmla="*/ 100897 h 100897"/>
                      <a:gd name="connsiteX5" fmla="*/ 57586 w 145257"/>
                      <a:gd name="connsiteY5" fmla="*/ 43748 h 100897"/>
                      <a:gd name="connsiteX6" fmla="*/ 0 w 145257"/>
                      <a:gd name="connsiteY6" fmla="*/ 12788 h 100897"/>
                      <a:gd name="connsiteX0" fmla="*/ 0 w 145257"/>
                      <a:gd name="connsiteY0" fmla="*/ 12788 h 100897"/>
                      <a:gd name="connsiteX1" fmla="*/ 14718 w 145257"/>
                      <a:gd name="connsiteY1" fmla="*/ 0 h 100897"/>
                      <a:gd name="connsiteX2" fmla="*/ 75002 w 145257"/>
                      <a:gd name="connsiteY2" fmla="*/ 39485 h 100897"/>
                      <a:gd name="connsiteX3" fmla="*/ 138113 w 145257"/>
                      <a:gd name="connsiteY3" fmla="*/ 72326 h 100897"/>
                      <a:gd name="connsiteX4" fmla="*/ 145257 w 145257"/>
                      <a:gd name="connsiteY4" fmla="*/ 100897 h 100897"/>
                      <a:gd name="connsiteX5" fmla="*/ 57586 w 145257"/>
                      <a:gd name="connsiteY5" fmla="*/ 43748 h 100897"/>
                      <a:gd name="connsiteX6" fmla="*/ 0 w 145257"/>
                      <a:gd name="connsiteY6" fmla="*/ 12788 h 100897"/>
                      <a:gd name="connsiteX0" fmla="*/ 0 w 145257"/>
                      <a:gd name="connsiteY0" fmla="*/ 4625 h 92734"/>
                      <a:gd name="connsiteX1" fmla="*/ 34201 w 145257"/>
                      <a:gd name="connsiteY1" fmla="*/ 0 h 92734"/>
                      <a:gd name="connsiteX2" fmla="*/ 75002 w 145257"/>
                      <a:gd name="connsiteY2" fmla="*/ 31322 h 92734"/>
                      <a:gd name="connsiteX3" fmla="*/ 138113 w 145257"/>
                      <a:gd name="connsiteY3" fmla="*/ 64163 h 92734"/>
                      <a:gd name="connsiteX4" fmla="*/ 145257 w 145257"/>
                      <a:gd name="connsiteY4" fmla="*/ 92734 h 92734"/>
                      <a:gd name="connsiteX5" fmla="*/ 57586 w 145257"/>
                      <a:gd name="connsiteY5" fmla="*/ 35585 h 92734"/>
                      <a:gd name="connsiteX6" fmla="*/ 0 w 145257"/>
                      <a:gd name="connsiteY6" fmla="*/ 4625 h 92734"/>
                      <a:gd name="connsiteX0" fmla="*/ 0 w 145257"/>
                      <a:gd name="connsiteY0" fmla="*/ 4625 h 92734"/>
                      <a:gd name="connsiteX1" fmla="*/ 34201 w 145257"/>
                      <a:gd name="connsiteY1" fmla="*/ 0 h 92734"/>
                      <a:gd name="connsiteX2" fmla="*/ 77167 w 145257"/>
                      <a:gd name="connsiteY2" fmla="*/ 31322 h 92734"/>
                      <a:gd name="connsiteX3" fmla="*/ 138113 w 145257"/>
                      <a:gd name="connsiteY3" fmla="*/ 64163 h 92734"/>
                      <a:gd name="connsiteX4" fmla="*/ 145257 w 145257"/>
                      <a:gd name="connsiteY4" fmla="*/ 92734 h 92734"/>
                      <a:gd name="connsiteX5" fmla="*/ 57586 w 145257"/>
                      <a:gd name="connsiteY5" fmla="*/ 35585 h 92734"/>
                      <a:gd name="connsiteX6" fmla="*/ 0 w 145257"/>
                      <a:gd name="connsiteY6" fmla="*/ 4625 h 92734"/>
                      <a:gd name="connsiteX0" fmla="*/ 0 w 145257"/>
                      <a:gd name="connsiteY0" fmla="*/ 4625 h 92734"/>
                      <a:gd name="connsiteX1" fmla="*/ 34201 w 145257"/>
                      <a:gd name="connsiteY1" fmla="*/ 0 h 92734"/>
                      <a:gd name="connsiteX2" fmla="*/ 77167 w 145257"/>
                      <a:gd name="connsiteY2" fmla="*/ 31322 h 92734"/>
                      <a:gd name="connsiteX3" fmla="*/ 131619 w 145257"/>
                      <a:gd name="connsiteY3" fmla="*/ 67428 h 92734"/>
                      <a:gd name="connsiteX4" fmla="*/ 145257 w 145257"/>
                      <a:gd name="connsiteY4" fmla="*/ 92734 h 92734"/>
                      <a:gd name="connsiteX5" fmla="*/ 57586 w 145257"/>
                      <a:gd name="connsiteY5" fmla="*/ 35585 h 92734"/>
                      <a:gd name="connsiteX6" fmla="*/ 0 w 145257"/>
                      <a:gd name="connsiteY6" fmla="*/ 4625 h 92734"/>
                      <a:gd name="connsiteX0" fmla="*/ 0 w 145257"/>
                      <a:gd name="connsiteY0" fmla="*/ 2993 h 91102"/>
                      <a:gd name="connsiteX1" fmla="*/ 32035 w 145257"/>
                      <a:gd name="connsiteY1" fmla="*/ 0 h 91102"/>
                      <a:gd name="connsiteX2" fmla="*/ 77167 w 145257"/>
                      <a:gd name="connsiteY2" fmla="*/ 29690 h 91102"/>
                      <a:gd name="connsiteX3" fmla="*/ 131619 w 145257"/>
                      <a:gd name="connsiteY3" fmla="*/ 65796 h 91102"/>
                      <a:gd name="connsiteX4" fmla="*/ 145257 w 145257"/>
                      <a:gd name="connsiteY4" fmla="*/ 91102 h 91102"/>
                      <a:gd name="connsiteX5" fmla="*/ 57586 w 145257"/>
                      <a:gd name="connsiteY5" fmla="*/ 33953 h 91102"/>
                      <a:gd name="connsiteX6" fmla="*/ 0 w 145257"/>
                      <a:gd name="connsiteY6" fmla="*/ 2993 h 91102"/>
                      <a:gd name="connsiteX0" fmla="*/ 0 w 145257"/>
                      <a:gd name="connsiteY0" fmla="*/ 2993 h 91102"/>
                      <a:gd name="connsiteX1" fmla="*/ 32035 w 145257"/>
                      <a:gd name="connsiteY1" fmla="*/ 0 h 91102"/>
                      <a:gd name="connsiteX2" fmla="*/ 77167 w 145257"/>
                      <a:gd name="connsiteY2" fmla="*/ 29690 h 91102"/>
                      <a:gd name="connsiteX3" fmla="*/ 131619 w 145257"/>
                      <a:gd name="connsiteY3" fmla="*/ 65796 h 91102"/>
                      <a:gd name="connsiteX4" fmla="*/ 145257 w 145257"/>
                      <a:gd name="connsiteY4" fmla="*/ 91102 h 91102"/>
                      <a:gd name="connsiteX5" fmla="*/ 57586 w 145257"/>
                      <a:gd name="connsiteY5" fmla="*/ 33953 h 91102"/>
                      <a:gd name="connsiteX6" fmla="*/ 0 w 145257"/>
                      <a:gd name="connsiteY6" fmla="*/ 2993 h 91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5257" h="91102">
                        <a:moveTo>
                          <a:pt x="0" y="2993"/>
                        </a:moveTo>
                        <a:lnTo>
                          <a:pt x="32035" y="0"/>
                        </a:lnTo>
                        <a:cubicBezTo>
                          <a:pt x="44896" y="9620"/>
                          <a:pt x="56601" y="17636"/>
                          <a:pt x="77167" y="29690"/>
                        </a:cubicBezTo>
                        <a:cubicBezTo>
                          <a:pt x="97733" y="41744"/>
                          <a:pt x="120271" y="55833"/>
                          <a:pt x="131619" y="65796"/>
                        </a:cubicBezTo>
                        <a:lnTo>
                          <a:pt x="145257" y="91102"/>
                        </a:lnTo>
                        <a:lnTo>
                          <a:pt x="57586" y="33953"/>
                        </a:lnTo>
                        <a:lnTo>
                          <a:pt x="0" y="2993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2" name="対角する 2 つの角を切り取った四角形 327"/>
                  <p:cNvSpPr/>
                  <p:nvPr/>
                </p:nvSpPr>
                <p:spPr>
                  <a:xfrm>
                    <a:off x="4296380" y="3607255"/>
                    <a:ext cx="183594" cy="314328"/>
                  </a:xfrm>
                  <a:custGeom>
                    <a:avLst/>
                    <a:gdLst>
                      <a:gd name="connsiteX0" fmla="*/ 0 w 914400"/>
                      <a:gd name="connsiteY0" fmla="*/ 0 h 914400"/>
                      <a:gd name="connsiteX1" fmla="*/ 761997 w 914400"/>
                      <a:gd name="connsiteY1" fmla="*/ 0 h 914400"/>
                      <a:gd name="connsiteX2" fmla="*/ 914400 w 914400"/>
                      <a:gd name="connsiteY2" fmla="*/ 152403 h 914400"/>
                      <a:gd name="connsiteX3" fmla="*/ 914400 w 914400"/>
                      <a:gd name="connsiteY3" fmla="*/ 914400 h 914400"/>
                      <a:gd name="connsiteX4" fmla="*/ 914400 w 914400"/>
                      <a:gd name="connsiteY4" fmla="*/ 914400 h 914400"/>
                      <a:gd name="connsiteX5" fmla="*/ 152403 w 914400"/>
                      <a:gd name="connsiteY5" fmla="*/ 914400 h 914400"/>
                      <a:gd name="connsiteX6" fmla="*/ 0 w 914400"/>
                      <a:gd name="connsiteY6" fmla="*/ 761997 h 914400"/>
                      <a:gd name="connsiteX7" fmla="*/ 0 w 914400"/>
                      <a:gd name="connsiteY7" fmla="*/ 0 h 914400"/>
                      <a:gd name="connsiteX0" fmla="*/ 0 w 1012031"/>
                      <a:gd name="connsiteY0" fmla="*/ 0 h 914400"/>
                      <a:gd name="connsiteX1" fmla="*/ 761997 w 1012031"/>
                      <a:gd name="connsiteY1" fmla="*/ 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892966 w 1012031"/>
                      <a:gd name="connsiteY1" fmla="*/ 238125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907256 w 1012031"/>
                      <a:gd name="connsiteY6" fmla="*/ 247647 h 914400"/>
                      <a:gd name="connsiteX7" fmla="*/ 0 w 1012031"/>
                      <a:gd name="connsiteY7" fmla="*/ 0 h 914400"/>
                      <a:gd name="connsiteX0" fmla="*/ 754853 w 859628"/>
                      <a:gd name="connsiteY0" fmla="*/ 38097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54853 w 859628"/>
                      <a:gd name="connsiteY6" fmla="*/ 38097 h 704850"/>
                      <a:gd name="connsiteX0" fmla="*/ 728659 w 859628"/>
                      <a:gd name="connsiteY0" fmla="*/ 14284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28659 w 859628"/>
                      <a:gd name="connsiteY6" fmla="*/ 14284 h 704850"/>
                      <a:gd name="connsiteX0" fmla="*/ 57147 w 188116"/>
                      <a:gd name="connsiteY0" fmla="*/ 14284 h 704850"/>
                      <a:gd name="connsiteX1" fmla="*/ 90482 w 188116"/>
                      <a:gd name="connsiteY1" fmla="*/ 0 h 704850"/>
                      <a:gd name="connsiteX2" fmla="*/ 188116 w 188116"/>
                      <a:gd name="connsiteY2" fmla="*/ 71441 h 704850"/>
                      <a:gd name="connsiteX3" fmla="*/ 90485 w 188116"/>
                      <a:gd name="connsiteY3" fmla="*/ 704850 h 704850"/>
                      <a:gd name="connsiteX4" fmla="*/ 90485 w 188116"/>
                      <a:gd name="connsiteY4" fmla="*/ 704850 h 704850"/>
                      <a:gd name="connsiteX5" fmla="*/ 0 w 188116"/>
                      <a:gd name="connsiteY5" fmla="*/ 92869 h 704850"/>
                      <a:gd name="connsiteX6" fmla="*/ 57147 w 188116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59534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61915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45257"/>
                      <a:gd name="connsiteY0" fmla="*/ 14284 h 704850"/>
                      <a:gd name="connsiteX1" fmla="*/ 33335 w 145257"/>
                      <a:gd name="connsiteY1" fmla="*/ 0 h 704850"/>
                      <a:gd name="connsiteX2" fmla="*/ 130969 w 145257"/>
                      <a:gd name="connsiteY2" fmla="*/ 71441 h 704850"/>
                      <a:gd name="connsiteX3" fmla="*/ 33338 w 145257"/>
                      <a:gd name="connsiteY3" fmla="*/ 704850 h 704850"/>
                      <a:gd name="connsiteX4" fmla="*/ 145257 w 145257"/>
                      <a:gd name="connsiteY4" fmla="*/ 92868 h 704850"/>
                      <a:gd name="connsiteX5" fmla="*/ 61915 w 145257"/>
                      <a:gd name="connsiteY5" fmla="*/ 35719 h 704850"/>
                      <a:gd name="connsiteX6" fmla="*/ 0 w 145257"/>
                      <a:gd name="connsiteY6" fmla="*/ 14284 h 704850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0969 w 145257"/>
                      <a:gd name="connsiteY2" fmla="*/ 71441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21428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21428 h 100012"/>
                      <a:gd name="connsiteX0" fmla="*/ 0 w 145257"/>
                      <a:gd name="connsiteY0" fmla="*/ 11903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11903 h 100012"/>
                      <a:gd name="connsiteX0" fmla="*/ 0 w 145257"/>
                      <a:gd name="connsiteY0" fmla="*/ 9522 h 97631"/>
                      <a:gd name="connsiteX1" fmla="*/ 19047 w 145257"/>
                      <a:gd name="connsiteY1" fmla="*/ 0 h 97631"/>
                      <a:gd name="connsiteX2" fmla="*/ 138113 w 145257"/>
                      <a:gd name="connsiteY2" fmla="*/ 69060 h 97631"/>
                      <a:gd name="connsiteX3" fmla="*/ 145257 w 145257"/>
                      <a:gd name="connsiteY3" fmla="*/ 97631 h 97631"/>
                      <a:gd name="connsiteX4" fmla="*/ 61915 w 145257"/>
                      <a:gd name="connsiteY4" fmla="*/ 40482 h 97631"/>
                      <a:gd name="connsiteX5" fmla="*/ 0 w 145257"/>
                      <a:gd name="connsiteY5" fmla="*/ 9522 h 97631"/>
                      <a:gd name="connsiteX0" fmla="*/ 0 w 145257"/>
                      <a:gd name="connsiteY0" fmla="*/ 69054 h 157163"/>
                      <a:gd name="connsiteX1" fmla="*/ 28572 w 145257"/>
                      <a:gd name="connsiteY1" fmla="*/ 0 h 157163"/>
                      <a:gd name="connsiteX2" fmla="*/ 138113 w 145257"/>
                      <a:gd name="connsiteY2" fmla="*/ 128592 h 157163"/>
                      <a:gd name="connsiteX3" fmla="*/ 145257 w 145257"/>
                      <a:gd name="connsiteY3" fmla="*/ 157163 h 157163"/>
                      <a:gd name="connsiteX4" fmla="*/ 61915 w 145257"/>
                      <a:gd name="connsiteY4" fmla="*/ 100014 h 157163"/>
                      <a:gd name="connsiteX5" fmla="*/ 0 w 145257"/>
                      <a:gd name="connsiteY5" fmla="*/ 69054 h 157163"/>
                      <a:gd name="connsiteX0" fmla="*/ 0 w 140494"/>
                      <a:gd name="connsiteY0" fmla="*/ 0 h 166690"/>
                      <a:gd name="connsiteX1" fmla="*/ 23809 w 140494"/>
                      <a:gd name="connsiteY1" fmla="*/ 9527 h 166690"/>
                      <a:gd name="connsiteX2" fmla="*/ 133350 w 140494"/>
                      <a:gd name="connsiteY2" fmla="*/ 138119 h 166690"/>
                      <a:gd name="connsiteX3" fmla="*/ 140494 w 140494"/>
                      <a:gd name="connsiteY3" fmla="*/ 166690 h 166690"/>
                      <a:gd name="connsiteX4" fmla="*/ 57152 w 140494"/>
                      <a:gd name="connsiteY4" fmla="*/ 109541 h 166690"/>
                      <a:gd name="connsiteX5" fmla="*/ 0 w 140494"/>
                      <a:gd name="connsiteY5" fmla="*/ 0 h 166690"/>
                      <a:gd name="connsiteX0" fmla="*/ 0 w 140494"/>
                      <a:gd name="connsiteY0" fmla="*/ 0 h 166690"/>
                      <a:gd name="connsiteX1" fmla="*/ 23809 w 140494"/>
                      <a:gd name="connsiteY1" fmla="*/ 9527 h 166690"/>
                      <a:gd name="connsiteX2" fmla="*/ 133350 w 140494"/>
                      <a:gd name="connsiteY2" fmla="*/ 138119 h 166690"/>
                      <a:gd name="connsiteX3" fmla="*/ 140494 w 140494"/>
                      <a:gd name="connsiteY3" fmla="*/ 166690 h 166690"/>
                      <a:gd name="connsiteX4" fmla="*/ 69058 w 140494"/>
                      <a:gd name="connsiteY4" fmla="*/ 135734 h 166690"/>
                      <a:gd name="connsiteX5" fmla="*/ 0 w 140494"/>
                      <a:gd name="connsiteY5" fmla="*/ 0 h 166690"/>
                      <a:gd name="connsiteX0" fmla="*/ 0 w 140494"/>
                      <a:gd name="connsiteY0" fmla="*/ 0 h 285753"/>
                      <a:gd name="connsiteX1" fmla="*/ 23809 w 140494"/>
                      <a:gd name="connsiteY1" fmla="*/ 9527 h 285753"/>
                      <a:gd name="connsiteX2" fmla="*/ 133350 w 140494"/>
                      <a:gd name="connsiteY2" fmla="*/ 138119 h 285753"/>
                      <a:gd name="connsiteX3" fmla="*/ 140494 w 140494"/>
                      <a:gd name="connsiteY3" fmla="*/ 285753 h 285753"/>
                      <a:gd name="connsiteX4" fmla="*/ 69058 w 140494"/>
                      <a:gd name="connsiteY4" fmla="*/ 135734 h 285753"/>
                      <a:gd name="connsiteX5" fmla="*/ 0 w 140494"/>
                      <a:gd name="connsiteY5" fmla="*/ 0 h 285753"/>
                      <a:gd name="connsiteX0" fmla="*/ 0 w 173831"/>
                      <a:gd name="connsiteY0" fmla="*/ 0 h 285753"/>
                      <a:gd name="connsiteX1" fmla="*/ 23809 w 173831"/>
                      <a:gd name="connsiteY1" fmla="*/ 9527 h 285753"/>
                      <a:gd name="connsiteX2" fmla="*/ 173831 w 173831"/>
                      <a:gd name="connsiteY2" fmla="*/ 273850 h 285753"/>
                      <a:gd name="connsiteX3" fmla="*/ 140494 w 173831"/>
                      <a:gd name="connsiteY3" fmla="*/ 285753 h 285753"/>
                      <a:gd name="connsiteX4" fmla="*/ 69058 w 173831"/>
                      <a:gd name="connsiteY4" fmla="*/ 135734 h 285753"/>
                      <a:gd name="connsiteX5" fmla="*/ 0 w 173831"/>
                      <a:gd name="connsiteY5" fmla="*/ 0 h 285753"/>
                      <a:gd name="connsiteX0" fmla="*/ 0 w 173831"/>
                      <a:gd name="connsiteY0" fmla="*/ 0 h 285753"/>
                      <a:gd name="connsiteX1" fmla="*/ 16665 w 173831"/>
                      <a:gd name="connsiteY1" fmla="*/ 11908 h 285753"/>
                      <a:gd name="connsiteX2" fmla="*/ 173831 w 173831"/>
                      <a:gd name="connsiteY2" fmla="*/ 273850 h 285753"/>
                      <a:gd name="connsiteX3" fmla="*/ 140494 w 173831"/>
                      <a:gd name="connsiteY3" fmla="*/ 285753 h 285753"/>
                      <a:gd name="connsiteX4" fmla="*/ 69058 w 173831"/>
                      <a:gd name="connsiteY4" fmla="*/ 135734 h 285753"/>
                      <a:gd name="connsiteX5" fmla="*/ 0 w 173831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8571 w 164306"/>
                      <a:gd name="connsiteY1" fmla="*/ 16671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8571 w 164306"/>
                      <a:gd name="connsiteY1" fmla="*/ 16671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1428 w 164306"/>
                      <a:gd name="connsiteY1" fmla="*/ 2384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169069 w 169069"/>
                      <a:gd name="connsiteY2" fmla="*/ 271470 h 285753"/>
                      <a:gd name="connsiteX3" fmla="*/ 140494 w 169069"/>
                      <a:gd name="connsiteY3" fmla="*/ 285753 h 285753"/>
                      <a:gd name="connsiteX4" fmla="*/ 69058 w 169069"/>
                      <a:gd name="connsiteY4" fmla="*/ 135734 h 285753"/>
                      <a:gd name="connsiteX5" fmla="*/ 0 w 169069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169069 w 169069"/>
                      <a:gd name="connsiteY2" fmla="*/ 271470 h 285753"/>
                      <a:gd name="connsiteX3" fmla="*/ 140494 w 169069"/>
                      <a:gd name="connsiteY3" fmla="*/ 285753 h 285753"/>
                      <a:gd name="connsiteX4" fmla="*/ 69058 w 169069"/>
                      <a:gd name="connsiteY4" fmla="*/ 135734 h 285753"/>
                      <a:gd name="connsiteX5" fmla="*/ 0 w 169069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169069 w 169069"/>
                      <a:gd name="connsiteY2" fmla="*/ 271470 h 285753"/>
                      <a:gd name="connsiteX3" fmla="*/ 140494 w 169069"/>
                      <a:gd name="connsiteY3" fmla="*/ 285753 h 285753"/>
                      <a:gd name="connsiteX4" fmla="*/ 64729 w 169069"/>
                      <a:gd name="connsiteY4" fmla="*/ 138999 h 285753"/>
                      <a:gd name="connsiteX5" fmla="*/ 0 w 169069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88861 w 169069"/>
                      <a:gd name="connsiteY2" fmla="*/ 125224 h 285753"/>
                      <a:gd name="connsiteX3" fmla="*/ 169069 w 169069"/>
                      <a:gd name="connsiteY3" fmla="*/ 271470 h 285753"/>
                      <a:gd name="connsiteX4" fmla="*/ 140494 w 169069"/>
                      <a:gd name="connsiteY4" fmla="*/ 285753 h 285753"/>
                      <a:gd name="connsiteX5" fmla="*/ 64729 w 169069"/>
                      <a:gd name="connsiteY5" fmla="*/ 138999 h 285753"/>
                      <a:gd name="connsiteX6" fmla="*/ 0 w 169069"/>
                      <a:gd name="connsiteY6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86696 w 169069"/>
                      <a:gd name="connsiteY2" fmla="*/ 125224 h 285753"/>
                      <a:gd name="connsiteX3" fmla="*/ 169069 w 169069"/>
                      <a:gd name="connsiteY3" fmla="*/ 271470 h 285753"/>
                      <a:gd name="connsiteX4" fmla="*/ 140494 w 169069"/>
                      <a:gd name="connsiteY4" fmla="*/ 285753 h 285753"/>
                      <a:gd name="connsiteX5" fmla="*/ 64729 w 169069"/>
                      <a:gd name="connsiteY5" fmla="*/ 138999 h 285753"/>
                      <a:gd name="connsiteX6" fmla="*/ 0 w 169069"/>
                      <a:gd name="connsiteY6" fmla="*/ 0 h 285753"/>
                      <a:gd name="connsiteX0" fmla="*/ 0 w 166904"/>
                      <a:gd name="connsiteY0" fmla="*/ 0 h 285753"/>
                      <a:gd name="connsiteX1" fmla="*/ 21428 w 166904"/>
                      <a:gd name="connsiteY1" fmla="*/ 2384 h 285753"/>
                      <a:gd name="connsiteX2" fmla="*/ 86696 w 166904"/>
                      <a:gd name="connsiteY2" fmla="*/ 125224 h 285753"/>
                      <a:gd name="connsiteX3" fmla="*/ 166904 w 166904"/>
                      <a:gd name="connsiteY3" fmla="*/ 271470 h 285753"/>
                      <a:gd name="connsiteX4" fmla="*/ 140494 w 166904"/>
                      <a:gd name="connsiteY4" fmla="*/ 285753 h 285753"/>
                      <a:gd name="connsiteX5" fmla="*/ 64729 w 166904"/>
                      <a:gd name="connsiteY5" fmla="*/ 138999 h 285753"/>
                      <a:gd name="connsiteX6" fmla="*/ 0 w 166904"/>
                      <a:gd name="connsiteY6" fmla="*/ 0 h 285753"/>
                      <a:gd name="connsiteX0" fmla="*/ 0 w 166904"/>
                      <a:gd name="connsiteY0" fmla="*/ 0 h 285753"/>
                      <a:gd name="connsiteX1" fmla="*/ 21428 w 166904"/>
                      <a:gd name="connsiteY1" fmla="*/ 2384 h 285753"/>
                      <a:gd name="connsiteX2" fmla="*/ 86696 w 166904"/>
                      <a:gd name="connsiteY2" fmla="*/ 125224 h 285753"/>
                      <a:gd name="connsiteX3" fmla="*/ 166904 w 166904"/>
                      <a:gd name="connsiteY3" fmla="*/ 271470 h 285753"/>
                      <a:gd name="connsiteX4" fmla="*/ 140494 w 166904"/>
                      <a:gd name="connsiteY4" fmla="*/ 285753 h 285753"/>
                      <a:gd name="connsiteX5" fmla="*/ 64729 w 166904"/>
                      <a:gd name="connsiteY5" fmla="*/ 138999 h 285753"/>
                      <a:gd name="connsiteX6" fmla="*/ 0 w 166904"/>
                      <a:gd name="connsiteY6" fmla="*/ 0 h 285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904" h="285753">
                        <a:moveTo>
                          <a:pt x="0" y="0"/>
                        </a:moveTo>
                        <a:lnTo>
                          <a:pt x="21428" y="2384"/>
                        </a:lnTo>
                        <a:cubicBezTo>
                          <a:pt x="36238" y="23255"/>
                          <a:pt x="62089" y="80376"/>
                          <a:pt x="86696" y="125224"/>
                        </a:cubicBezTo>
                        <a:cubicBezTo>
                          <a:pt x="111303" y="170072"/>
                          <a:pt x="151805" y="244715"/>
                          <a:pt x="166904" y="271470"/>
                        </a:cubicBezTo>
                        <a:lnTo>
                          <a:pt x="140494" y="285753"/>
                        </a:lnTo>
                        <a:lnTo>
                          <a:pt x="64729" y="13899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93" name="対角する 2 つの角を切り取った四角形 327"/>
                  <p:cNvSpPr/>
                  <p:nvPr/>
                </p:nvSpPr>
                <p:spPr>
                  <a:xfrm>
                    <a:off x="4408189" y="3885967"/>
                    <a:ext cx="105980" cy="97560"/>
                  </a:xfrm>
                  <a:custGeom>
                    <a:avLst/>
                    <a:gdLst>
                      <a:gd name="connsiteX0" fmla="*/ 0 w 914400"/>
                      <a:gd name="connsiteY0" fmla="*/ 0 h 914400"/>
                      <a:gd name="connsiteX1" fmla="*/ 761997 w 914400"/>
                      <a:gd name="connsiteY1" fmla="*/ 0 h 914400"/>
                      <a:gd name="connsiteX2" fmla="*/ 914400 w 914400"/>
                      <a:gd name="connsiteY2" fmla="*/ 152403 h 914400"/>
                      <a:gd name="connsiteX3" fmla="*/ 914400 w 914400"/>
                      <a:gd name="connsiteY3" fmla="*/ 914400 h 914400"/>
                      <a:gd name="connsiteX4" fmla="*/ 914400 w 914400"/>
                      <a:gd name="connsiteY4" fmla="*/ 914400 h 914400"/>
                      <a:gd name="connsiteX5" fmla="*/ 152403 w 914400"/>
                      <a:gd name="connsiteY5" fmla="*/ 914400 h 914400"/>
                      <a:gd name="connsiteX6" fmla="*/ 0 w 914400"/>
                      <a:gd name="connsiteY6" fmla="*/ 761997 h 914400"/>
                      <a:gd name="connsiteX7" fmla="*/ 0 w 914400"/>
                      <a:gd name="connsiteY7" fmla="*/ 0 h 914400"/>
                      <a:gd name="connsiteX0" fmla="*/ 0 w 1012031"/>
                      <a:gd name="connsiteY0" fmla="*/ 0 h 914400"/>
                      <a:gd name="connsiteX1" fmla="*/ 761997 w 1012031"/>
                      <a:gd name="connsiteY1" fmla="*/ 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892966 w 1012031"/>
                      <a:gd name="connsiteY1" fmla="*/ 238125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0 w 1012031"/>
                      <a:gd name="connsiteY6" fmla="*/ 761997 h 914400"/>
                      <a:gd name="connsiteX7" fmla="*/ 0 w 1012031"/>
                      <a:gd name="connsiteY7" fmla="*/ 0 h 914400"/>
                      <a:gd name="connsiteX0" fmla="*/ 0 w 1012031"/>
                      <a:gd name="connsiteY0" fmla="*/ 0 h 914400"/>
                      <a:gd name="connsiteX1" fmla="*/ 914397 w 1012031"/>
                      <a:gd name="connsiteY1" fmla="*/ 209550 h 914400"/>
                      <a:gd name="connsiteX2" fmla="*/ 1012031 w 1012031"/>
                      <a:gd name="connsiteY2" fmla="*/ 280991 h 914400"/>
                      <a:gd name="connsiteX3" fmla="*/ 914400 w 1012031"/>
                      <a:gd name="connsiteY3" fmla="*/ 914400 h 914400"/>
                      <a:gd name="connsiteX4" fmla="*/ 914400 w 1012031"/>
                      <a:gd name="connsiteY4" fmla="*/ 914400 h 914400"/>
                      <a:gd name="connsiteX5" fmla="*/ 152403 w 1012031"/>
                      <a:gd name="connsiteY5" fmla="*/ 914400 h 914400"/>
                      <a:gd name="connsiteX6" fmla="*/ 907256 w 1012031"/>
                      <a:gd name="connsiteY6" fmla="*/ 247647 h 914400"/>
                      <a:gd name="connsiteX7" fmla="*/ 0 w 1012031"/>
                      <a:gd name="connsiteY7" fmla="*/ 0 h 914400"/>
                      <a:gd name="connsiteX0" fmla="*/ 754853 w 859628"/>
                      <a:gd name="connsiteY0" fmla="*/ 38097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54853 w 859628"/>
                      <a:gd name="connsiteY6" fmla="*/ 38097 h 704850"/>
                      <a:gd name="connsiteX0" fmla="*/ 728659 w 859628"/>
                      <a:gd name="connsiteY0" fmla="*/ 14284 h 704850"/>
                      <a:gd name="connsiteX1" fmla="*/ 761994 w 859628"/>
                      <a:gd name="connsiteY1" fmla="*/ 0 h 704850"/>
                      <a:gd name="connsiteX2" fmla="*/ 859628 w 859628"/>
                      <a:gd name="connsiteY2" fmla="*/ 71441 h 704850"/>
                      <a:gd name="connsiteX3" fmla="*/ 761997 w 859628"/>
                      <a:gd name="connsiteY3" fmla="*/ 704850 h 704850"/>
                      <a:gd name="connsiteX4" fmla="*/ 761997 w 859628"/>
                      <a:gd name="connsiteY4" fmla="*/ 704850 h 704850"/>
                      <a:gd name="connsiteX5" fmla="*/ 0 w 859628"/>
                      <a:gd name="connsiteY5" fmla="*/ 704850 h 704850"/>
                      <a:gd name="connsiteX6" fmla="*/ 728659 w 859628"/>
                      <a:gd name="connsiteY6" fmla="*/ 14284 h 704850"/>
                      <a:gd name="connsiteX0" fmla="*/ 57147 w 188116"/>
                      <a:gd name="connsiteY0" fmla="*/ 14284 h 704850"/>
                      <a:gd name="connsiteX1" fmla="*/ 90482 w 188116"/>
                      <a:gd name="connsiteY1" fmla="*/ 0 h 704850"/>
                      <a:gd name="connsiteX2" fmla="*/ 188116 w 188116"/>
                      <a:gd name="connsiteY2" fmla="*/ 71441 h 704850"/>
                      <a:gd name="connsiteX3" fmla="*/ 90485 w 188116"/>
                      <a:gd name="connsiteY3" fmla="*/ 704850 h 704850"/>
                      <a:gd name="connsiteX4" fmla="*/ 90485 w 188116"/>
                      <a:gd name="connsiteY4" fmla="*/ 704850 h 704850"/>
                      <a:gd name="connsiteX5" fmla="*/ 0 w 188116"/>
                      <a:gd name="connsiteY5" fmla="*/ 92869 h 704850"/>
                      <a:gd name="connsiteX6" fmla="*/ 57147 w 188116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59534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30969"/>
                      <a:gd name="connsiteY0" fmla="*/ 14284 h 704850"/>
                      <a:gd name="connsiteX1" fmla="*/ 33335 w 130969"/>
                      <a:gd name="connsiteY1" fmla="*/ 0 h 704850"/>
                      <a:gd name="connsiteX2" fmla="*/ 130969 w 130969"/>
                      <a:gd name="connsiteY2" fmla="*/ 71441 h 704850"/>
                      <a:gd name="connsiteX3" fmla="*/ 33338 w 130969"/>
                      <a:gd name="connsiteY3" fmla="*/ 704850 h 704850"/>
                      <a:gd name="connsiteX4" fmla="*/ 33338 w 130969"/>
                      <a:gd name="connsiteY4" fmla="*/ 704850 h 704850"/>
                      <a:gd name="connsiteX5" fmla="*/ 61915 w 130969"/>
                      <a:gd name="connsiteY5" fmla="*/ 35719 h 704850"/>
                      <a:gd name="connsiteX6" fmla="*/ 0 w 130969"/>
                      <a:gd name="connsiteY6" fmla="*/ 14284 h 704850"/>
                      <a:gd name="connsiteX0" fmla="*/ 0 w 145257"/>
                      <a:gd name="connsiteY0" fmla="*/ 14284 h 704850"/>
                      <a:gd name="connsiteX1" fmla="*/ 33335 w 145257"/>
                      <a:gd name="connsiteY1" fmla="*/ 0 h 704850"/>
                      <a:gd name="connsiteX2" fmla="*/ 130969 w 145257"/>
                      <a:gd name="connsiteY2" fmla="*/ 71441 h 704850"/>
                      <a:gd name="connsiteX3" fmla="*/ 33338 w 145257"/>
                      <a:gd name="connsiteY3" fmla="*/ 704850 h 704850"/>
                      <a:gd name="connsiteX4" fmla="*/ 145257 w 145257"/>
                      <a:gd name="connsiteY4" fmla="*/ 92868 h 704850"/>
                      <a:gd name="connsiteX5" fmla="*/ 61915 w 145257"/>
                      <a:gd name="connsiteY5" fmla="*/ 35719 h 704850"/>
                      <a:gd name="connsiteX6" fmla="*/ 0 w 145257"/>
                      <a:gd name="connsiteY6" fmla="*/ 14284 h 704850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0969 w 145257"/>
                      <a:gd name="connsiteY2" fmla="*/ 71441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14284 h 92868"/>
                      <a:gd name="connsiteX1" fmla="*/ 33335 w 145257"/>
                      <a:gd name="connsiteY1" fmla="*/ 0 h 92868"/>
                      <a:gd name="connsiteX2" fmla="*/ 138113 w 145257"/>
                      <a:gd name="connsiteY2" fmla="*/ 64297 h 92868"/>
                      <a:gd name="connsiteX3" fmla="*/ 145257 w 145257"/>
                      <a:gd name="connsiteY3" fmla="*/ 92868 h 92868"/>
                      <a:gd name="connsiteX4" fmla="*/ 61915 w 145257"/>
                      <a:gd name="connsiteY4" fmla="*/ 35719 h 92868"/>
                      <a:gd name="connsiteX5" fmla="*/ 0 w 145257"/>
                      <a:gd name="connsiteY5" fmla="*/ 14284 h 92868"/>
                      <a:gd name="connsiteX0" fmla="*/ 0 w 145257"/>
                      <a:gd name="connsiteY0" fmla="*/ 21428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21428 h 100012"/>
                      <a:gd name="connsiteX0" fmla="*/ 0 w 145257"/>
                      <a:gd name="connsiteY0" fmla="*/ 11903 h 100012"/>
                      <a:gd name="connsiteX1" fmla="*/ 21428 w 145257"/>
                      <a:gd name="connsiteY1" fmla="*/ 0 h 100012"/>
                      <a:gd name="connsiteX2" fmla="*/ 138113 w 145257"/>
                      <a:gd name="connsiteY2" fmla="*/ 71441 h 100012"/>
                      <a:gd name="connsiteX3" fmla="*/ 145257 w 145257"/>
                      <a:gd name="connsiteY3" fmla="*/ 100012 h 100012"/>
                      <a:gd name="connsiteX4" fmla="*/ 61915 w 145257"/>
                      <a:gd name="connsiteY4" fmla="*/ 42863 h 100012"/>
                      <a:gd name="connsiteX5" fmla="*/ 0 w 145257"/>
                      <a:gd name="connsiteY5" fmla="*/ 11903 h 100012"/>
                      <a:gd name="connsiteX0" fmla="*/ 0 w 145257"/>
                      <a:gd name="connsiteY0" fmla="*/ 9522 h 97631"/>
                      <a:gd name="connsiteX1" fmla="*/ 19047 w 145257"/>
                      <a:gd name="connsiteY1" fmla="*/ 0 h 97631"/>
                      <a:gd name="connsiteX2" fmla="*/ 138113 w 145257"/>
                      <a:gd name="connsiteY2" fmla="*/ 69060 h 97631"/>
                      <a:gd name="connsiteX3" fmla="*/ 145257 w 145257"/>
                      <a:gd name="connsiteY3" fmla="*/ 97631 h 97631"/>
                      <a:gd name="connsiteX4" fmla="*/ 61915 w 145257"/>
                      <a:gd name="connsiteY4" fmla="*/ 40482 h 97631"/>
                      <a:gd name="connsiteX5" fmla="*/ 0 w 145257"/>
                      <a:gd name="connsiteY5" fmla="*/ 9522 h 97631"/>
                      <a:gd name="connsiteX0" fmla="*/ 0 w 145257"/>
                      <a:gd name="connsiteY0" fmla="*/ 69054 h 157163"/>
                      <a:gd name="connsiteX1" fmla="*/ 28572 w 145257"/>
                      <a:gd name="connsiteY1" fmla="*/ 0 h 157163"/>
                      <a:gd name="connsiteX2" fmla="*/ 138113 w 145257"/>
                      <a:gd name="connsiteY2" fmla="*/ 128592 h 157163"/>
                      <a:gd name="connsiteX3" fmla="*/ 145257 w 145257"/>
                      <a:gd name="connsiteY3" fmla="*/ 157163 h 157163"/>
                      <a:gd name="connsiteX4" fmla="*/ 61915 w 145257"/>
                      <a:gd name="connsiteY4" fmla="*/ 100014 h 157163"/>
                      <a:gd name="connsiteX5" fmla="*/ 0 w 145257"/>
                      <a:gd name="connsiteY5" fmla="*/ 69054 h 157163"/>
                      <a:gd name="connsiteX0" fmla="*/ 0 w 140494"/>
                      <a:gd name="connsiteY0" fmla="*/ 0 h 166690"/>
                      <a:gd name="connsiteX1" fmla="*/ 23809 w 140494"/>
                      <a:gd name="connsiteY1" fmla="*/ 9527 h 166690"/>
                      <a:gd name="connsiteX2" fmla="*/ 133350 w 140494"/>
                      <a:gd name="connsiteY2" fmla="*/ 138119 h 166690"/>
                      <a:gd name="connsiteX3" fmla="*/ 140494 w 140494"/>
                      <a:gd name="connsiteY3" fmla="*/ 166690 h 166690"/>
                      <a:gd name="connsiteX4" fmla="*/ 57152 w 140494"/>
                      <a:gd name="connsiteY4" fmla="*/ 109541 h 166690"/>
                      <a:gd name="connsiteX5" fmla="*/ 0 w 140494"/>
                      <a:gd name="connsiteY5" fmla="*/ 0 h 166690"/>
                      <a:gd name="connsiteX0" fmla="*/ 0 w 140494"/>
                      <a:gd name="connsiteY0" fmla="*/ 0 h 166690"/>
                      <a:gd name="connsiteX1" fmla="*/ 23809 w 140494"/>
                      <a:gd name="connsiteY1" fmla="*/ 9527 h 166690"/>
                      <a:gd name="connsiteX2" fmla="*/ 133350 w 140494"/>
                      <a:gd name="connsiteY2" fmla="*/ 138119 h 166690"/>
                      <a:gd name="connsiteX3" fmla="*/ 140494 w 140494"/>
                      <a:gd name="connsiteY3" fmla="*/ 166690 h 166690"/>
                      <a:gd name="connsiteX4" fmla="*/ 69058 w 140494"/>
                      <a:gd name="connsiteY4" fmla="*/ 135734 h 166690"/>
                      <a:gd name="connsiteX5" fmla="*/ 0 w 140494"/>
                      <a:gd name="connsiteY5" fmla="*/ 0 h 166690"/>
                      <a:gd name="connsiteX0" fmla="*/ 0 w 140494"/>
                      <a:gd name="connsiteY0" fmla="*/ 0 h 285753"/>
                      <a:gd name="connsiteX1" fmla="*/ 23809 w 140494"/>
                      <a:gd name="connsiteY1" fmla="*/ 9527 h 285753"/>
                      <a:gd name="connsiteX2" fmla="*/ 133350 w 140494"/>
                      <a:gd name="connsiteY2" fmla="*/ 138119 h 285753"/>
                      <a:gd name="connsiteX3" fmla="*/ 140494 w 140494"/>
                      <a:gd name="connsiteY3" fmla="*/ 285753 h 285753"/>
                      <a:gd name="connsiteX4" fmla="*/ 69058 w 140494"/>
                      <a:gd name="connsiteY4" fmla="*/ 135734 h 285753"/>
                      <a:gd name="connsiteX5" fmla="*/ 0 w 140494"/>
                      <a:gd name="connsiteY5" fmla="*/ 0 h 285753"/>
                      <a:gd name="connsiteX0" fmla="*/ 0 w 173831"/>
                      <a:gd name="connsiteY0" fmla="*/ 0 h 285753"/>
                      <a:gd name="connsiteX1" fmla="*/ 23809 w 173831"/>
                      <a:gd name="connsiteY1" fmla="*/ 9527 h 285753"/>
                      <a:gd name="connsiteX2" fmla="*/ 173831 w 173831"/>
                      <a:gd name="connsiteY2" fmla="*/ 273850 h 285753"/>
                      <a:gd name="connsiteX3" fmla="*/ 140494 w 173831"/>
                      <a:gd name="connsiteY3" fmla="*/ 285753 h 285753"/>
                      <a:gd name="connsiteX4" fmla="*/ 69058 w 173831"/>
                      <a:gd name="connsiteY4" fmla="*/ 135734 h 285753"/>
                      <a:gd name="connsiteX5" fmla="*/ 0 w 173831"/>
                      <a:gd name="connsiteY5" fmla="*/ 0 h 285753"/>
                      <a:gd name="connsiteX0" fmla="*/ 0 w 173831"/>
                      <a:gd name="connsiteY0" fmla="*/ 0 h 285753"/>
                      <a:gd name="connsiteX1" fmla="*/ 16665 w 173831"/>
                      <a:gd name="connsiteY1" fmla="*/ 11908 h 285753"/>
                      <a:gd name="connsiteX2" fmla="*/ 173831 w 173831"/>
                      <a:gd name="connsiteY2" fmla="*/ 273850 h 285753"/>
                      <a:gd name="connsiteX3" fmla="*/ 140494 w 173831"/>
                      <a:gd name="connsiteY3" fmla="*/ 285753 h 285753"/>
                      <a:gd name="connsiteX4" fmla="*/ 69058 w 173831"/>
                      <a:gd name="connsiteY4" fmla="*/ 135734 h 285753"/>
                      <a:gd name="connsiteX5" fmla="*/ 0 w 173831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16665 w 164306"/>
                      <a:gd name="connsiteY1" fmla="*/ 11908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8571 w 164306"/>
                      <a:gd name="connsiteY1" fmla="*/ 16671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8571 w 164306"/>
                      <a:gd name="connsiteY1" fmla="*/ 16671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4306"/>
                      <a:gd name="connsiteY0" fmla="*/ 0 h 285753"/>
                      <a:gd name="connsiteX1" fmla="*/ 21428 w 164306"/>
                      <a:gd name="connsiteY1" fmla="*/ 2384 h 285753"/>
                      <a:gd name="connsiteX2" fmla="*/ 164306 w 164306"/>
                      <a:gd name="connsiteY2" fmla="*/ 257182 h 285753"/>
                      <a:gd name="connsiteX3" fmla="*/ 140494 w 164306"/>
                      <a:gd name="connsiteY3" fmla="*/ 285753 h 285753"/>
                      <a:gd name="connsiteX4" fmla="*/ 69058 w 164306"/>
                      <a:gd name="connsiteY4" fmla="*/ 135734 h 285753"/>
                      <a:gd name="connsiteX5" fmla="*/ 0 w 164306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169069 w 169069"/>
                      <a:gd name="connsiteY2" fmla="*/ 271470 h 285753"/>
                      <a:gd name="connsiteX3" fmla="*/ 140494 w 169069"/>
                      <a:gd name="connsiteY3" fmla="*/ 285753 h 285753"/>
                      <a:gd name="connsiteX4" fmla="*/ 69058 w 169069"/>
                      <a:gd name="connsiteY4" fmla="*/ 135734 h 285753"/>
                      <a:gd name="connsiteX5" fmla="*/ 0 w 169069"/>
                      <a:gd name="connsiteY5" fmla="*/ 0 h 285753"/>
                      <a:gd name="connsiteX0" fmla="*/ 0 w 169069"/>
                      <a:gd name="connsiteY0" fmla="*/ 0 h 285753"/>
                      <a:gd name="connsiteX1" fmla="*/ 21428 w 169069"/>
                      <a:gd name="connsiteY1" fmla="*/ 2384 h 285753"/>
                      <a:gd name="connsiteX2" fmla="*/ 169069 w 169069"/>
                      <a:gd name="connsiteY2" fmla="*/ 271470 h 285753"/>
                      <a:gd name="connsiteX3" fmla="*/ 140494 w 169069"/>
                      <a:gd name="connsiteY3" fmla="*/ 285753 h 285753"/>
                      <a:gd name="connsiteX4" fmla="*/ 69058 w 169069"/>
                      <a:gd name="connsiteY4" fmla="*/ 135734 h 285753"/>
                      <a:gd name="connsiteX5" fmla="*/ 0 w 169069"/>
                      <a:gd name="connsiteY5" fmla="*/ 0 h 285753"/>
                      <a:gd name="connsiteX0" fmla="*/ 0 w 228600"/>
                      <a:gd name="connsiteY0" fmla="*/ 288128 h 288128"/>
                      <a:gd name="connsiteX1" fmla="*/ 80959 w 228600"/>
                      <a:gd name="connsiteY1" fmla="*/ 0 h 288128"/>
                      <a:gd name="connsiteX2" fmla="*/ 228600 w 228600"/>
                      <a:gd name="connsiteY2" fmla="*/ 269086 h 288128"/>
                      <a:gd name="connsiteX3" fmla="*/ 200025 w 228600"/>
                      <a:gd name="connsiteY3" fmla="*/ 283369 h 288128"/>
                      <a:gd name="connsiteX4" fmla="*/ 128589 w 228600"/>
                      <a:gd name="connsiteY4" fmla="*/ 133350 h 288128"/>
                      <a:gd name="connsiteX5" fmla="*/ 0 w 228600"/>
                      <a:gd name="connsiteY5" fmla="*/ 288128 h 288128"/>
                      <a:gd name="connsiteX0" fmla="*/ 2385 w 230985"/>
                      <a:gd name="connsiteY0" fmla="*/ 154778 h 154778"/>
                      <a:gd name="connsiteX1" fmla="*/ 0 w 230985"/>
                      <a:gd name="connsiteY1" fmla="*/ 128587 h 154778"/>
                      <a:gd name="connsiteX2" fmla="*/ 230985 w 230985"/>
                      <a:gd name="connsiteY2" fmla="*/ 135736 h 154778"/>
                      <a:gd name="connsiteX3" fmla="*/ 202410 w 230985"/>
                      <a:gd name="connsiteY3" fmla="*/ 150019 h 154778"/>
                      <a:gd name="connsiteX4" fmla="*/ 130974 w 230985"/>
                      <a:gd name="connsiteY4" fmla="*/ 0 h 154778"/>
                      <a:gd name="connsiteX5" fmla="*/ 2385 w 230985"/>
                      <a:gd name="connsiteY5" fmla="*/ 154778 h 154778"/>
                      <a:gd name="connsiteX0" fmla="*/ 2385 w 230985"/>
                      <a:gd name="connsiteY0" fmla="*/ 26191 h 80963"/>
                      <a:gd name="connsiteX1" fmla="*/ 0 w 230985"/>
                      <a:gd name="connsiteY1" fmla="*/ 0 h 80963"/>
                      <a:gd name="connsiteX2" fmla="*/ 230985 w 230985"/>
                      <a:gd name="connsiteY2" fmla="*/ 7149 h 80963"/>
                      <a:gd name="connsiteX3" fmla="*/ 202410 w 230985"/>
                      <a:gd name="connsiteY3" fmla="*/ 21432 h 80963"/>
                      <a:gd name="connsiteX4" fmla="*/ 64299 w 230985"/>
                      <a:gd name="connsiteY4" fmla="*/ 80963 h 80963"/>
                      <a:gd name="connsiteX5" fmla="*/ 2385 w 230985"/>
                      <a:gd name="connsiteY5" fmla="*/ 26191 h 80963"/>
                      <a:gd name="connsiteX0" fmla="*/ 2385 w 202410"/>
                      <a:gd name="connsiteY0" fmla="*/ 64767 h 119539"/>
                      <a:gd name="connsiteX1" fmla="*/ 0 w 202410"/>
                      <a:gd name="connsiteY1" fmla="*/ 38576 h 119539"/>
                      <a:gd name="connsiteX2" fmla="*/ 95254 w 202410"/>
                      <a:gd name="connsiteY2" fmla="*/ 2862 h 119539"/>
                      <a:gd name="connsiteX3" fmla="*/ 202410 w 202410"/>
                      <a:gd name="connsiteY3" fmla="*/ 60008 h 119539"/>
                      <a:gd name="connsiteX4" fmla="*/ 64299 w 202410"/>
                      <a:gd name="connsiteY4" fmla="*/ 119539 h 119539"/>
                      <a:gd name="connsiteX5" fmla="*/ 2385 w 202410"/>
                      <a:gd name="connsiteY5" fmla="*/ 64767 h 119539"/>
                      <a:gd name="connsiteX0" fmla="*/ 2385 w 202410"/>
                      <a:gd name="connsiteY0" fmla="*/ 69425 h 124197"/>
                      <a:gd name="connsiteX1" fmla="*/ 0 w 202410"/>
                      <a:gd name="connsiteY1" fmla="*/ 43234 h 124197"/>
                      <a:gd name="connsiteX2" fmla="*/ 95254 w 202410"/>
                      <a:gd name="connsiteY2" fmla="*/ 7520 h 124197"/>
                      <a:gd name="connsiteX3" fmla="*/ 202410 w 202410"/>
                      <a:gd name="connsiteY3" fmla="*/ 64666 h 124197"/>
                      <a:gd name="connsiteX4" fmla="*/ 64299 w 202410"/>
                      <a:gd name="connsiteY4" fmla="*/ 124197 h 124197"/>
                      <a:gd name="connsiteX5" fmla="*/ 2385 w 202410"/>
                      <a:gd name="connsiteY5" fmla="*/ 69425 h 124197"/>
                      <a:gd name="connsiteX0" fmla="*/ 2385 w 202410"/>
                      <a:gd name="connsiteY0" fmla="*/ 83876 h 138648"/>
                      <a:gd name="connsiteX1" fmla="*/ 0 w 202410"/>
                      <a:gd name="connsiteY1" fmla="*/ 57685 h 138648"/>
                      <a:gd name="connsiteX2" fmla="*/ 107161 w 202410"/>
                      <a:gd name="connsiteY2" fmla="*/ 5303 h 138648"/>
                      <a:gd name="connsiteX3" fmla="*/ 202410 w 202410"/>
                      <a:gd name="connsiteY3" fmla="*/ 79117 h 138648"/>
                      <a:gd name="connsiteX4" fmla="*/ 64299 w 202410"/>
                      <a:gd name="connsiteY4" fmla="*/ 138648 h 138648"/>
                      <a:gd name="connsiteX5" fmla="*/ 2385 w 202410"/>
                      <a:gd name="connsiteY5" fmla="*/ 83876 h 138648"/>
                      <a:gd name="connsiteX0" fmla="*/ 2385 w 202410"/>
                      <a:gd name="connsiteY0" fmla="*/ 78573 h 133345"/>
                      <a:gd name="connsiteX1" fmla="*/ 0 w 202410"/>
                      <a:gd name="connsiteY1" fmla="*/ 52382 h 133345"/>
                      <a:gd name="connsiteX2" fmla="*/ 107161 w 202410"/>
                      <a:gd name="connsiteY2" fmla="*/ 0 h 133345"/>
                      <a:gd name="connsiteX3" fmla="*/ 202410 w 202410"/>
                      <a:gd name="connsiteY3" fmla="*/ 73814 h 133345"/>
                      <a:gd name="connsiteX4" fmla="*/ 64299 w 202410"/>
                      <a:gd name="connsiteY4" fmla="*/ 133345 h 133345"/>
                      <a:gd name="connsiteX5" fmla="*/ 2385 w 202410"/>
                      <a:gd name="connsiteY5" fmla="*/ 78573 h 133345"/>
                      <a:gd name="connsiteX0" fmla="*/ 2385 w 202410"/>
                      <a:gd name="connsiteY0" fmla="*/ 81666 h 136438"/>
                      <a:gd name="connsiteX1" fmla="*/ 0 w 202410"/>
                      <a:gd name="connsiteY1" fmla="*/ 55475 h 136438"/>
                      <a:gd name="connsiteX2" fmla="*/ 107161 w 202410"/>
                      <a:gd name="connsiteY2" fmla="*/ 3093 h 136438"/>
                      <a:gd name="connsiteX3" fmla="*/ 202410 w 202410"/>
                      <a:gd name="connsiteY3" fmla="*/ 76907 h 136438"/>
                      <a:gd name="connsiteX4" fmla="*/ 64299 w 202410"/>
                      <a:gd name="connsiteY4" fmla="*/ 136438 h 136438"/>
                      <a:gd name="connsiteX5" fmla="*/ 2385 w 202410"/>
                      <a:gd name="connsiteY5" fmla="*/ 81666 h 136438"/>
                      <a:gd name="connsiteX0" fmla="*/ 2385 w 202410"/>
                      <a:gd name="connsiteY0" fmla="*/ 86259 h 141031"/>
                      <a:gd name="connsiteX1" fmla="*/ 0 w 202410"/>
                      <a:gd name="connsiteY1" fmla="*/ 60068 h 141031"/>
                      <a:gd name="connsiteX2" fmla="*/ 104780 w 202410"/>
                      <a:gd name="connsiteY2" fmla="*/ 2923 h 141031"/>
                      <a:gd name="connsiteX3" fmla="*/ 202410 w 202410"/>
                      <a:gd name="connsiteY3" fmla="*/ 81500 h 141031"/>
                      <a:gd name="connsiteX4" fmla="*/ 64299 w 202410"/>
                      <a:gd name="connsiteY4" fmla="*/ 141031 h 141031"/>
                      <a:gd name="connsiteX5" fmla="*/ 2385 w 202410"/>
                      <a:gd name="connsiteY5" fmla="*/ 86259 h 141031"/>
                      <a:gd name="connsiteX0" fmla="*/ 2385 w 202410"/>
                      <a:gd name="connsiteY0" fmla="*/ 77096 h 131868"/>
                      <a:gd name="connsiteX1" fmla="*/ 0 w 202410"/>
                      <a:gd name="connsiteY1" fmla="*/ 50905 h 131868"/>
                      <a:gd name="connsiteX2" fmla="*/ 69062 w 202410"/>
                      <a:gd name="connsiteY2" fmla="*/ 3285 h 131868"/>
                      <a:gd name="connsiteX3" fmla="*/ 202410 w 202410"/>
                      <a:gd name="connsiteY3" fmla="*/ 72337 h 131868"/>
                      <a:gd name="connsiteX4" fmla="*/ 64299 w 202410"/>
                      <a:gd name="connsiteY4" fmla="*/ 131868 h 131868"/>
                      <a:gd name="connsiteX5" fmla="*/ 2385 w 202410"/>
                      <a:gd name="connsiteY5" fmla="*/ 77096 h 131868"/>
                      <a:gd name="connsiteX0" fmla="*/ 2385 w 121448"/>
                      <a:gd name="connsiteY0" fmla="*/ 92798 h 147570"/>
                      <a:gd name="connsiteX1" fmla="*/ 0 w 121448"/>
                      <a:gd name="connsiteY1" fmla="*/ 66607 h 147570"/>
                      <a:gd name="connsiteX2" fmla="*/ 69062 w 121448"/>
                      <a:gd name="connsiteY2" fmla="*/ 18987 h 147570"/>
                      <a:gd name="connsiteX3" fmla="*/ 121448 w 121448"/>
                      <a:gd name="connsiteY3" fmla="*/ 14220 h 147570"/>
                      <a:gd name="connsiteX4" fmla="*/ 64299 w 121448"/>
                      <a:gd name="connsiteY4" fmla="*/ 147570 h 147570"/>
                      <a:gd name="connsiteX5" fmla="*/ 2385 w 121448"/>
                      <a:gd name="connsiteY5" fmla="*/ 92798 h 147570"/>
                      <a:gd name="connsiteX0" fmla="*/ 2385 w 107161"/>
                      <a:gd name="connsiteY0" fmla="*/ 89974 h 144746"/>
                      <a:gd name="connsiteX1" fmla="*/ 0 w 107161"/>
                      <a:gd name="connsiteY1" fmla="*/ 63783 h 144746"/>
                      <a:gd name="connsiteX2" fmla="*/ 69062 w 107161"/>
                      <a:gd name="connsiteY2" fmla="*/ 16163 h 144746"/>
                      <a:gd name="connsiteX3" fmla="*/ 107161 w 107161"/>
                      <a:gd name="connsiteY3" fmla="*/ 16159 h 144746"/>
                      <a:gd name="connsiteX4" fmla="*/ 64299 w 107161"/>
                      <a:gd name="connsiteY4" fmla="*/ 144746 h 144746"/>
                      <a:gd name="connsiteX5" fmla="*/ 2385 w 107161"/>
                      <a:gd name="connsiteY5" fmla="*/ 89974 h 144746"/>
                      <a:gd name="connsiteX0" fmla="*/ 2385 w 107161"/>
                      <a:gd name="connsiteY0" fmla="*/ 89974 h 89974"/>
                      <a:gd name="connsiteX1" fmla="*/ 0 w 107161"/>
                      <a:gd name="connsiteY1" fmla="*/ 63783 h 89974"/>
                      <a:gd name="connsiteX2" fmla="*/ 69062 w 107161"/>
                      <a:gd name="connsiteY2" fmla="*/ 16163 h 89974"/>
                      <a:gd name="connsiteX3" fmla="*/ 107161 w 107161"/>
                      <a:gd name="connsiteY3" fmla="*/ 16159 h 89974"/>
                      <a:gd name="connsiteX4" fmla="*/ 66681 w 107161"/>
                      <a:gd name="connsiteY4" fmla="*/ 70927 h 89974"/>
                      <a:gd name="connsiteX5" fmla="*/ 2385 w 107161"/>
                      <a:gd name="connsiteY5" fmla="*/ 89974 h 89974"/>
                      <a:gd name="connsiteX0" fmla="*/ 2385 w 107161"/>
                      <a:gd name="connsiteY0" fmla="*/ 89974 h 89974"/>
                      <a:gd name="connsiteX1" fmla="*/ 0 w 107161"/>
                      <a:gd name="connsiteY1" fmla="*/ 63783 h 89974"/>
                      <a:gd name="connsiteX2" fmla="*/ 69062 w 107161"/>
                      <a:gd name="connsiteY2" fmla="*/ 16163 h 89974"/>
                      <a:gd name="connsiteX3" fmla="*/ 107161 w 107161"/>
                      <a:gd name="connsiteY3" fmla="*/ 16159 h 89974"/>
                      <a:gd name="connsiteX4" fmla="*/ 54775 w 107161"/>
                      <a:gd name="connsiteY4" fmla="*/ 61402 h 89974"/>
                      <a:gd name="connsiteX5" fmla="*/ 2385 w 107161"/>
                      <a:gd name="connsiteY5" fmla="*/ 89974 h 89974"/>
                      <a:gd name="connsiteX0" fmla="*/ 2385 w 107161"/>
                      <a:gd name="connsiteY0" fmla="*/ 89974 h 89974"/>
                      <a:gd name="connsiteX1" fmla="*/ 0 w 107161"/>
                      <a:gd name="connsiteY1" fmla="*/ 63783 h 89974"/>
                      <a:gd name="connsiteX2" fmla="*/ 69062 w 107161"/>
                      <a:gd name="connsiteY2" fmla="*/ 16163 h 89974"/>
                      <a:gd name="connsiteX3" fmla="*/ 107161 w 107161"/>
                      <a:gd name="connsiteY3" fmla="*/ 16159 h 89974"/>
                      <a:gd name="connsiteX4" fmla="*/ 54775 w 107161"/>
                      <a:gd name="connsiteY4" fmla="*/ 61402 h 89974"/>
                      <a:gd name="connsiteX5" fmla="*/ 2385 w 107161"/>
                      <a:gd name="connsiteY5" fmla="*/ 89974 h 89974"/>
                      <a:gd name="connsiteX0" fmla="*/ 2385 w 107161"/>
                      <a:gd name="connsiteY0" fmla="*/ 89974 h 89974"/>
                      <a:gd name="connsiteX1" fmla="*/ 0 w 107161"/>
                      <a:gd name="connsiteY1" fmla="*/ 63783 h 89974"/>
                      <a:gd name="connsiteX2" fmla="*/ 69062 w 107161"/>
                      <a:gd name="connsiteY2" fmla="*/ 16163 h 89974"/>
                      <a:gd name="connsiteX3" fmla="*/ 107161 w 107161"/>
                      <a:gd name="connsiteY3" fmla="*/ 16159 h 89974"/>
                      <a:gd name="connsiteX4" fmla="*/ 54775 w 107161"/>
                      <a:gd name="connsiteY4" fmla="*/ 61402 h 89974"/>
                      <a:gd name="connsiteX5" fmla="*/ 2385 w 107161"/>
                      <a:gd name="connsiteY5" fmla="*/ 89974 h 89974"/>
                      <a:gd name="connsiteX0" fmla="*/ 2385 w 107161"/>
                      <a:gd name="connsiteY0" fmla="*/ 89974 h 89974"/>
                      <a:gd name="connsiteX1" fmla="*/ 0 w 107161"/>
                      <a:gd name="connsiteY1" fmla="*/ 63783 h 89974"/>
                      <a:gd name="connsiteX2" fmla="*/ 69062 w 107161"/>
                      <a:gd name="connsiteY2" fmla="*/ 16163 h 89974"/>
                      <a:gd name="connsiteX3" fmla="*/ 107161 w 107161"/>
                      <a:gd name="connsiteY3" fmla="*/ 16159 h 89974"/>
                      <a:gd name="connsiteX4" fmla="*/ 54775 w 107161"/>
                      <a:gd name="connsiteY4" fmla="*/ 61402 h 89974"/>
                      <a:gd name="connsiteX5" fmla="*/ 2385 w 107161"/>
                      <a:gd name="connsiteY5" fmla="*/ 89974 h 89974"/>
                      <a:gd name="connsiteX0" fmla="*/ 2385 w 107161"/>
                      <a:gd name="connsiteY0" fmla="*/ 91082 h 91082"/>
                      <a:gd name="connsiteX1" fmla="*/ 0 w 107161"/>
                      <a:gd name="connsiteY1" fmla="*/ 64891 h 91082"/>
                      <a:gd name="connsiteX2" fmla="*/ 69062 w 107161"/>
                      <a:gd name="connsiteY2" fmla="*/ 14890 h 91082"/>
                      <a:gd name="connsiteX3" fmla="*/ 107161 w 107161"/>
                      <a:gd name="connsiteY3" fmla="*/ 17267 h 91082"/>
                      <a:gd name="connsiteX4" fmla="*/ 54775 w 107161"/>
                      <a:gd name="connsiteY4" fmla="*/ 62510 h 91082"/>
                      <a:gd name="connsiteX5" fmla="*/ 2385 w 107161"/>
                      <a:gd name="connsiteY5" fmla="*/ 91082 h 91082"/>
                      <a:gd name="connsiteX0" fmla="*/ 4766 w 107161"/>
                      <a:gd name="connsiteY0" fmla="*/ 95844 h 95844"/>
                      <a:gd name="connsiteX1" fmla="*/ 0 w 107161"/>
                      <a:gd name="connsiteY1" fmla="*/ 64891 h 95844"/>
                      <a:gd name="connsiteX2" fmla="*/ 69062 w 107161"/>
                      <a:gd name="connsiteY2" fmla="*/ 14890 h 95844"/>
                      <a:gd name="connsiteX3" fmla="*/ 107161 w 107161"/>
                      <a:gd name="connsiteY3" fmla="*/ 17267 h 95844"/>
                      <a:gd name="connsiteX4" fmla="*/ 54775 w 107161"/>
                      <a:gd name="connsiteY4" fmla="*/ 62510 h 95844"/>
                      <a:gd name="connsiteX5" fmla="*/ 4766 w 107161"/>
                      <a:gd name="connsiteY5" fmla="*/ 95844 h 95844"/>
                      <a:gd name="connsiteX0" fmla="*/ 4766 w 107161"/>
                      <a:gd name="connsiteY0" fmla="*/ 95844 h 95844"/>
                      <a:gd name="connsiteX1" fmla="*/ 0 w 107161"/>
                      <a:gd name="connsiteY1" fmla="*/ 64891 h 95844"/>
                      <a:gd name="connsiteX2" fmla="*/ 69062 w 107161"/>
                      <a:gd name="connsiteY2" fmla="*/ 14890 h 95844"/>
                      <a:gd name="connsiteX3" fmla="*/ 107161 w 107161"/>
                      <a:gd name="connsiteY3" fmla="*/ 17267 h 95844"/>
                      <a:gd name="connsiteX4" fmla="*/ 54775 w 107161"/>
                      <a:gd name="connsiteY4" fmla="*/ 62510 h 95844"/>
                      <a:gd name="connsiteX5" fmla="*/ 4766 w 107161"/>
                      <a:gd name="connsiteY5" fmla="*/ 95844 h 95844"/>
                      <a:gd name="connsiteX0" fmla="*/ 4766 w 107161"/>
                      <a:gd name="connsiteY0" fmla="*/ 95844 h 95844"/>
                      <a:gd name="connsiteX1" fmla="*/ 0 w 107161"/>
                      <a:gd name="connsiteY1" fmla="*/ 64891 h 95844"/>
                      <a:gd name="connsiteX2" fmla="*/ 69062 w 107161"/>
                      <a:gd name="connsiteY2" fmla="*/ 14890 h 95844"/>
                      <a:gd name="connsiteX3" fmla="*/ 107161 w 107161"/>
                      <a:gd name="connsiteY3" fmla="*/ 17267 h 95844"/>
                      <a:gd name="connsiteX4" fmla="*/ 61919 w 107161"/>
                      <a:gd name="connsiteY4" fmla="*/ 60129 h 95844"/>
                      <a:gd name="connsiteX5" fmla="*/ 4766 w 107161"/>
                      <a:gd name="connsiteY5" fmla="*/ 95844 h 95844"/>
                      <a:gd name="connsiteX0" fmla="*/ 9529 w 107161"/>
                      <a:gd name="connsiteY0" fmla="*/ 102988 h 102988"/>
                      <a:gd name="connsiteX1" fmla="*/ 0 w 107161"/>
                      <a:gd name="connsiteY1" fmla="*/ 64891 h 102988"/>
                      <a:gd name="connsiteX2" fmla="*/ 69062 w 107161"/>
                      <a:gd name="connsiteY2" fmla="*/ 14890 h 102988"/>
                      <a:gd name="connsiteX3" fmla="*/ 107161 w 107161"/>
                      <a:gd name="connsiteY3" fmla="*/ 17267 h 102988"/>
                      <a:gd name="connsiteX4" fmla="*/ 61919 w 107161"/>
                      <a:gd name="connsiteY4" fmla="*/ 60129 h 102988"/>
                      <a:gd name="connsiteX5" fmla="*/ 9529 w 107161"/>
                      <a:gd name="connsiteY5" fmla="*/ 102988 h 102988"/>
                      <a:gd name="connsiteX0" fmla="*/ 4767 w 107161"/>
                      <a:gd name="connsiteY0" fmla="*/ 93463 h 93463"/>
                      <a:gd name="connsiteX1" fmla="*/ 0 w 107161"/>
                      <a:gd name="connsiteY1" fmla="*/ 64891 h 93463"/>
                      <a:gd name="connsiteX2" fmla="*/ 69062 w 107161"/>
                      <a:gd name="connsiteY2" fmla="*/ 14890 h 93463"/>
                      <a:gd name="connsiteX3" fmla="*/ 107161 w 107161"/>
                      <a:gd name="connsiteY3" fmla="*/ 17267 h 93463"/>
                      <a:gd name="connsiteX4" fmla="*/ 61919 w 107161"/>
                      <a:gd name="connsiteY4" fmla="*/ 60129 h 93463"/>
                      <a:gd name="connsiteX5" fmla="*/ 4767 w 107161"/>
                      <a:gd name="connsiteY5" fmla="*/ 93463 h 93463"/>
                      <a:gd name="connsiteX0" fmla="*/ 4767 w 107161"/>
                      <a:gd name="connsiteY0" fmla="*/ 93463 h 93463"/>
                      <a:gd name="connsiteX1" fmla="*/ 0 w 107161"/>
                      <a:gd name="connsiteY1" fmla="*/ 64891 h 93463"/>
                      <a:gd name="connsiteX2" fmla="*/ 69062 w 107161"/>
                      <a:gd name="connsiteY2" fmla="*/ 14890 h 93463"/>
                      <a:gd name="connsiteX3" fmla="*/ 107161 w 107161"/>
                      <a:gd name="connsiteY3" fmla="*/ 17267 h 93463"/>
                      <a:gd name="connsiteX4" fmla="*/ 59538 w 107161"/>
                      <a:gd name="connsiteY4" fmla="*/ 55366 h 93463"/>
                      <a:gd name="connsiteX5" fmla="*/ 4767 w 107161"/>
                      <a:gd name="connsiteY5" fmla="*/ 93463 h 93463"/>
                      <a:gd name="connsiteX0" fmla="*/ 9529 w 107161"/>
                      <a:gd name="connsiteY0" fmla="*/ 100606 h 100606"/>
                      <a:gd name="connsiteX1" fmla="*/ 0 w 107161"/>
                      <a:gd name="connsiteY1" fmla="*/ 64891 h 100606"/>
                      <a:gd name="connsiteX2" fmla="*/ 69062 w 107161"/>
                      <a:gd name="connsiteY2" fmla="*/ 14890 h 100606"/>
                      <a:gd name="connsiteX3" fmla="*/ 107161 w 107161"/>
                      <a:gd name="connsiteY3" fmla="*/ 17267 h 100606"/>
                      <a:gd name="connsiteX4" fmla="*/ 59538 w 107161"/>
                      <a:gd name="connsiteY4" fmla="*/ 55366 h 100606"/>
                      <a:gd name="connsiteX5" fmla="*/ 9529 w 107161"/>
                      <a:gd name="connsiteY5" fmla="*/ 100606 h 100606"/>
                      <a:gd name="connsiteX0" fmla="*/ 9529 w 107161"/>
                      <a:gd name="connsiteY0" fmla="*/ 100606 h 100606"/>
                      <a:gd name="connsiteX1" fmla="*/ 0 w 107161"/>
                      <a:gd name="connsiteY1" fmla="*/ 64891 h 100606"/>
                      <a:gd name="connsiteX2" fmla="*/ 69062 w 107161"/>
                      <a:gd name="connsiteY2" fmla="*/ 14890 h 100606"/>
                      <a:gd name="connsiteX3" fmla="*/ 107161 w 107161"/>
                      <a:gd name="connsiteY3" fmla="*/ 17267 h 100606"/>
                      <a:gd name="connsiteX4" fmla="*/ 59538 w 107161"/>
                      <a:gd name="connsiteY4" fmla="*/ 55366 h 100606"/>
                      <a:gd name="connsiteX5" fmla="*/ 9529 w 107161"/>
                      <a:gd name="connsiteY5" fmla="*/ 100606 h 100606"/>
                      <a:gd name="connsiteX0" fmla="*/ 9529 w 107161"/>
                      <a:gd name="connsiteY0" fmla="*/ 100606 h 100606"/>
                      <a:gd name="connsiteX1" fmla="*/ 0 w 107161"/>
                      <a:gd name="connsiteY1" fmla="*/ 64891 h 100606"/>
                      <a:gd name="connsiteX2" fmla="*/ 69062 w 107161"/>
                      <a:gd name="connsiteY2" fmla="*/ 14890 h 100606"/>
                      <a:gd name="connsiteX3" fmla="*/ 107161 w 107161"/>
                      <a:gd name="connsiteY3" fmla="*/ 17267 h 100606"/>
                      <a:gd name="connsiteX4" fmla="*/ 59538 w 107161"/>
                      <a:gd name="connsiteY4" fmla="*/ 55366 h 100606"/>
                      <a:gd name="connsiteX5" fmla="*/ 9529 w 107161"/>
                      <a:gd name="connsiteY5" fmla="*/ 100606 h 100606"/>
                      <a:gd name="connsiteX0" fmla="*/ 9529 w 107161"/>
                      <a:gd name="connsiteY0" fmla="*/ 100606 h 100606"/>
                      <a:gd name="connsiteX1" fmla="*/ 0 w 107161"/>
                      <a:gd name="connsiteY1" fmla="*/ 64891 h 100606"/>
                      <a:gd name="connsiteX2" fmla="*/ 69062 w 107161"/>
                      <a:gd name="connsiteY2" fmla="*/ 14890 h 100606"/>
                      <a:gd name="connsiteX3" fmla="*/ 107161 w 107161"/>
                      <a:gd name="connsiteY3" fmla="*/ 17267 h 100606"/>
                      <a:gd name="connsiteX4" fmla="*/ 53044 w 107161"/>
                      <a:gd name="connsiteY4" fmla="*/ 53846 h 100606"/>
                      <a:gd name="connsiteX5" fmla="*/ 9529 w 107161"/>
                      <a:gd name="connsiteY5" fmla="*/ 100606 h 100606"/>
                      <a:gd name="connsiteX0" fmla="*/ 870 w 107161"/>
                      <a:gd name="connsiteY0" fmla="*/ 97565 h 97565"/>
                      <a:gd name="connsiteX1" fmla="*/ 0 w 107161"/>
                      <a:gd name="connsiteY1" fmla="*/ 64891 h 97565"/>
                      <a:gd name="connsiteX2" fmla="*/ 69062 w 107161"/>
                      <a:gd name="connsiteY2" fmla="*/ 14890 h 97565"/>
                      <a:gd name="connsiteX3" fmla="*/ 107161 w 107161"/>
                      <a:gd name="connsiteY3" fmla="*/ 17267 h 97565"/>
                      <a:gd name="connsiteX4" fmla="*/ 53044 w 107161"/>
                      <a:gd name="connsiteY4" fmla="*/ 53846 h 97565"/>
                      <a:gd name="connsiteX5" fmla="*/ 870 w 107161"/>
                      <a:gd name="connsiteY5" fmla="*/ 97565 h 97565"/>
                      <a:gd name="connsiteX0" fmla="*/ 870 w 107161"/>
                      <a:gd name="connsiteY0" fmla="*/ 97565 h 97565"/>
                      <a:gd name="connsiteX1" fmla="*/ 0 w 107161"/>
                      <a:gd name="connsiteY1" fmla="*/ 64891 h 97565"/>
                      <a:gd name="connsiteX2" fmla="*/ 69062 w 107161"/>
                      <a:gd name="connsiteY2" fmla="*/ 14890 h 97565"/>
                      <a:gd name="connsiteX3" fmla="*/ 107161 w 107161"/>
                      <a:gd name="connsiteY3" fmla="*/ 17267 h 97565"/>
                      <a:gd name="connsiteX4" fmla="*/ 57373 w 107161"/>
                      <a:gd name="connsiteY4" fmla="*/ 58408 h 97565"/>
                      <a:gd name="connsiteX5" fmla="*/ 870 w 107161"/>
                      <a:gd name="connsiteY5" fmla="*/ 97565 h 97565"/>
                      <a:gd name="connsiteX0" fmla="*/ 0 w 106291"/>
                      <a:gd name="connsiteY0" fmla="*/ 97565 h 97565"/>
                      <a:gd name="connsiteX1" fmla="*/ 1295 w 106291"/>
                      <a:gd name="connsiteY1" fmla="*/ 66411 h 97565"/>
                      <a:gd name="connsiteX2" fmla="*/ 68192 w 106291"/>
                      <a:gd name="connsiteY2" fmla="*/ 14890 h 97565"/>
                      <a:gd name="connsiteX3" fmla="*/ 106291 w 106291"/>
                      <a:gd name="connsiteY3" fmla="*/ 17267 h 97565"/>
                      <a:gd name="connsiteX4" fmla="*/ 56503 w 106291"/>
                      <a:gd name="connsiteY4" fmla="*/ 58408 h 97565"/>
                      <a:gd name="connsiteX5" fmla="*/ 0 w 106291"/>
                      <a:gd name="connsiteY5" fmla="*/ 97565 h 97565"/>
                      <a:gd name="connsiteX0" fmla="*/ 3068 w 105030"/>
                      <a:gd name="connsiteY0" fmla="*/ 93003 h 93003"/>
                      <a:gd name="connsiteX1" fmla="*/ 34 w 105030"/>
                      <a:gd name="connsiteY1" fmla="*/ 66411 h 93003"/>
                      <a:gd name="connsiteX2" fmla="*/ 66931 w 105030"/>
                      <a:gd name="connsiteY2" fmla="*/ 14890 h 93003"/>
                      <a:gd name="connsiteX3" fmla="*/ 105030 w 105030"/>
                      <a:gd name="connsiteY3" fmla="*/ 17267 h 93003"/>
                      <a:gd name="connsiteX4" fmla="*/ 55242 w 105030"/>
                      <a:gd name="connsiteY4" fmla="*/ 58408 h 93003"/>
                      <a:gd name="connsiteX5" fmla="*/ 3068 w 105030"/>
                      <a:gd name="connsiteY5" fmla="*/ 93003 h 93003"/>
                      <a:gd name="connsiteX0" fmla="*/ 3068 w 105030"/>
                      <a:gd name="connsiteY0" fmla="*/ 93003 h 93003"/>
                      <a:gd name="connsiteX1" fmla="*/ 34 w 105030"/>
                      <a:gd name="connsiteY1" fmla="*/ 66411 h 93003"/>
                      <a:gd name="connsiteX2" fmla="*/ 66931 w 105030"/>
                      <a:gd name="connsiteY2" fmla="*/ 14890 h 93003"/>
                      <a:gd name="connsiteX3" fmla="*/ 105030 w 105030"/>
                      <a:gd name="connsiteY3" fmla="*/ 17267 h 93003"/>
                      <a:gd name="connsiteX4" fmla="*/ 53077 w 105030"/>
                      <a:gd name="connsiteY4" fmla="*/ 56888 h 93003"/>
                      <a:gd name="connsiteX5" fmla="*/ 3068 w 105030"/>
                      <a:gd name="connsiteY5" fmla="*/ 93003 h 93003"/>
                      <a:gd name="connsiteX0" fmla="*/ 11704 w 105007"/>
                      <a:gd name="connsiteY0" fmla="*/ 89962 h 89962"/>
                      <a:gd name="connsiteX1" fmla="*/ 11 w 105007"/>
                      <a:gd name="connsiteY1" fmla="*/ 66411 h 89962"/>
                      <a:gd name="connsiteX2" fmla="*/ 66908 w 105007"/>
                      <a:gd name="connsiteY2" fmla="*/ 14890 h 89962"/>
                      <a:gd name="connsiteX3" fmla="*/ 105007 w 105007"/>
                      <a:gd name="connsiteY3" fmla="*/ 17267 h 89962"/>
                      <a:gd name="connsiteX4" fmla="*/ 53054 w 105007"/>
                      <a:gd name="connsiteY4" fmla="*/ 56888 h 89962"/>
                      <a:gd name="connsiteX5" fmla="*/ 11704 w 105007"/>
                      <a:gd name="connsiteY5" fmla="*/ 89962 h 89962"/>
                      <a:gd name="connsiteX0" fmla="*/ 11704 w 105007"/>
                      <a:gd name="connsiteY0" fmla="*/ 89962 h 89962"/>
                      <a:gd name="connsiteX1" fmla="*/ 11 w 105007"/>
                      <a:gd name="connsiteY1" fmla="*/ 66411 h 89962"/>
                      <a:gd name="connsiteX2" fmla="*/ 66908 w 105007"/>
                      <a:gd name="connsiteY2" fmla="*/ 14890 h 89962"/>
                      <a:gd name="connsiteX3" fmla="*/ 105007 w 105007"/>
                      <a:gd name="connsiteY3" fmla="*/ 17267 h 89962"/>
                      <a:gd name="connsiteX4" fmla="*/ 57384 w 105007"/>
                      <a:gd name="connsiteY4" fmla="*/ 59928 h 89962"/>
                      <a:gd name="connsiteX5" fmla="*/ 11704 w 105007"/>
                      <a:gd name="connsiteY5" fmla="*/ 89962 h 89962"/>
                      <a:gd name="connsiteX0" fmla="*/ 11704 w 96348"/>
                      <a:gd name="connsiteY0" fmla="*/ 86561 h 86561"/>
                      <a:gd name="connsiteX1" fmla="*/ 11 w 96348"/>
                      <a:gd name="connsiteY1" fmla="*/ 63010 h 86561"/>
                      <a:gd name="connsiteX2" fmla="*/ 66908 w 96348"/>
                      <a:gd name="connsiteY2" fmla="*/ 11489 h 86561"/>
                      <a:gd name="connsiteX3" fmla="*/ 96348 w 96348"/>
                      <a:gd name="connsiteY3" fmla="*/ 21469 h 86561"/>
                      <a:gd name="connsiteX4" fmla="*/ 57384 w 96348"/>
                      <a:gd name="connsiteY4" fmla="*/ 56527 h 86561"/>
                      <a:gd name="connsiteX5" fmla="*/ 11704 w 96348"/>
                      <a:gd name="connsiteY5" fmla="*/ 86561 h 86561"/>
                      <a:gd name="connsiteX0" fmla="*/ 18195 w 96345"/>
                      <a:gd name="connsiteY0" fmla="*/ 83520 h 83520"/>
                      <a:gd name="connsiteX1" fmla="*/ 8 w 96345"/>
                      <a:gd name="connsiteY1" fmla="*/ 63010 h 83520"/>
                      <a:gd name="connsiteX2" fmla="*/ 66905 w 96345"/>
                      <a:gd name="connsiteY2" fmla="*/ 11489 h 83520"/>
                      <a:gd name="connsiteX3" fmla="*/ 96345 w 96345"/>
                      <a:gd name="connsiteY3" fmla="*/ 21469 h 83520"/>
                      <a:gd name="connsiteX4" fmla="*/ 57381 w 96345"/>
                      <a:gd name="connsiteY4" fmla="*/ 56527 h 83520"/>
                      <a:gd name="connsiteX5" fmla="*/ 18195 w 96345"/>
                      <a:gd name="connsiteY5" fmla="*/ 83520 h 83520"/>
                      <a:gd name="connsiteX0" fmla="*/ 18195 w 96345"/>
                      <a:gd name="connsiteY0" fmla="*/ 82599 h 82599"/>
                      <a:gd name="connsiteX1" fmla="*/ 8 w 96345"/>
                      <a:gd name="connsiteY1" fmla="*/ 62089 h 82599"/>
                      <a:gd name="connsiteX2" fmla="*/ 73400 w 96345"/>
                      <a:gd name="connsiteY2" fmla="*/ 12089 h 82599"/>
                      <a:gd name="connsiteX3" fmla="*/ 96345 w 96345"/>
                      <a:gd name="connsiteY3" fmla="*/ 20548 h 82599"/>
                      <a:gd name="connsiteX4" fmla="*/ 57381 w 96345"/>
                      <a:gd name="connsiteY4" fmla="*/ 55606 h 82599"/>
                      <a:gd name="connsiteX5" fmla="*/ 18195 w 96345"/>
                      <a:gd name="connsiteY5" fmla="*/ 82599 h 82599"/>
                      <a:gd name="connsiteX0" fmla="*/ 18195 w 96345"/>
                      <a:gd name="connsiteY0" fmla="*/ 82599 h 82599"/>
                      <a:gd name="connsiteX1" fmla="*/ 8 w 96345"/>
                      <a:gd name="connsiteY1" fmla="*/ 62089 h 82599"/>
                      <a:gd name="connsiteX2" fmla="*/ 45010 w 96345"/>
                      <a:gd name="connsiteY2" fmla="*/ 26091 h 82599"/>
                      <a:gd name="connsiteX3" fmla="*/ 73400 w 96345"/>
                      <a:gd name="connsiteY3" fmla="*/ 12089 h 82599"/>
                      <a:gd name="connsiteX4" fmla="*/ 96345 w 96345"/>
                      <a:gd name="connsiteY4" fmla="*/ 20548 h 82599"/>
                      <a:gd name="connsiteX5" fmla="*/ 57381 w 96345"/>
                      <a:gd name="connsiteY5" fmla="*/ 55606 h 82599"/>
                      <a:gd name="connsiteX6" fmla="*/ 18195 w 96345"/>
                      <a:gd name="connsiteY6" fmla="*/ 82599 h 82599"/>
                      <a:gd name="connsiteX0" fmla="*/ 18195 w 96345"/>
                      <a:gd name="connsiteY0" fmla="*/ 82599 h 82599"/>
                      <a:gd name="connsiteX1" fmla="*/ 8 w 96345"/>
                      <a:gd name="connsiteY1" fmla="*/ 62089 h 82599"/>
                      <a:gd name="connsiteX2" fmla="*/ 49339 w 96345"/>
                      <a:gd name="connsiteY2" fmla="*/ 24571 h 82599"/>
                      <a:gd name="connsiteX3" fmla="*/ 73400 w 96345"/>
                      <a:gd name="connsiteY3" fmla="*/ 12089 h 82599"/>
                      <a:gd name="connsiteX4" fmla="*/ 96345 w 96345"/>
                      <a:gd name="connsiteY4" fmla="*/ 20548 h 82599"/>
                      <a:gd name="connsiteX5" fmla="*/ 57381 w 96345"/>
                      <a:gd name="connsiteY5" fmla="*/ 55606 h 82599"/>
                      <a:gd name="connsiteX6" fmla="*/ 18195 w 96345"/>
                      <a:gd name="connsiteY6" fmla="*/ 82599 h 8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6345" h="82599">
                        <a:moveTo>
                          <a:pt x="18195" y="82599"/>
                        </a:moveTo>
                        <a:cubicBezTo>
                          <a:pt x="18627" y="72214"/>
                          <a:pt x="-424" y="72474"/>
                          <a:pt x="8" y="62089"/>
                        </a:cubicBezTo>
                        <a:cubicBezTo>
                          <a:pt x="4477" y="52671"/>
                          <a:pt x="37107" y="32904"/>
                          <a:pt x="49339" y="24571"/>
                        </a:cubicBezTo>
                        <a:cubicBezTo>
                          <a:pt x="61571" y="16238"/>
                          <a:pt x="64844" y="13013"/>
                          <a:pt x="73400" y="12089"/>
                        </a:cubicBezTo>
                        <a:cubicBezTo>
                          <a:pt x="107531" y="-6168"/>
                          <a:pt x="64595" y="-4057"/>
                          <a:pt x="96345" y="20548"/>
                        </a:cubicBezTo>
                        <a:lnTo>
                          <a:pt x="57381" y="55606"/>
                        </a:lnTo>
                        <a:lnTo>
                          <a:pt x="18195" y="82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394" name="直線コネクタ 393"/>
                  <p:cNvCxnSpPr/>
                  <p:nvPr/>
                </p:nvCxnSpPr>
                <p:spPr>
                  <a:xfrm>
                    <a:off x="1434505" y="2952365"/>
                    <a:ext cx="124454" cy="598052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5" name="直線コネクタ 394"/>
                  <p:cNvCxnSpPr/>
                  <p:nvPr/>
                </p:nvCxnSpPr>
                <p:spPr>
                  <a:xfrm>
                    <a:off x="1608337" y="2984688"/>
                    <a:ext cx="124454" cy="598052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6" name="直線コネクタ 395"/>
                  <p:cNvCxnSpPr/>
                  <p:nvPr/>
                </p:nvCxnSpPr>
                <p:spPr>
                  <a:xfrm>
                    <a:off x="1763118" y="3013424"/>
                    <a:ext cx="121838" cy="585483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7" name="直線コネクタ 396"/>
                  <p:cNvCxnSpPr/>
                  <p:nvPr/>
                </p:nvCxnSpPr>
                <p:spPr>
                  <a:xfrm>
                    <a:off x="1927424" y="3056525"/>
                    <a:ext cx="118474" cy="569320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8" name="直線コネクタ 397"/>
                  <p:cNvCxnSpPr/>
                  <p:nvPr/>
                </p:nvCxnSpPr>
                <p:spPr>
                  <a:xfrm>
                    <a:off x="2088356" y="3083479"/>
                    <a:ext cx="144462" cy="572298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9" name="直線コネクタ 398"/>
                  <p:cNvCxnSpPr/>
                  <p:nvPr/>
                </p:nvCxnSpPr>
                <p:spPr>
                  <a:xfrm>
                    <a:off x="2242286" y="3115494"/>
                    <a:ext cx="148489" cy="557044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0" name="直線コネクタ 399"/>
                  <p:cNvCxnSpPr/>
                  <p:nvPr/>
                </p:nvCxnSpPr>
                <p:spPr>
                  <a:xfrm>
                    <a:off x="3194786" y="3302269"/>
                    <a:ext cx="210401" cy="514541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1" name="直線コネクタ 400"/>
                  <p:cNvCxnSpPr/>
                  <p:nvPr/>
                </p:nvCxnSpPr>
                <p:spPr>
                  <a:xfrm>
                    <a:off x="3062287" y="3273247"/>
                    <a:ext cx="203200" cy="529196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2" name="直線コネクタ 401"/>
                  <p:cNvCxnSpPr/>
                  <p:nvPr/>
                </p:nvCxnSpPr>
                <p:spPr>
                  <a:xfrm>
                    <a:off x="2944812" y="3246907"/>
                    <a:ext cx="174625" cy="536978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3" name="直線コネクタ 402"/>
                  <p:cNvCxnSpPr/>
                  <p:nvPr/>
                </p:nvCxnSpPr>
                <p:spPr>
                  <a:xfrm>
                    <a:off x="2822517" y="3232229"/>
                    <a:ext cx="156426" cy="519330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4" name="直線コネクタ 403"/>
                  <p:cNvCxnSpPr/>
                  <p:nvPr/>
                </p:nvCxnSpPr>
                <p:spPr>
                  <a:xfrm>
                    <a:off x="2678848" y="3206487"/>
                    <a:ext cx="171507" cy="530703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5" name="直線コネクタ 404"/>
                  <p:cNvCxnSpPr/>
                  <p:nvPr/>
                </p:nvCxnSpPr>
                <p:spPr>
                  <a:xfrm>
                    <a:off x="2522537" y="3170282"/>
                    <a:ext cx="184150" cy="545958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6" name="直線コネクタ 405"/>
                  <p:cNvCxnSpPr/>
                  <p:nvPr/>
                </p:nvCxnSpPr>
                <p:spPr>
                  <a:xfrm>
                    <a:off x="3432911" y="3345372"/>
                    <a:ext cx="203257" cy="506759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7" name="直線コネクタ 406"/>
                  <p:cNvCxnSpPr/>
                  <p:nvPr/>
                </p:nvCxnSpPr>
                <p:spPr>
                  <a:xfrm>
                    <a:off x="3547211" y="3361535"/>
                    <a:ext cx="212782" cy="513942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8" name="直線コネクタ 407"/>
                  <p:cNvCxnSpPr/>
                  <p:nvPr/>
                </p:nvCxnSpPr>
                <p:spPr>
                  <a:xfrm>
                    <a:off x="3656749" y="3384882"/>
                    <a:ext cx="205638" cy="499575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9" name="直線コネクタ 408"/>
                  <p:cNvCxnSpPr/>
                  <p:nvPr/>
                </p:nvCxnSpPr>
                <p:spPr>
                  <a:xfrm>
                    <a:off x="3763906" y="3410025"/>
                    <a:ext cx="210400" cy="490595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0" name="直線コネクタ 409"/>
                  <p:cNvCxnSpPr/>
                  <p:nvPr/>
                </p:nvCxnSpPr>
                <p:spPr>
                  <a:xfrm>
                    <a:off x="3880588" y="3436963"/>
                    <a:ext cx="219924" cy="485208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1" name="直線コネクタ 410"/>
                  <p:cNvCxnSpPr/>
                  <p:nvPr/>
                </p:nvCxnSpPr>
                <p:spPr>
                  <a:xfrm>
                    <a:off x="3983831" y="3455233"/>
                    <a:ext cx="228599" cy="474121"/>
                  </a:xfrm>
                  <a:prstGeom prst="line">
                    <a:avLst/>
                  </a:prstGeom>
                  <a:ln w="9525" cap="rnd">
                    <a:solidFill>
                      <a:schemeClr val="tx1">
                        <a:lumMod val="50000"/>
                        <a:lumOff val="50000"/>
                      </a:schemeClr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2" name="直線コネクタ 411"/>
                  <p:cNvCxnSpPr/>
                  <p:nvPr/>
                </p:nvCxnSpPr>
                <p:spPr>
                  <a:xfrm>
                    <a:off x="4088606" y="3503723"/>
                    <a:ext cx="204212" cy="10979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3" name="直線コネクタ 412"/>
                  <p:cNvCxnSpPr/>
                  <p:nvPr/>
                </p:nvCxnSpPr>
                <p:spPr>
                  <a:xfrm>
                    <a:off x="4159229" y="3487792"/>
                    <a:ext cx="288131" cy="183356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4" name="直線コネクタ 413"/>
                  <p:cNvCxnSpPr/>
                  <p:nvPr/>
                </p:nvCxnSpPr>
                <p:spPr>
                  <a:xfrm>
                    <a:off x="4291012" y="3613273"/>
                    <a:ext cx="152419" cy="307780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5" name="直線コネクタ 414"/>
                  <p:cNvCxnSpPr/>
                  <p:nvPr/>
                </p:nvCxnSpPr>
                <p:spPr>
                  <a:xfrm>
                    <a:off x="4332107" y="3626619"/>
                    <a:ext cx="144066" cy="272415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6" name="直線コネクタ 415"/>
                  <p:cNvCxnSpPr/>
                  <p:nvPr/>
                </p:nvCxnSpPr>
                <p:spPr>
                  <a:xfrm flipV="1">
                    <a:off x="4402831" y="3921787"/>
                    <a:ext cx="39291" cy="3404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7" name="直線コネクタ 416"/>
                  <p:cNvCxnSpPr/>
                  <p:nvPr/>
                </p:nvCxnSpPr>
                <p:spPr>
                  <a:xfrm flipV="1">
                    <a:off x="4424362" y="3904272"/>
                    <a:ext cx="101579" cy="91531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8" name="直線コネクタ 417"/>
                  <p:cNvCxnSpPr/>
                  <p:nvPr/>
                </p:nvCxnSpPr>
                <p:spPr>
                  <a:xfrm>
                    <a:off x="4316392" y="3954041"/>
                    <a:ext cx="86439" cy="5239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9" name="直線コネクタ 418"/>
                  <p:cNvCxnSpPr/>
                  <p:nvPr/>
                </p:nvCxnSpPr>
                <p:spPr>
                  <a:xfrm>
                    <a:off x="4310062" y="3997599"/>
                    <a:ext cx="111919" cy="0"/>
                  </a:xfrm>
                  <a:prstGeom prst="line">
                    <a:avLst/>
                  </a:prstGeom>
                  <a:ln w="9525" cap="rnd">
                    <a:solidFill>
                      <a:schemeClr val="tx1"/>
                    </a:solidFill>
                    <a:bevel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54" name="グループ化 353"/>
                <p:cNvGrpSpPr/>
                <p:nvPr/>
              </p:nvGrpSpPr>
              <p:grpSpPr>
                <a:xfrm rot="2134925">
                  <a:off x="1704400" y="3069076"/>
                  <a:ext cx="157194" cy="116731"/>
                  <a:chOff x="3192213" y="3043823"/>
                  <a:chExt cx="157194" cy="84108"/>
                </a:xfrm>
              </p:grpSpPr>
              <p:sp>
                <p:nvSpPr>
                  <p:cNvPr id="374" name="円弧 373"/>
                  <p:cNvSpPr/>
                  <p:nvPr/>
                </p:nvSpPr>
                <p:spPr>
                  <a:xfrm rot="20420941">
                    <a:off x="3192213" y="3043823"/>
                    <a:ext cx="157194" cy="83122"/>
                  </a:xfrm>
                  <a:prstGeom prst="arc">
                    <a:avLst>
                      <a:gd name="adj1" fmla="val 7831713"/>
                      <a:gd name="adj2" fmla="val 2833812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5" name="楕円 567"/>
                  <p:cNvSpPr/>
                  <p:nvPr/>
                </p:nvSpPr>
                <p:spPr>
                  <a:xfrm rot="20424269">
                    <a:off x="3221690" y="3077728"/>
                    <a:ext cx="111088" cy="50203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355" name="グループ化 354"/>
                <p:cNvGrpSpPr/>
                <p:nvPr/>
              </p:nvGrpSpPr>
              <p:grpSpPr>
                <a:xfrm rot="255837">
                  <a:off x="2032362" y="2997948"/>
                  <a:ext cx="157194" cy="114114"/>
                  <a:chOff x="3468045" y="2949688"/>
                  <a:chExt cx="157194" cy="84424"/>
                </a:xfrm>
              </p:grpSpPr>
              <p:sp>
                <p:nvSpPr>
                  <p:cNvPr id="372" name="円弧 371"/>
                  <p:cNvSpPr/>
                  <p:nvPr/>
                </p:nvSpPr>
                <p:spPr>
                  <a:xfrm rot="20420941">
                    <a:off x="3468045" y="2949688"/>
                    <a:ext cx="157194" cy="83122"/>
                  </a:xfrm>
                  <a:prstGeom prst="arc">
                    <a:avLst>
                      <a:gd name="adj1" fmla="val 7831713"/>
                      <a:gd name="adj2" fmla="val 2833812"/>
                    </a:avLst>
                  </a:prstGeom>
                  <a:solidFill>
                    <a:schemeClr val="bg1">
                      <a:lumMod val="6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73" name="楕円 565"/>
                  <p:cNvSpPr/>
                  <p:nvPr/>
                </p:nvSpPr>
                <p:spPr>
                  <a:xfrm rot="20424269">
                    <a:off x="3495055" y="2973040"/>
                    <a:ext cx="111088" cy="61072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cxnSp>
              <p:nvCxnSpPr>
                <p:cNvPr id="356" name="直線コネクタ 355"/>
                <p:cNvCxnSpPr/>
                <p:nvPr/>
              </p:nvCxnSpPr>
              <p:spPr>
                <a:xfrm>
                  <a:off x="-1246217" y="1790441"/>
                  <a:ext cx="2451340" cy="664652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直線コネクタ 356"/>
                <p:cNvCxnSpPr/>
                <p:nvPr/>
              </p:nvCxnSpPr>
              <p:spPr>
                <a:xfrm>
                  <a:off x="2345078" y="2570294"/>
                  <a:ext cx="1462303" cy="265447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8" name="直線コネクタ 357"/>
                <p:cNvCxnSpPr/>
                <p:nvPr/>
              </p:nvCxnSpPr>
              <p:spPr>
                <a:xfrm>
                  <a:off x="2496279" y="2833138"/>
                  <a:ext cx="1470886" cy="246730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9" name="直線コネクタ 358"/>
                <p:cNvCxnSpPr/>
                <p:nvPr/>
              </p:nvCxnSpPr>
              <p:spPr>
                <a:xfrm>
                  <a:off x="-1183758" y="2211586"/>
                  <a:ext cx="2505068" cy="554724"/>
                </a:xfrm>
                <a:prstGeom prst="line">
                  <a:avLst/>
                </a:prstGeom>
                <a:ln w="9525" cap="rnd">
                  <a:solidFill>
                    <a:schemeClr val="tx1"/>
                  </a:solidFill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0" name="直線コネクタ 359"/>
                <p:cNvCxnSpPr>
                  <a:stCxn id="314" idx="1"/>
                </p:cNvCxnSpPr>
                <p:nvPr/>
              </p:nvCxnSpPr>
              <p:spPr>
                <a:xfrm>
                  <a:off x="1930706" y="2858097"/>
                  <a:ext cx="47095" cy="31610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直線コネクタ 360"/>
                <p:cNvCxnSpPr/>
                <p:nvPr/>
              </p:nvCxnSpPr>
              <p:spPr>
                <a:xfrm flipH="1" flipV="1">
                  <a:off x="1972835" y="3176588"/>
                  <a:ext cx="223836" cy="2857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2" name="直線コネクタ 361"/>
                <p:cNvCxnSpPr/>
                <p:nvPr/>
              </p:nvCxnSpPr>
              <p:spPr>
                <a:xfrm flipH="1">
                  <a:off x="1808527" y="3179318"/>
                  <a:ext cx="176247" cy="9013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63" name="グループ化 362"/>
                <p:cNvGrpSpPr/>
                <p:nvPr/>
              </p:nvGrpSpPr>
              <p:grpSpPr>
                <a:xfrm>
                  <a:off x="1092417" y="3118264"/>
                  <a:ext cx="1412362" cy="1068934"/>
                  <a:chOff x="2744605" y="3035264"/>
                  <a:chExt cx="1146214" cy="883742"/>
                </a:xfrm>
              </p:grpSpPr>
              <p:sp>
                <p:nvSpPr>
                  <p:cNvPr id="370" name="台形 574"/>
                  <p:cNvSpPr/>
                  <p:nvPr/>
                </p:nvSpPr>
                <p:spPr>
                  <a:xfrm rot="1278988">
                    <a:off x="2744605" y="3035264"/>
                    <a:ext cx="650891" cy="883742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280238"/>
                      <a:gd name="connsiteY0" fmla="*/ 719031 h 1084892"/>
                      <a:gd name="connsiteX1" fmla="*/ 459958 w 1280238"/>
                      <a:gd name="connsiteY1" fmla="*/ 94009 h 1084892"/>
                      <a:gd name="connsiteX2" fmla="*/ 492808 w 1280238"/>
                      <a:gd name="connsiteY2" fmla="*/ 29553 h 1084892"/>
                      <a:gd name="connsiteX3" fmla="*/ 572435 w 1280238"/>
                      <a:gd name="connsiteY3" fmla="*/ 0 h 1084892"/>
                      <a:gd name="connsiteX4" fmla="*/ 921610 w 1280238"/>
                      <a:gd name="connsiteY4" fmla="*/ 19940 h 1084892"/>
                      <a:gd name="connsiteX5" fmla="*/ 1013507 w 1280238"/>
                      <a:gd name="connsiteY5" fmla="*/ 46911 h 1084892"/>
                      <a:gd name="connsiteX6" fmla="*/ 1055049 w 1280238"/>
                      <a:gd name="connsiteY6" fmla="*/ 122907 h 1084892"/>
                      <a:gd name="connsiteX7" fmla="*/ 1280238 w 1280238"/>
                      <a:gd name="connsiteY7" fmla="*/ 1084892 h 1084892"/>
                      <a:gd name="connsiteX8" fmla="*/ 0 w 1280238"/>
                      <a:gd name="connsiteY8" fmla="*/ 719031 h 1084892"/>
                      <a:gd name="connsiteX0" fmla="*/ 0 w 1379450"/>
                      <a:gd name="connsiteY0" fmla="*/ 719031 h 719031"/>
                      <a:gd name="connsiteX1" fmla="*/ 459958 w 1379450"/>
                      <a:gd name="connsiteY1" fmla="*/ 94009 h 719031"/>
                      <a:gd name="connsiteX2" fmla="*/ 492808 w 1379450"/>
                      <a:gd name="connsiteY2" fmla="*/ 29553 h 719031"/>
                      <a:gd name="connsiteX3" fmla="*/ 572435 w 1379450"/>
                      <a:gd name="connsiteY3" fmla="*/ 0 h 719031"/>
                      <a:gd name="connsiteX4" fmla="*/ 921610 w 1379450"/>
                      <a:gd name="connsiteY4" fmla="*/ 19940 h 719031"/>
                      <a:gd name="connsiteX5" fmla="*/ 1013507 w 1379450"/>
                      <a:gd name="connsiteY5" fmla="*/ 46911 h 719031"/>
                      <a:gd name="connsiteX6" fmla="*/ 1055049 w 1379450"/>
                      <a:gd name="connsiteY6" fmla="*/ 122907 h 719031"/>
                      <a:gd name="connsiteX7" fmla="*/ 1379450 w 1379450"/>
                      <a:gd name="connsiteY7" fmla="*/ 708158 h 719031"/>
                      <a:gd name="connsiteX8" fmla="*/ 0 w 1379450"/>
                      <a:gd name="connsiteY8" fmla="*/ 719031 h 719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9450" h="719031">
                        <a:moveTo>
                          <a:pt x="0" y="719031"/>
                        </a:moveTo>
                        <a:lnTo>
                          <a:pt x="459958" y="94009"/>
                        </a:lnTo>
                        <a:lnTo>
                          <a:pt x="492808" y="29553"/>
                        </a:lnTo>
                        <a:lnTo>
                          <a:pt x="572435" y="0"/>
                        </a:lnTo>
                        <a:lnTo>
                          <a:pt x="921610" y="19940"/>
                        </a:lnTo>
                        <a:cubicBezTo>
                          <a:pt x="940650" y="28251"/>
                          <a:pt x="992885" y="35627"/>
                          <a:pt x="1013507" y="46911"/>
                        </a:cubicBezTo>
                        <a:lnTo>
                          <a:pt x="1055049" y="122907"/>
                        </a:lnTo>
                        <a:lnTo>
                          <a:pt x="1379450" y="708158"/>
                        </a:lnTo>
                        <a:lnTo>
                          <a:pt x="0" y="7190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371" name="台形 574"/>
                  <p:cNvSpPr/>
                  <p:nvPr/>
                </p:nvSpPr>
                <p:spPr>
                  <a:xfrm rot="754409">
                    <a:off x="2802224" y="3078272"/>
                    <a:ext cx="1088595" cy="832989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-1 w 1383548"/>
                      <a:gd name="connsiteY0" fmla="*/ 686673 h 1084892"/>
                      <a:gd name="connsiteX1" fmla="*/ 563268 w 1383548"/>
                      <a:gd name="connsiteY1" fmla="*/ 94009 h 1084892"/>
                      <a:gd name="connsiteX2" fmla="*/ 596118 w 1383548"/>
                      <a:gd name="connsiteY2" fmla="*/ 29553 h 1084892"/>
                      <a:gd name="connsiteX3" fmla="*/ 675745 w 1383548"/>
                      <a:gd name="connsiteY3" fmla="*/ 0 h 1084892"/>
                      <a:gd name="connsiteX4" fmla="*/ 1024920 w 1383548"/>
                      <a:gd name="connsiteY4" fmla="*/ 19940 h 1084892"/>
                      <a:gd name="connsiteX5" fmla="*/ 1116817 w 1383548"/>
                      <a:gd name="connsiteY5" fmla="*/ 46911 h 1084892"/>
                      <a:gd name="connsiteX6" fmla="*/ 1158359 w 1383548"/>
                      <a:gd name="connsiteY6" fmla="*/ 122907 h 1084892"/>
                      <a:gd name="connsiteX7" fmla="*/ 1383548 w 1383548"/>
                      <a:gd name="connsiteY7" fmla="*/ 1084892 h 1084892"/>
                      <a:gd name="connsiteX8" fmla="*/ -1 w 1383548"/>
                      <a:gd name="connsiteY8" fmla="*/ 686673 h 1084892"/>
                      <a:gd name="connsiteX0" fmla="*/ -1 w 1441367"/>
                      <a:gd name="connsiteY0" fmla="*/ 686673 h 686673"/>
                      <a:gd name="connsiteX1" fmla="*/ 563268 w 1441367"/>
                      <a:gd name="connsiteY1" fmla="*/ 94009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41367"/>
                      <a:gd name="connsiteY0" fmla="*/ 686673 h 686673"/>
                      <a:gd name="connsiteX1" fmla="*/ 461902 w 1441367"/>
                      <a:gd name="connsiteY1" fmla="*/ 100875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23359"/>
                      <a:gd name="connsiteY0" fmla="*/ 677737 h 677737"/>
                      <a:gd name="connsiteX1" fmla="*/ 443894 w 1423359"/>
                      <a:gd name="connsiteY1" fmla="*/ 100875 h 677737"/>
                      <a:gd name="connsiteX2" fmla="*/ 578110 w 1423359"/>
                      <a:gd name="connsiteY2" fmla="*/ 29553 h 677737"/>
                      <a:gd name="connsiteX3" fmla="*/ 657737 w 1423359"/>
                      <a:gd name="connsiteY3" fmla="*/ 0 h 677737"/>
                      <a:gd name="connsiteX4" fmla="*/ 1006912 w 1423359"/>
                      <a:gd name="connsiteY4" fmla="*/ 19940 h 677737"/>
                      <a:gd name="connsiteX5" fmla="*/ 1098809 w 1423359"/>
                      <a:gd name="connsiteY5" fmla="*/ 46911 h 677737"/>
                      <a:gd name="connsiteX6" fmla="*/ 1140351 w 1423359"/>
                      <a:gd name="connsiteY6" fmla="*/ 122907 h 677737"/>
                      <a:gd name="connsiteX7" fmla="*/ 1423359 w 1423359"/>
                      <a:gd name="connsiteY7" fmla="*/ 672765 h 677737"/>
                      <a:gd name="connsiteX8" fmla="*/ -1 w 1423359"/>
                      <a:gd name="connsiteY8" fmla="*/ 677737 h 677737"/>
                      <a:gd name="connsiteX0" fmla="*/ -1 w 1424393"/>
                      <a:gd name="connsiteY0" fmla="*/ 677737 h 677737"/>
                      <a:gd name="connsiteX1" fmla="*/ 443894 w 1424393"/>
                      <a:gd name="connsiteY1" fmla="*/ 100875 h 677737"/>
                      <a:gd name="connsiteX2" fmla="*/ 578110 w 1424393"/>
                      <a:gd name="connsiteY2" fmla="*/ 29553 h 677737"/>
                      <a:gd name="connsiteX3" fmla="*/ 657737 w 1424393"/>
                      <a:gd name="connsiteY3" fmla="*/ 0 h 677737"/>
                      <a:gd name="connsiteX4" fmla="*/ 1006912 w 1424393"/>
                      <a:gd name="connsiteY4" fmla="*/ 19940 h 677737"/>
                      <a:gd name="connsiteX5" fmla="*/ 1098809 w 1424393"/>
                      <a:gd name="connsiteY5" fmla="*/ 46911 h 677737"/>
                      <a:gd name="connsiteX6" fmla="*/ 1140351 w 1424393"/>
                      <a:gd name="connsiteY6" fmla="*/ 122907 h 677737"/>
                      <a:gd name="connsiteX7" fmla="*/ 1424393 w 1424393"/>
                      <a:gd name="connsiteY7" fmla="*/ 668451 h 677737"/>
                      <a:gd name="connsiteX8" fmla="*/ -1 w 1424393"/>
                      <a:gd name="connsiteY8" fmla="*/ 677737 h 677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24393" h="677737">
                        <a:moveTo>
                          <a:pt x="-1" y="677737"/>
                        </a:moveTo>
                        <a:lnTo>
                          <a:pt x="443894" y="100875"/>
                        </a:lnTo>
                        <a:lnTo>
                          <a:pt x="578110" y="29553"/>
                        </a:lnTo>
                        <a:lnTo>
                          <a:pt x="657737" y="0"/>
                        </a:lnTo>
                        <a:lnTo>
                          <a:pt x="1006912" y="19940"/>
                        </a:lnTo>
                        <a:cubicBezTo>
                          <a:pt x="1025952" y="28251"/>
                          <a:pt x="1078187" y="35627"/>
                          <a:pt x="1098809" y="46911"/>
                        </a:cubicBezTo>
                        <a:lnTo>
                          <a:pt x="1140351" y="122907"/>
                        </a:lnTo>
                        <a:lnTo>
                          <a:pt x="1424393" y="668451"/>
                        </a:lnTo>
                        <a:lnTo>
                          <a:pt x="-1" y="67773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grpSp>
              <p:nvGrpSpPr>
                <p:cNvPr id="364" name="グループ化 363"/>
                <p:cNvGrpSpPr/>
                <p:nvPr/>
              </p:nvGrpSpPr>
              <p:grpSpPr>
                <a:xfrm rot="18700305">
                  <a:off x="1972917" y="3169828"/>
                  <a:ext cx="738203" cy="892279"/>
                  <a:chOff x="2698428" y="3035264"/>
                  <a:chExt cx="738203" cy="892279"/>
                </a:xfrm>
              </p:grpSpPr>
              <p:sp>
                <p:nvSpPr>
                  <p:cNvPr id="368" name="台形 574"/>
                  <p:cNvSpPr/>
                  <p:nvPr/>
                </p:nvSpPr>
                <p:spPr>
                  <a:xfrm rot="1278988">
                    <a:off x="2744605" y="3035264"/>
                    <a:ext cx="650891" cy="883742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280238"/>
                      <a:gd name="connsiteY0" fmla="*/ 719031 h 1084892"/>
                      <a:gd name="connsiteX1" fmla="*/ 459958 w 1280238"/>
                      <a:gd name="connsiteY1" fmla="*/ 94009 h 1084892"/>
                      <a:gd name="connsiteX2" fmla="*/ 492808 w 1280238"/>
                      <a:gd name="connsiteY2" fmla="*/ 29553 h 1084892"/>
                      <a:gd name="connsiteX3" fmla="*/ 572435 w 1280238"/>
                      <a:gd name="connsiteY3" fmla="*/ 0 h 1084892"/>
                      <a:gd name="connsiteX4" fmla="*/ 921610 w 1280238"/>
                      <a:gd name="connsiteY4" fmla="*/ 19940 h 1084892"/>
                      <a:gd name="connsiteX5" fmla="*/ 1013507 w 1280238"/>
                      <a:gd name="connsiteY5" fmla="*/ 46911 h 1084892"/>
                      <a:gd name="connsiteX6" fmla="*/ 1055049 w 1280238"/>
                      <a:gd name="connsiteY6" fmla="*/ 122907 h 1084892"/>
                      <a:gd name="connsiteX7" fmla="*/ 1280238 w 1280238"/>
                      <a:gd name="connsiteY7" fmla="*/ 1084892 h 1084892"/>
                      <a:gd name="connsiteX8" fmla="*/ 0 w 1280238"/>
                      <a:gd name="connsiteY8" fmla="*/ 719031 h 1084892"/>
                      <a:gd name="connsiteX0" fmla="*/ 0 w 1379450"/>
                      <a:gd name="connsiteY0" fmla="*/ 719031 h 719031"/>
                      <a:gd name="connsiteX1" fmla="*/ 459958 w 1379450"/>
                      <a:gd name="connsiteY1" fmla="*/ 94009 h 719031"/>
                      <a:gd name="connsiteX2" fmla="*/ 492808 w 1379450"/>
                      <a:gd name="connsiteY2" fmla="*/ 29553 h 719031"/>
                      <a:gd name="connsiteX3" fmla="*/ 572435 w 1379450"/>
                      <a:gd name="connsiteY3" fmla="*/ 0 h 719031"/>
                      <a:gd name="connsiteX4" fmla="*/ 921610 w 1379450"/>
                      <a:gd name="connsiteY4" fmla="*/ 19940 h 719031"/>
                      <a:gd name="connsiteX5" fmla="*/ 1013507 w 1379450"/>
                      <a:gd name="connsiteY5" fmla="*/ 46911 h 719031"/>
                      <a:gd name="connsiteX6" fmla="*/ 1055049 w 1379450"/>
                      <a:gd name="connsiteY6" fmla="*/ 122907 h 719031"/>
                      <a:gd name="connsiteX7" fmla="*/ 1379450 w 1379450"/>
                      <a:gd name="connsiteY7" fmla="*/ 708158 h 719031"/>
                      <a:gd name="connsiteX8" fmla="*/ 0 w 1379450"/>
                      <a:gd name="connsiteY8" fmla="*/ 719031 h 719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9450" h="719031">
                        <a:moveTo>
                          <a:pt x="0" y="719031"/>
                        </a:moveTo>
                        <a:lnTo>
                          <a:pt x="459958" y="94009"/>
                        </a:lnTo>
                        <a:lnTo>
                          <a:pt x="492808" y="29553"/>
                        </a:lnTo>
                        <a:lnTo>
                          <a:pt x="572435" y="0"/>
                        </a:lnTo>
                        <a:lnTo>
                          <a:pt x="921610" y="19940"/>
                        </a:lnTo>
                        <a:cubicBezTo>
                          <a:pt x="940650" y="28251"/>
                          <a:pt x="992885" y="35627"/>
                          <a:pt x="1013507" y="46911"/>
                        </a:cubicBezTo>
                        <a:lnTo>
                          <a:pt x="1055049" y="122907"/>
                        </a:lnTo>
                        <a:lnTo>
                          <a:pt x="1379450" y="708158"/>
                        </a:lnTo>
                        <a:lnTo>
                          <a:pt x="0" y="7190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369" name="台形 574"/>
                  <p:cNvSpPr/>
                  <p:nvPr/>
                </p:nvSpPr>
                <p:spPr>
                  <a:xfrm rot="1278988">
                    <a:off x="2698428" y="3204857"/>
                    <a:ext cx="738203" cy="722686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-1 w 1383548"/>
                      <a:gd name="connsiteY0" fmla="*/ 686673 h 1084892"/>
                      <a:gd name="connsiteX1" fmla="*/ 563268 w 1383548"/>
                      <a:gd name="connsiteY1" fmla="*/ 94009 h 1084892"/>
                      <a:gd name="connsiteX2" fmla="*/ 596118 w 1383548"/>
                      <a:gd name="connsiteY2" fmla="*/ 29553 h 1084892"/>
                      <a:gd name="connsiteX3" fmla="*/ 675745 w 1383548"/>
                      <a:gd name="connsiteY3" fmla="*/ 0 h 1084892"/>
                      <a:gd name="connsiteX4" fmla="*/ 1024920 w 1383548"/>
                      <a:gd name="connsiteY4" fmla="*/ 19940 h 1084892"/>
                      <a:gd name="connsiteX5" fmla="*/ 1116817 w 1383548"/>
                      <a:gd name="connsiteY5" fmla="*/ 46911 h 1084892"/>
                      <a:gd name="connsiteX6" fmla="*/ 1158359 w 1383548"/>
                      <a:gd name="connsiteY6" fmla="*/ 122907 h 1084892"/>
                      <a:gd name="connsiteX7" fmla="*/ 1383548 w 1383548"/>
                      <a:gd name="connsiteY7" fmla="*/ 1084892 h 1084892"/>
                      <a:gd name="connsiteX8" fmla="*/ -1 w 1383548"/>
                      <a:gd name="connsiteY8" fmla="*/ 686673 h 1084892"/>
                      <a:gd name="connsiteX0" fmla="*/ -1 w 1441367"/>
                      <a:gd name="connsiteY0" fmla="*/ 686673 h 686673"/>
                      <a:gd name="connsiteX1" fmla="*/ 563268 w 1441367"/>
                      <a:gd name="connsiteY1" fmla="*/ 94009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41367"/>
                      <a:gd name="connsiteY0" fmla="*/ 686673 h 686673"/>
                      <a:gd name="connsiteX1" fmla="*/ 461902 w 1441367"/>
                      <a:gd name="connsiteY1" fmla="*/ 100875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23359"/>
                      <a:gd name="connsiteY0" fmla="*/ 677737 h 677737"/>
                      <a:gd name="connsiteX1" fmla="*/ 443894 w 1423359"/>
                      <a:gd name="connsiteY1" fmla="*/ 100875 h 677737"/>
                      <a:gd name="connsiteX2" fmla="*/ 578110 w 1423359"/>
                      <a:gd name="connsiteY2" fmla="*/ 29553 h 677737"/>
                      <a:gd name="connsiteX3" fmla="*/ 657737 w 1423359"/>
                      <a:gd name="connsiteY3" fmla="*/ 0 h 677737"/>
                      <a:gd name="connsiteX4" fmla="*/ 1006912 w 1423359"/>
                      <a:gd name="connsiteY4" fmla="*/ 19940 h 677737"/>
                      <a:gd name="connsiteX5" fmla="*/ 1098809 w 1423359"/>
                      <a:gd name="connsiteY5" fmla="*/ 46911 h 677737"/>
                      <a:gd name="connsiteX6" fmla="*/ 1140351 w 1423359"/>
                      <a:gd name="connsiteY6" fmla="*/ 122907 h 677737"/>
                      <a:gd name="connsiteX7" fmla="*/ 1423359 w 1423359"/>
                      <a:gd name="connsiteY7" fmla="*/ 672765 h 677737"/>
                      <a:gd name="connsiteX8" fmla="*/ -1 w 1423359"/>
                      <a:gd name="connsiteY8" fmla="*/ 677737 h 677737"/>
                      <a:gd name="connsiteX0" fmla="*/ -1 w 1424393"/>
                      <a:gd name="connsiteY0" fmla="*/ 677737 h 677737"/>
                      <a:gd name="connsiteX1" fmla="*/ 443894 w 1424393"/>
                      <a:gd name="connsiteY1" fmla="*/ 100875 h 677737"/>
                      <a:gd name="connsiteX2" fmla="*/ 578110 w 1424393"/>
                      <a:gd name="connsiteY2" fmla="*/ 29553 h 677737"/>
                      <a:gd name="connsiteX3" fmla="*/ 657737 w 1424393"/>
                      <a:gd name="connsiteY3" fmla="*/ 0 h 677737"/>
                      <a:gd name="connsiteX4" fmla="*/ 1006912 w 1424393"/>
                      <a:gd name="connsiteY4" fmla="*/ 19940 h 677737"/>
                      <a:gd name="connsiteX5" fmla="*/ 1098809 w 1424393"/>
                      <a:gd name="connsiteY5" fmla="*/ 46911 h 677737"/>
                      <a:gd name="connsiteX6" fmla="*/ 1140351 w 1424393"/>
                      <a:gd name="connsiteY6" fmla="*/ 122907 h 677737"/>
                      <a:gd name="connsiteX7" fmla="*/ 1424393 w 1424393"/>
                      <a:gd name="connsiteY7" fmla="*/ 668451 h 677737"/>
                      <a:gd name="connsiteX8" fmla="*/ -1 w 1424393"/>
                      <a:gd name="connsiteY8" fmla="*/ 677737 h 677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24393" h="677737">
                        <a:moveTo>
                          <a:pt x="-1" y="677737"/>
                        </a:moveTo>
                        <a:lnTo>
                          <a:pt x="443894" y="100875"/>
                        </a:lnTo>
                        <a:lnTo>
                          <a:pt x="578110" y="29553"/>
                        </a:lnTo>
                        <a:lnTo>
                          <a:pt x="657737" y="0"/>
                        </a:lnTo>
                        <a:lnTo>
                          <a:pt x="1006912" y="19940"/>
                        </a:lnTo>
                        <a:cubicBezTo>
                          <a:pt x="1025952" y="28251"/>
                          <a:pt x="1078187" y="35627"/>
                          <a:pt x="1098809" y="46911"/>
                        </a:cubicBezTo>
                        <a:lnTo>
                          <a:pt x="1140351" y="122907"/>
                        </a:lnTo>
                        <a:lnTo>
                          <a:pt x="1424393" y="668451"/>
                        </a:lnTo>
                        <a:lnTo>
                          <a:pt x="-1" y="67773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  <p:grpSp>
              <p:nvGrpSpPr>
                <p:cNvPr id="365" name="グループ化 364"/>
                <p:cNvGrpSpPr/>
                <p:nvPr/>
              </p:nvGrpSpPr>
              <p:grpSpPr>
                <a:xfrm rot="19783444">
                  <a:off x="1634645" y="3272114"/>
                  <a:ext cx="674759" cy="884036"/>
                  <a:chOff x="2720737" y="3035264"/>
                  <a:chExt cx="674759" cy="884036"/>
                </a:xfrm>
              </p:grpSpPr>
              <p:sp>
                <p:nvSpPr>
                  <p:cNvPr id="366" name="台形 574"/>
                  <p:cNvSpPr/>
                  <p:nvPr/>
                </p:nvSpPr>
                <p:spPr>
                  <a:xfrm rot="1278988">
                    <a:off x="2744605" y="3035264"/>
                    <a:ext cx="650891" cy="883742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280238"/>
                      <a:gd name="connsiteY0" fmla="*/ 719031 h 1084892"/>
                      <a:gd name="connsiteX1" fmla="*/ 459958 w 1280238"/>
                      <a:gd name="connsiteY1" fmla="*/ 94009 h 1084892"/>
                      <a:gd name="connsiteX2" fmla="*/ 492808 w 1280238"/>
                      <a:gd name="connsiteY2" fmla="*/ 29553 h 1084892"/>
                      <a:gd name="connsiteX3" fmla="*/ 572435 w 1280238"/>
                      <a:gd name="connsiteY3" fmla="*/ 0 h 1084892"/>
                      <a:gd name="connsiteX4" fmla="*/ 921610 w 1280238"/>
                      <a:gd name="connsiteY4" fmla="*/ 19940 h 1084892"/>
                      <a:gd name="connsiteX5" fmla="*/ 1013507 w 1280238"/>
                      <a:gd name="connsiteY5" fmla="*/ 46911 h 1084892"/>
                      <a:gd name="connsiteX6" fmla="*/ 1055049 w 1280238"/>
                      <a:gd name="connsiteY6" fmla="*/ 122907 h 1084892"/>
                      <a:gd name="connsiteX7" fmla="*/ 1280238 w 1280238"/>
                      <a:gd name="connsiteY7" fmla="*/ 1084892 h 1084892"/>
                      <a:gd name="connsiteX8" fmla="*/ 0 w 1280238"/>
                      <a:gd name="connsiteY8" fmla="*/ 719031 h 1084892"/>
                      <a:gd name="connsiteX0" fmla="*/ 0 w 1379450"/>
                      <a:gd name="connsiteY0" fmla="*/ 719031 h 719031"/>
                      <a:gd name="connsiteX1" fmla="*/ 459958 w 1379450"/>
                      <a:gd name="connsiteY1" fmla="*/ 94009 h 719031"/>
                      <a:gd name="connsiteX2" fmla="*/ 492808 w 1379450"/>
                      <a:gd name="connsiteY2" fmla="*/ 29553 h 719031"/>
                      <a:gd name="connsiteX3" fmla="*/ 572435 w 1379450"/>
                      <a:gd name="connsiteY3" fmla="*/ 0 h 719031"/>
                      <a:gd name="connsiteX4" fmla="*/ 921610 w 1379450"/>
                      <a:gd name="connsiteY4" fmla="*/ 19940 h 719031"/>
                      <a:gd name="connsiteX5" fmla="*/ 1013507 w 1379450"/>
                      <a:gd name="connsiteY5" fmla="*/ 46911 h 719031"/>
                      <a:gd name="connsiteX6" fmla="*/ 1055049 w 1379450"/>
                      <a:gd name="connsiteY6" fmla="*/ 122907 h 719031"/>
                      <a:gd name="connsiteX7" fmla="*/ 1379450 w 1379450"/>
                      <a:gd name="connsiteY7" fmla="*/ 708158 h 719031"/>
                      <a:gd name="connsiteX8" fmla="*/ 0 w 1379450"/>
                      <a:gd name="connsiteY8" fmla="*/ 719031 h 719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79450" h="719031">
                        <a:moveTo>
                          <a:pt x="0" y="719031"/>
                        </a:moveTo>
                        <a:lnTo>
                          <a:pt x="459958" y="94009"/>
                        </a:lnTo>
                        <a:lnTo>
                          <a:pt x="492808" y="29553"/>
                        </a:lnTo>
                        <a:lnTo>
                          <a:pt x="572435" y="0"/>
                        </a:lnTo>
                        <a:lnTo>
                          <a:pt x="921610" y="19940"/>
                        </a:lnTo>
                        <a:cubicBezTo>
                          <a:pt x="940650" y="28251"/>
                          <a:pt x="992885" y="35627"/>
                          <a:pt x="1013507" y="46911"/>
                        </a:cubicBezTo>
                        <a:lnTo>
                          <a:pt x="1055049" y="122907"/>
                        </a:lnTo>
                        <a:lnTo>
                          <a:pt x="1379450" y="708158"/>
                        </a:lnTo>
                        <a:lnTo>
                          <a:pt x="0" y="719031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  <p:sp>
                <p:nvSpPr>
                  <p:cNvPr id="367" name="台形 574"/>
                  <p:cNvSpPr/>
                  <p:nvPr/>
                </p:nvSpPr>
                <p:spPr>
                  <a:xfrm rot="1278988">
                    <a:off x="2720737" y="3086311"/>
                    <a:ext cx="672098" cy="832989"/>
                  </a:xfrm>
                  <a:custGeom>
                    <a:avLst/>
                    <a:gdLst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720701 w 1070878"/>
                      <a:gd name="connsiteY2" fmla="*/ 0 h 1088626"/>
                      <a:gd name="connsiteX3" fmla="*/ 1070878 w 1070878"/>
                      <a:gd name="connsiteY3" fmla="*/ 1088626 h 1088626"/>
                      <a:gd name="connsiteX4" fmla="*/ 0 w 1070878"/>
                      <a:gd name="connsiteY4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20701 w 1070878"/>
                      <a:gd name="connsiteY3" fmla="*/ 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2540 w 1070878"/>
                      <a:gd name="connsiteY2" fmla="*/ 2017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8626 h 1088626"/>
                      <a:gd name="connsiteX1" fmla="*/ 350177 w 1070878"/>
                      <a:gd name="connsiteY1" fmla="*/ 0 h 1088626"/>
                      <a:gd name="connsiteX2" fmla="*/ 677471 w 1070878"/>
                      <a:gd name="connsiteY2" fmla="*/ 18465 h 1088626"/>
                      <a:gd name="connsiteX3" fmla="*/ 730375 w 1070878"/>
                      <a:gd name="connsiteY3" fmla="*/ 25370 h 1088626"/>
                      <a:gd name="connsiteX4" fmla="*/ 1070878 w 1070878"/>
                      <a:gd name="connsiteY4" fmla="*/ 1088626 h 1088626"/>
                      <a:gd name="connsiteX5" fmla="*/ 0 w 1070878"/>
                      <a:gd name="connsiteY5" fmla="*/ 1088626 h 1088626"/>
                      <a:gd name="connsiteX0" fmla="*/ 0 w 1070878"/>
                      <a:gd name="connsiteY0" fmla="*/ 1089261 h 1089261"/>
                      <a:gd name="connsiteX1" fmla="*/ 350177 w 1070878"/>
                      <a:gd name="connsiteY1" fmla="*/ 635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9261 h 1089261"/>
                      <a:gd name="connsiteX1" fmla="*/ 336947 w 1070878"/>
                      <a:gd name="connsiteY1" fmla="*/ 43902 h 1089261"/>
                      <a:gd name="connsiteX2" fmla="*/ 386991 w 1070878"/>
                      <a:gd name="connsiteY2" fmla="*/ 0 h 1089261"/>
                      <a:gd name="connsiteX3" fmla="*/ 677471 w 1070878"/>
                      <a:gd name="connsiteY3" fmla="*/ 19100 h 1089261"/>
                      <a:gd name="connsiteX4" fmla="*/ 730375 w 1070878"/>
                      <a:gd name="connsiteY4" fmla="*/ 26005 h 1089261"/>
                      <a:gd name="connsiteX5" fmla="*/ 1070878 w 1070878"/>
                      <a:gd name="connsiteY5" fmla="*/ 1089261 h 1089261"/>
                      <a:gd name="connsiteX6" fmla="*/ 0 w 1070878"/>
                      <a:gd name="connsiteY6" fmla="*/ 1089261 h 10892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30375 w 1070878"/>
                      <a:gd name="connsiteY4" fmla="*/ 1930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677471 w 1070878"/>
                      <a:gd name="connsiteY3" fmla="*/ 12400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700940 w 1070878"/>
                      <a:gd name="connsiteY3" fmla="*/ 17086 h 1082561"/>
                      <a:gd name="connsiteX4" fmla="*/ 745676 w 1070878"/>
                      <a:gd name="connsiteY4" fmla="*/ 58845 h 1082561"/>
                      <a:gd name="connsiteX5" fmla="*/ 1070878 w 1070878"/>
                      <a:gd name="connsiteY5" fmla="*/ 1082561 h 1082561"/>
                      <a:gd name="connsiteX6" fmla="*/ 0 w 1070878"/>
                      <a:gd name="connsiteY6" fmla="*/ 1082561 h 1082561"/>
                      <a:gd name="connsiteX0" fmla="*/ 0 w 1070878"/>
                      <a:gd name="connsiteY0" fmla="*/ 1082561 h 1082561"/>
                      <a:gd name="connsiteX1" fmla="*/ 336947 w 1070878"/>
                      <a:gd name="connsiteY1" fmla="*/ 37202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2561 h 1082561"/>
                      <a:gd name="connsiteX1" fmla="*/ 329475 w 1070878"/>
                      <a:gd name="connsiteY1" fmla="*/ 69779 h 1082561"/>
                      <a:gd name="connsiteX2" fmla="*/ 360042 w 1070878"/>
                      <a:gd name="connsiteY2" fmla="*/ 0 h 1082561"/>
                      <a:gd name="connsiteX3" fmla="*/ 406789 w 1070878"/>
                      <a:gd name="connsiteY3" fmla="*/ 1845 h 1082561"/>
                      <a:gd name="connsiteX4" fmla="*/ 700940 w 1070878"/>
                      <a:gd name="connsiteY4" fmla="*/ 17086 h 1082561"/>
                      <a:gd name="connsiteX5" fmla="*/ 745676 w 1070878"/>
                      <a:gd name="connsiteY5" fmla="*/ 58845 h 1082561"/>
                      <a:gd name="connsiteX6" fmla="*/ 1070878 w 1070878"/>
                      <a:gd name="connsiteY6" fmla="*/ 1082561 h 1082561"/>
                      <a:gd name="connsiteX7" fmla="*/ 0 w 1070878"/>
                      <a:gd name="connsiteY7" fmla="*/ 1082561 h 1082561"/>
                      <a:gd name="connsiteX0" fmla="*/ 0 w 1070878"/>
                      <a:gd name="connsiteY0" fmla="*/ 1080716 h 1080716"/>
                      <a:gd name="connsiteX1" fmla="*/ 329475 w 1070878"/>
                      <a:gd name="connsiteY1" fmla="*/ 67934 h 1080716"/>
                      <a:gd name="connsiteX2" fmla="*/ 349222 w 1070878"/>
                      <a:gd name="connsiteY2" fmla="*/ 17257 h 1080716"/>
                      <a:gd name="connsiteX3" fmla="*/ 406789 w 1070878"/>
                      <a:gd name="connsiteY3" fmla="*/ 0 h 1080716"/>
                      <a:gd name="connsiteX4" fmla="*/ 700940 w 1070878"/>
                      <a:gd name="connsiteY4" fmla="*/ 15241 h 1080716"/>
                      <a:gd name="connsiteX5" fmla="*/ 745676 w 1070878"/>
                      <a:gd name="connsiteY5" fmla="*/ 57000 h 1080716"/>
                      <a:gd name="connsiteX6" fmla="*/ 1070878 w 1070878"/>
                      <a:gd name="connsiteY6" fmla="*/ 1080716 h 1080716"/>
                      <a:gd name="connsiteX7" fmla="*/ 0 w 1070878"/>
                      <a:gd name="connsiteY7" fmla="*/ 1080716 h 1080716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00940 w 1070878"/>
                      <a:gd name="connsiteY4" fmla="*/ 16445 h 1081920"/>
                      <a:gd name="connsiteX5" fmla="*/ 745676 w 1070878"/>
                      <a:gd name="connsiteY5" fmla="*/ 58204 h 1081920"/>
                      <a:gd name="connsiteX6" fmla="*/ 1070878 w 1070878"/>
                      <a:gd name="connsiteY6" fmla="*/ 1081920 h 1081920"/>
                      <a:gd name="connsiteX7" fmla="*/ 0 w 1070878"/>
                      <a:gd name="connsiteY7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45676 w 1070878"/>
                      <a:gd name="connsiteY6" fmla="*/ 58204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00940 w 1070878"/>
                      <a:gd name="connsiteY5" fmla="*/ 16445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66969 w 1070878"/>
                      <a:gd name="connsiteY4" fmla="*/ 13529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24089 w 1070878"/>
                      <a:gd name="connsiteY5" fmla="*/ 38463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61485 w 1070878"/>
                      <a:gd name="connsiteY6" fmla="*/ 87940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43699 w 1070878"/>
                      <a:gd name="connsiteY5" fmla="*/ 39479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72363 w 1070878"/>
                      <a:gd name="connsiteY6" fmla="*/ 10122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56908 w 1070878"/>
                      <a:gd name="connsiteY5" fmla="*/ 33135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697080 w 1070878"/>
                      <a:gd name="connsiteY4" fmla="*/ 12776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29475 w 1070878"/>
                      <a:gd name="connsiteY1" fmla="*/ 69138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49222 w 1070878"/>
                      <a:gd name="connsiteY2" fmla="*/ 18461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1920 h 1081920"/>
                      <a:gd name="connsiteX1" fmla="*/ 304606 w 1070878"/>
                      <a:gd name="connsiteY1" fmla="*/ 77257 h 1081920"/>
                      <a:gd name="connsiteX2" fmla="*/ 330958 w 1070878"/>
                      <a:gd name="connsiteY2" fmla="*/ 23408 h 1081920"/>
                      <a:gd name="connsiteX3" fmla="*/ 394707 w 1070878"/>
                      <a:gd name="connsiteY3" fmla="*/ 0 h 1081920"/>
                      <a:gd name="connsiteX4" fmla="*/ 712250 w 1070878"/>
                      <a:gd name="connsiteY4" fmla="*/ 16968 h 1081920"/>
                      <a:gd name="connsiteX5" fmla="*/ 777137 w 1070878"/>
                      <a:gd name="connsiteY5" fmla="*/ 38727 h 1081920"/>
                      <a:gd name="connsiteX6" fmla="*/ 791046 w 1070878"/>
                      <a:gd name="connsiteY6" fmla="*/ 111387 h 1081920"/>
                      <a:gd name="connsiteX7" fmla="*/ 1070878 w 1070878"/>
                      <a:gd name="connsiteY7" fmla="*/ 1081920 h 1081920"/>
                      <a:gd name="connsiteX8" fmla="*/ 0 w 1070878"/>
                      <a:gd name="connsiteY8" fmla="*/ 1081920 h 1081920"/>
                      <a:gd name="connsiteX0" fmla="*/ 0 w 1070878"/>
                      <a:gd name="connsiteY0" fmla="*/ 1080786 h 1080786"/>
                      <a:gd name="connsiteX1" fmla="*/ 304606 w 1070878"/>
                      <a:gd name="connsiteY1" fmla="*/ 76123 h 1080786"/>
                      <a:gd name="connsiteX2" fmla="*/ 330958 w 1070878"/>
                      <a:gd name="connsiteY2" fmla="*/ 22274 h 1080786"/>
                      <a:gd name="connsiteX3" fmla="*/ 344555 w 1070878"/>
                      <a:gd name="connsiteY3" fmla="*/ 0 h 1080786"/>
                      <a:gd name="connsiteX4" fmla="*/ 712250 w 1070878"/>
                      <a:gd name="connsiteY4" fmla="*/ 15834 h 1080786"/>
                      <a:gd name="connsiteX5" fmla="*/ 777137 w 1070878"/>
                      <a:gd name="connsiteY5" fmla="*/ 37593 h 1080786"/>
                      <a:gd name="connsiteX6" fmla="*/ 791046 w 1070878"/>
                      <a:gd name="connsiteY6" fmla="*/ 110253 h 1080786"/>
                      <a:gd name="connsiteX7" fmla="*/ 1070878 w 1070878"/>
                      <a:gd name="connsiteY7" fmla="*/ 1080786 h 1080786"/>
                      <a:gd name="connsiteX8" fmla="*/ 0 w 1070878"/>
                      <a:gd name="connsiteY8" fmla="*/ 1080786 h 1080786"/>
                      <a:gd name="connsiteX0" fmla="*/ 0 w 1070878"/>
                      <a:gd name="connsiteY0" fmla="*/ 1082026 h 1082026"/>
                      <a:gd name="connsiteX1" fmla="*/ 304606 w 1070878"/>
                      <a:gd name="connsiteY1" fmla="*/ 77363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30958 w 1070878"/>
                      <a:gd name="connsiteY2" fmla="*/ 23514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2026 h 1082026"/>
                      <a:gd name="connsiteX1" fmla="*/ 288828 w 1070878"/>
                      <a:gd name="connsiteY1" fmla="*/ 102697 h 1082026"/>
                      <a:gd name="connsiteX2" fmla="*/ 325558 w 1070878"/>
                      <a:gd name="connsiteY2" fmla="*/ 36993 h 1082026"/>
                      <a:gd name="connsiteX3" fmla="*/ 356301 w 1070878"/>
                      <a:gd name="connsiteY3" fmla="*/ 0 h 1082026"/>
                      <a:gd name="connsiteX4" fmla="*/ 712250 w 1070878"/>
                      <a:gd name="connsiteY4" fmla="*/ 17074 h 1082026"/>
                      <a:gd name="connsiteX5" fmla="*/ 777137 w 1070878"/>
                      <a:gd name="connsiteY5" fmla="*/ 38833 h 1082026"/>
                      <a:gd name="connsiteX6" fmla="*/ 791046 w 1070878"/>
                      <a:gd name="connsiteY6" fmla="*/ 111493 h 1082026"/>
                      <a:gd name="connsiteX7" fmla="*/ 1070878 w 1070878"/>
                      <a:gd name="connsiteY7" fmla="*/ 1082026 h 1082026"/>
                      <a:gd name="connsiteX8" fmla="*/ 0 w 1070878"/>
                      <a:gd name="connsiteY8" fmla="*/ 1082026 h 1082026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25558 w 1070878"/>
                      <a:gd name="connsiteY2" fmla="*/ 39859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8828 w 1070878"/>
                      <a:gd name="connsiteY1" fmla="*/ 105563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80685 w 1070878"/>
                      <a:gd name="connsiteY1" fmla="*/ 97816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791046 w 1070878"/>
                      <a:gd name="connsiteY6" fmla="*/ 114359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777137 w 1070878"/>
                      <a:gd name="connsiteY5" fmla="*/ 41699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302496 w 1070878"/>
                      <a:gd name="connsiteY2" fmla="*/ 27234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0 w 1070878"/>
                      <a:gd name="connsiteY0" fmla="*/ 1084892 h 1084892"/>
                      <a:gd name="connsiteX1" fmla="*/ 250598 w 1070878"/>
                      <a:gd name="connsiteY1" fmla="*/ 94009 h 1084892"/>
                      <a:gd name="connsiteX2" fmla="*/ 283448 w 1070878"/>
                      <a:gd name="connsiteY2" fmla="*/ 29553 h 1084892"/>
                      <a:gd name="connsiteX3" fmla="*/ 363075 w 1070878"/>
                      <a:gd name="connsiteY3" fmla="*/ 0 h 1084892"/>
                      <a:gd name="connsiteX4" fmla="*/ 712250 w 1070878"/>
                      <a:gd name="connsiteY4" fmla="*/ 19940 h 1084892"/>
                      <a:gd name="connsiteX5" fmla="*/ 804147 w 1070878"/>
                      <a:gd name="connsiteY5" fmla="*/ 46911 h 1084892"/>
                      <a:gd name="connsiteX6" fmla="*/ 845689 w 1070878"/>
                      <a:gd name="connsiteY6" fmla="*/ 122907 h 1084892"/>
                      <a:gd name="connsiteX7" fmla="*/ 1070878 w 1070878"/>
                      <a:gd name="connsiteY7" fmla="*/ 1084892 h 1084892"/>
                      <a:gd name="connsiteX8" fmla="*/ 0 w 1070878"/>
                      <a:gd name="connsiteY8" fmla="*/ 1084892 h 1084892"/>
                      <a:gd name="connsiteX0" fmla="*/ -1 w 1383548"/>
                      <a:gd name="connsiteY0" fmla="*/ 686673 h 1084892"/>
                      <a:gd name="connsiteX1" fmla="*/ 563268 w 1383548"/>
                      <a:gd name="connsiteY1" fmla="*/ 94009 h 1084892"/>
                      <a:gd name="connsiteX2" fmla="*/ 596118 w 1383548"/>
                      <a:gd name="connsiteY2" fmla="*/ 29553 h 1084892"/>
                      <a:gd name="connsiteX3" fmla="*/ 675745 w 1383548"/>
                      <a:gd name="connsiteY3" fmla="*/ 0 h 1084892"/>
                      <a:gd name="connsiteX4" fmla="*/ 1024920 w 1383548"/>
                      <a:gd name="connsiteY4" fmla="*/ 19940 h 1084892"/>
                      <a:gd name="connsiteX5" fmla="*/ 1116817 w 1383548"/>
                      <a:gd name="connsiteY5" fmla="*/ 46911 h 1084892"/>
                      <a:gd name="connsiteX6" fmla="*/ 1158359 w 1383548"/>
                      <a:gd name="connsiteY6" fmla="*/ 122907 h 1084892"/>
                      <a:gd name="connsiteX7" fmla="*/ 1383548 w 1383548"/>
                      <a:gd name="connsiteY7" fmla="*/ 1084892 h 1084892"/>
                      <a:gd name="connsiteX8" fmla="*/ -1 w 1383548"/>
                      <a:gd name="connsiteY8" fmla="*/ 686673 h 1084892"/>
                      <a:gd name="connsiteX0" fmla="*/ -1 w 1441367"/>
                      <a:gd name="connsiteY0" fmla="*/ 686673 h 686673"/>
                      <a:gd name="connsiteX1" fmla="*/ 563268 w 1441367"/>
                      <a:gd name="connsiteY1" fmla="*/ 94009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41367"/>
                      <a:gd name="connsiteY0" fmla="*/ 686673 h 686673"/>
                      <a:gd name="connsiteX1" fmla="*/ 461902 w 1441367"/>
                      <a:gd name="connsiteY1" fmla="*/ 100875 h 686673"/>
                      <a:gd name="connsiteX2" fmla="*/ 596118 w 1441367"/>
                      <a:gd name="connsiteY2" fmla="*/ 29553 h 686673"/>
                      <a:gd name="connsiteX3" fmla="*/ 675745 w 1441367"/>
                      <a:gd name="connsiteY3" fmla="*/ 0 h 686673"/>
                      <a:gd name="connsiteX4" fmla="*/ 1024920 w 1441367"/>
                      <a:gd name="connsiteY4" fmla="*/ 19940 h 686673"/>
                      <a:gd name="connsiteX5" fmla="*/ 1116817 w 1441367"/>
                      <a:gd name="connsiteY5" fmla="*/ 46911 h 686673"/>
                      <a:gd name="connsiteX6" fmla="*/ 1158359 w 1441367"/>
                      <a:gd name="connsiteY6" fmla="*/ 122907 h 686673"/>
                      <a:gd name="connsiteX7" fmla="*/ 1441367 w 1441367"/>
                      <a:gd name="connsiteY7" fmla="*/ 672765 h 686673"/>
                      <a:gd name="connsiteX8" fmla="*/ -1 w 1441367"/>
                      <a:gd name="connsiteY8" fmla="*/ 686673 h 686673"/>
                      <a:gd name="connsiteX0" fmla="*/ -1 w 1423359"/>
                      <a:gd name="connsiteY0" fmla="*/ 677737 h 677737"/>
                      <a:gd name="connsiteX1" fmla="*/ 443894 w 1423359"/>
                      <a:gd name="connsiteY1" fmla="*/ 100875 h 677737"/>
                      <a:gd name="connsiteX2" fmla="*/ 578110 w 1423359"/>
                      <a:gd name="connsiteY2" fmla="*/ 29553 h 677737"/>
                      <a:gd name="connsiteX3" fmla="*/ 657737 w 1423359"/>
                      <a:gd name="connsiteY3" fmla="*/ 0 h 677737"/>
                      <a:gd name="connsiteX4" fmla="*/ 1006912 w 1423359"/>
                      <a:gd name="connsiteY4" fmla="*/ 19940 h 677737"/>
                      <a:gd name="connsiteX5" fmla="*/ 1098809 w 1423359"/>
                      <a:gd name="connsiteY5" fmla="*/ 46911 h 677737"/>
                      <a:gd name="connsiteX6" fmla="*/ 1140351 w 1423359"/>
                      <a:gd name="connsiteY6" fmla="*/ 122907 h 677737"/>
                      <a:gd name="connsiteX7" fmla="*/ 1423359 w 1423359"/>
                      <a:gd name="connsiteY7" fmla="*/ 672765 h 677737"/>
                      <a:gd name="connsiteX8" fmla="*/ -1 w 1423359"/>
                      <a:gd name="connsiteY8" fmla="*/ 677737 h 677737"/>
                      <a:gd name="connsiteX0" fmla="*/ -1 w 1424393"/>
                      <a:gd name="connsiteY0" fmla="*/ 677737 h 677737"/>
                      <a:gd name="connsiteX1" fmla="*/ 443894 w 1424393"/>
                      <a:gd name="connsiteY1" fmla="*/ 100875 h 677737"/>
                      <a:gd name="connsiteX2" fmla="*/ 578110 w 1424393"/>
                      <a:gd name="connsiteY2" fmla="*/ 29553 h 677737"/>
                      <a:gd name="connsiteX3" fmla="*/ 657737 w 1424393"/>
                      <a:gd name="connsiteY3" fmla="*/ 0 h 677737"/>
                      <a:gd name="connsiteX4" fmla="*/ 1006912 w 1424393"/>
                      <a:gd name="connsiteY4" fmla="*/ 19940 h 677737"/>
                      <a:gd name="connsiteX5" fmla="*/ 1098809 w 1424393"/>
                      <a:gd name="connsiteY5" fmla="*/ 46911 h 677737"/>
                      <a:gd name="connsiteX6" fmla="*/ 1140351 w 1424393"/>
                      <a:gd name="connsiteY6" fmla="*/ 122907 h 677737"/>
                      <a:gd name="connsiteX7" fmla="*/ 1424393 w 1424393"/>
                      <a:gd name="connsiteY7" fmla="*/ 668451 h 677737"/>
                      <a:gd name="connsiteX8" fmla="*/ -1 w 1424393"/>
                      <a:gd name="connsiteY8" fmla="*/ 677737 h 677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24393" h="677737">
                        <a:moveTo>
                          <a:pt x="-1" y="677737"/>
                        </a:moveTo>
                        <a:lnTo>
                          <a:pt x="443894" y="100875"/>
                        </a:lnTo>
                        <a:lnTo>
                          <a:pt x="578110" y="29553"/>
                        </a:lnTo>
                        <a:lnTo>
                          <a:pt x="657737" y="0"/>
                        </a:lnTo>
                        <a:lnTo>
                          <a:pt x="1006912" y="19940"/>
                        </a:lnTo>
                        <a:cubicBezTo>
                          <a:pt x="1025952" y="28251"/>
                          <a:pt x="1078187" y="35627"/>
                          <a:pt x="1098809" y="46911"/>
                        </a:cubicBezTo>
                        <a:lnTo>
                          <a:pt x="1140351" y="122907"/>
                        </a:lnTo>
                        <a:lnTo>
                          <a:pt x="1424393" y="668451"/>
                        </a:lnTo>
                        <a:lnTo>
                          <a:pt x="-1" y="677737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60000"/>
                          <a:lumOff val="40000"/>
                          <a:alpha val="70000"/>
                        </a:schemeClr>
                      </a:gs>
                      <a:gs pos="25000">
                        <a:schemeClr val="accent6">
                          <a:lumMod val="40000"/>
                          <a:lumOff val="60000"/>
                          <a:alpha val="70000"/>
                        </a:schemeClr>
                      </a:gs>
                      <a:gs pos="96581">
                        <a:schemeClr val="accent1">
                          <a:lumMod val="20000"/>
                          <a:lumOff val="80000"/>
                          <a:alpha val="40000"/>
                        </a:schemeClr>
                      </a:gs>
                      <a:gs pos="75000">
                        <a:schemeClr val="accent6">
                          <a:lumMod val="20000"/>
                          <a:lumOff val="80000"/>
                          <a:alpha val="52000"/>
                        </a:schemeClr>
                      </a:gs>
                      <a:gs pos="48000">
                        <a:schemeClr val="accent6">
                          <a:lumMod val="20000"/>
                          <a:lumOff val="80000"/>
                          <a:alpha val="78000"/>
                        </a:schemeClr>
                      </a:gs>
                    </a:gsLst>
                    <a:lin ang="5400000" scaled="1"/>
                  </a:gra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/>
                  </a:p>
                </p:txBody>
              </p:sp>
            </p:grpSp>
          </p:grpSp>
        </p:grpSp>
      </p:grpSp>
      <p:sp>
        <p:nvSpPr>
          <p:cNvPr id="9" name="テキスト ボックス 8"/>
          <p:cNvSpPr txBox="1"/>
          <p:nvPr/>
        </p:nvSpPr>
        <p:spPr>
          <a:xfrm>
            <a:off x="352266" y="886481"/>
            <a:ext cx="3768168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Low-Energy Sputtering</a:t>
            </a:r>
            <a:endParaRPr kumimoji="1" lang="ja-JP" altLang="en-US" sz="2800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52870EA-D213-43FD-95A1-96CD09AF3488}"/>
              </a:ext>
            </a:extLst>
          </p:cNvPr>
          <p:cNvGrpSpPr/>
          <p:nvPr/>
        </p:nvGrpSpPr>
        <p:grpSpPr>
          <a:xfrm>
            <a:off x="5403051" y="689434"/>
            <a:ext cx="3314797" cy="3320200"/>
            <a:chOff x="5403051" y="674059"/>
            <a:chExt cx="3564092" cy="3619255"/>
          </a:xfrm>
        </p:grpSpPr>
        <p:pic>
          <p:nvPicPr>
            <p:cNvPr id="451" name="図 45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" t="241" r="1"/>
            <a:stretch/>
          </p:blipFill>
          <p:spPr>
            <a:xfrm>
              <a:off x="5541822" y="1002339"/>
              <a:ext cx="3425321" cy="3023892"/>
            </a:xfrm>
            <a:prstGeom prst="rect">
              <a:avLst/>
            </a:prstGeom>
          </p:spPr>
        </p:pic>
        <p:sp>
          <p:nvSpPr>
            <p:cNvPr id="452" name="テキスト ボックス 451"/>
            <p:cNvSpPr txBox="1"/>
            <p:nvPr/>
          </p:nvSpPr>
          <p:spPr>
            <a:xfrm>
              <a:off x="6004701" y="674059"/>
              <a:ext cx="2365324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100" b="1" dirty="0"/>
                <a:t>[1]JAXA–RR–09–004, pp.26--31 ,2010</a:t>
              </a:r>
              <a:r>
                <a:rPr lang="en-US" altLang="ja-JP" sz="1100" b="1" dirty="0"/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正方形/長方形 9"/>
                <p:cNvSpPr/>
                <p:nvPr/>
              </p:nvSpPr>
              <p:spPr>
                <a:xfrm>
                  <a:off x="6075316" y="2138873"/>
                  <a:ext cx="125149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𝐗</m:t>
                        </m:r>
                        <m:sSup>
                          <m:sSupPr>
                            <m:ctrlPr>
                              <a:rPr lang="en-US" altLang="ja-JP" sz="20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000" b="1" i="1" dirty="0" smtClean="0">
                                <a:latin typeface="Cambria Math" panose="02040503050406030204" pitchFamily="18" charset="0"/>
                              </a:rPr>
                              <m:t>𝐞</m:t>
                            </m:r>
                          </m:e>
                          <m:sup>
                            <m:r>
                              <a:rPr lang="en-US" altLang="ja-JP" sz="2000" b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altLang="ja-JP" sz="2000" b="1" i="1" dirty="0">
                            <a:latin typeface="Cambria Math" panose="02040503050406030204" pitchFamily="18" charset="0"/>
                          </a:rPr>
                          <m:t>𝐂</m:t>
                        </m:r>
                        <m:r>
                          <a:rPr lang="en-US" altLang="ja-JP" sz="2000" b="1" dirty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ja-JP" altLang="en-US" sz="2000" b="1" dirty="0"/>
                </a:p>
              </p:txBody>
            </p:sp>
          </mc:Choice>
          <mc:Fallback xmlns="">
            <p:sp>
              <p:nvSpPr>
                <p:cNvPr id="10" name="正方形/長方形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5316" y="2138873"/>
                  <a:ext cx="1251496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正方形/長方形 15"/>
            <p:cNvSpPr/>
            <p:nvPr/>
          </p:nvSpPr>
          <p:spPr>
            <a:xfrm>
              <a:off x="7904416" y="3160348"/>
              <a:ext cx="93121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b="1" dirty="0"/>
                <a:t>T</a:t>
              </a:r>
              <a:r>
                <a:rPr lang="ja-JP" altLang="en-US" sz="2000" b="1" dirty="0"/>
                <a:t>heory</a:t>
              </a:r>
            </a:p>
          </p:txBody>
        </p:sp>
        <p:grpSp>
          <p:nvGrpSpPr>
            <p:cNvPr id="4" name="グループ化 3"/>
            <p:cNvGrpSpPr/>
            <p:nvPr/>
          </p:nvGrpSpPr>
          <p:grpSpPr>
            <a:xfrm>
              <a:off x="5403051" y="1312566"/>
              <a:ext cx="2482552" cy="2980748"/>
              <a:chOff x="5403051" y="1312566"/>
              <a:chExt cx="2482552" cy="2980748"/>
            </a:xfrm>
          </p:grpSpPr>
          <p:sp>
            <p:nvSpPr>
              <p:cNvPr id="17" name="円/楕円 16"/>
              <p:cNvSpPr/>
              <p:nvPr/>
            </p:nvSpPr>
            <p:spPr>
              <a:xfrm rot="2136733">
                <a:off x="7301668" y="1312566"/>
                <a:ext cx="583935" cy="2309357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5403051" y="3893204"/>
                <a:ext cx="21305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altLang="ja-JP" sz="2000" b="1" dirty="0">
                    <a:solidFill>
                      <a:srgbClr val="FF0000"/>
                    </a:solidFill>
                  </a:rPr>
                  <a:t>Experimental data</a:t>
                </a:r>
              </a:p>
            </p:txBody>
          </p:sp>
          <p:cxnSp>
            <p:nvCxnSpPr>
              <p:cNvPr id="455" name="直線矢印コネクタ 454"/>
              <p:cNvCxnSpPr/>
              <p:nvPr/>
            </p:nvCxnSpPr>
            <p:spPr>
              <a:xfrm flipV="1">
                <a:off x="6432698" y="3439401"/>
                <a:ext cx="427917" cy="55578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1" name="直線矢印コネクタ 460"/>
            <p:cNvCxnSpPr/>
            <p:nvPr/>
          </p:nvCxnSpPr>
          <p:spPr>
            <a:xfrm flipH="1" flipV="1">
              <a:off x="7883423" y="2825437"/>
              <a:ext cx="324225" cy="43611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/>
          <p:cNvGrpSpPr/>
          <p:nvPr/>
        </p:nvGrpSpPr>
        <p:grpSpPr>
          <a:xfrm>
            <a:off x="2386705" y="3279197"/>
            <a:ext cx="1346044" cy="776356"/>
            <a:chOff x="2387236" y="3420607"/>
            <a:chExt cx="1346044" cy="776356"/>
          </a:xfrm>
        </p:grpSpPr>
        <p:grpSp>
          <p:nvGrpSpPr>
            <p:cNvPr id="468" name="グループ化 467"/>
            <p:cNvGrpSpPr/>
            <p:nvPr/>
          </p:nvGrpSpPr>
          <p:grpSpPr>
            <a:xfrm rot="20333397">
              <a:off x="3416256" y="3420607"/>
              <a:ext cx="317024" cy="776356"/>
              <a:chOff x="3534693" y="3005245"/>
              <a:chExt cx="317024" cy="776356"/>
            </a:xfrm>
          </p:grpSpPr>
          <p:sp>
            <p:nvSpPr>
              <p:cNvPr id="465" name="楕円 555"/>
              <p:cNvSpPr/>
              <p:nvPr/>
            </p:nvSpPr>
            <p:spPr>
              <a:xfrm rot="3902286">
                <a:off x="3533188" y="3006750"/>
                <a:ext cx="293370" cy="29035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6" name="加算 556"/>
              <p:cNvSpPr/>
              <p:nvPr/>
            </p:nvSpPr>
            <p:spPr>
              <a:xfrm rot="3902286">
                <a:off x="3553098" y="3018109"/>
                <a:ext cx="253545" cy="267640"/>
              </a:xfrm>
              <a:prstGeom prst="mathPlus">
                <a:avLst>
                  <a:gd name="adj1" fmla="val 6609"/>
                </a:avLst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67" name="直線矢印コネクタ 466"/>
              <p:cNvCxnSpPr>
                <a:stCxn id="465" idx="6"/>
              </p:cNvCxnSpPr>
              <p:nvPr/>
            </p:nvCxnSpPr>
            <p:spPr>
              <a:xfrm rot="3902286">
                <a:off x="3586436" y="3516320"/>
                <a:ext cx="518311" cy="122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9" name="グループ化 468"/>
            <p:cNvGrpSpPr/>
            <p:nvPr/>
          </p:nvGrpSpPr>
          <p:grpSpPr>
            <a:xfrm rot="3030476">
              <a:off x="2616902" y="3327790"/>
              <a:ext cx="317024" cy="776356"/>
              <a:chOff x="3534693" y="3005245"/>
              <a:chExt cx="317024" cy="776356"/>
            </a:xfrm>
          </p:grpSpPr>
          <p:sp>
            <p:nvSpPr>
              <p:cNvPr id="470" name="楕円 555"/>
              <p:cNvSpPr/>
              <p:nvPr/>
            </p:nvSpPr>
            <p:spPr>
              <a:xfrm rot="3902286">
                <a:off x="3533188" y="3006750"/>
                <a:ext cx="293370" cy="29035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1" name="加算 556"/>
              <p:cNvSpPr/>
              <p:nvPr/>
            </p:nvSpPr>
            <p:spPr>
              <a:xfrm rot="3902286">
                <a:off x="3553098" y="3018109"/>
                <a:ext cx="253545" cy="267640"/>
              </a:xfrm>
              <a:prstGeom prst="mathPlus">
                <a:avLst>
                  <a:gd name="adj1" fmla="val 6609"/>
                </a:avLst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72" name="直線矢印コネクタ 471"/>
              <p:cNvCxnSpPr>
                <a:stCxn id="470" idx="6"/>
              </p:cNvCxnSpPr>
              <p:nvPr/>
            </p:nvCxnSpPr>
            <p:spPr>
              <a:xfrm rot="3902286">
                <a:off x="3586436" y="3516320"/>
                <a:ext cx="518311" cy="1225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3" name="爆発 1 472"/>
          <p:cNvSpPr/>
          <p:nvPr/>
        </p:nvSpPr>
        <p:spPr>
          <a:xfrm rot="4704721">
            <a:off x="275928" y="2090260"/>
            <a:ext cx="433125" cy="413308"/>
          </a:xfrm>
          <a:prstGeom prst="irregularSeal1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74" name="グループ化 473"/>
          <p:cNvGrpSpPr/>
          <p:nvPr/>
        </p:nvGrpSpPr>
        <p:grpSpPr>
          <a:xfrm rot="10303398">
            <a:off x="531836" y="2321022"/>
            <a:ext cx="312952" cy="482288"/>
            <a:chOff x="3534693" y="3005245"/>
            <a:chExt cx="312952" cy="474489"/>
          </a:xfrm>
        </p:grpSpPr>
        <p:sp>
          <p:nvSpPr>
            <p:cNvPr id="475" name="楕円 555"/>
            <p:cNvSpPr/>
            <p:nvPr/>
          </p:nvSpPr>
          <p:spPr>
            <a:xfrm rot="3902286">
              <a:off x="3533188" y="3006750"/>
              <a:ext cx="293370" cy="29035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6" name="加算 556"/>
            <p:cNvSpPr/>
            <p:nvPr/>
          </p:nvSpPr>
          <p:spPr>
            <a:xfrm rot="3902286">
              <a:off x="3553098" y="3018109"/>
              <a:ext cx="253545" cy="267640"/>
            </a:xfrm>
            <a:prstGeom prst="mathPlus">
              <a:avLst>
                <a:gd name="adj1" fmla="val 6609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77" name="直線矢印コネクタ 476"/>
            <p:cNvCxnSpPr>
              <a:stCxn id="475" idx="6"/>
            </p:cNvCxnSpPr>
            <p:nvPr/>
          </p:nvCxnSpPr>
          <p:spPr>
            <a:xfrm rot="11296602" flipH="1" flipV="1">
              <a:off x="3728466" y="3292376"/>
              <a:ext cx="119179" cy="18735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8" name="爆発 1 477"/>
          <p:cNvSpPr/>
          <p:nvPr/>
        </p:nvSpPr>
        <p:spPr>
          <a:xfrm rot="4704721">
            <a:off x="4503721" y="2800026"/>
            <a:ext cx="433125" cy="413308"/>
          </a:xfrm>
          <a:prstGeom prst="irregularSeal1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79" name="グループ化 478"/>
          <p:cNvGrpSpPr/>
          <p:nvPr/>
        </p:nvGrpSpPr>
        <p:grpSpPr>
          <a:xfrm rot="10303398">
            <a:off x="1341420" y="2182393"/>
            <a:ext cx="315161" cy="482835"/>
            <a:chOff x="3534693" y="3005245"/>
            <a:chExt cx="315161" cy="475027"/>
          </a:xfrm>
        </p:grpSpPr>
        <p:sp>
          <p:nvSpPr>
            <p:cNvPr id="480" name="楕円 555"/>
            <p:cNvSpPr/>
            <p:nvPr/>
          </p:nvSpPr>
          <p:spPr>
            <a:xfrm rot="3902286">
              <a:off x="3533188" y="3006750"/>
              <a:ext cx="293370" cy="29035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1" name="加算 556"/>
            <p:cNvSpPr/>
            <p:nvPr/>
          </p:nvSpPr>
          <p:spPr>
            <a:xfrm rot="3902286">
              <a:off x="3553098" y="3018109"/>
              <a:ext cx="253545" cy="267640"/>
            </a:xfrm>
            <a:prstGeom prst="mathPlus">
              <a:avLst>
                <a:gd name="adj1" fmla="val 6609"/>
              </a:avLst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2" name="直線矢印コネクタ 481"/>
            <p:cNvCxnSpPr>
              <a:stCxn id="480" idx="6"/>
            </p:cNvCxnSpPr>
            <p:nvPr/>
          </p:nvCxnSpPr>
          <p:spPr>
            <a:xfrm rot="11296602" flipH="1" flipV="1">
              <a:off x="3728426" y="3292534"/>
              <a:ext cx="121428" cy="1877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3" name="爆発 1 482"/>
          <p:cNvSpPr/>
          <p:nvPr/>
        </p:nvSpPr>
        <p:spPr>
          <a:xfrm rot="4704721">
            <a:off x="1067008" y="1930310"/>
            <a:ext cx="433125" cy="413308"/>
          </a:xfrm>
          <a:prstGeom prst="irregularSeal1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4" name="グループ化 483"/>
          <p:cNvGrpSpPr/>
          <p:nvPr/>
        </p:nvGrpSpPr>
        <p:grpSpPr>
          <a:xfrm rot="13717477">
            <a:off x="4407214" y="3071682"/>
            <a:ext cx="386217" cy="442085"/>
            <a:chOff x="3534693" y="3005245"/>
            <a:chExt cx="386217" cy="454371"/>
          </a:xfrm>
        </p:grpSpPr>
        <p:sp>
          <p:nvSpPr>
            <p:cNvPr id="485" name="楕円 555"/>
            <p:cNvSpPr/>
            <p:nvPr/>
          </p:nvSpPr>
          <p:spPr>
            <a:xfrm rot="3902286">
              <a:off x="3533188" y="3006750"/>
              <a:ext cx="293370" cy="29035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6" name="加算 556"/>
            <p:cNvSpPr/>
            <p:nvPr/>
          </p:nvSpPr>
          <p:spPr>
            <a:xfrm rot="3902286">
              <a:off x="3553098" y="3018109"/>
              <a:ext cx="253545" cy="267640"/>
            </a:xfrm>
            <a:prstGeom prst="mathPlus">
              <a:avLst>
                <a:gd name="adj1" fmla="val 6609"/>
              </a:avLst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7" name="直線矢印コネクタ 486"/>
            <p:cNvCxnSpPr>
              <a:stCxn id="485" idx="6"/>
            </p:cNvCxnSpPr>
            <p:nvPr/>
          </p:nvCxnSpPr>
          <p:spPr>
            <a:xfrm rot="7882523" flipV="1">
              <a:off x="3741704" y="3280410"/>
              <a:ext cx="113020" cy="2453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テキスト ボックス 490"/>
          <p:cNvSpPr txBox="1"/>
          <p:nvPr/>
        </p:nvSpPr>
        <p:spPr>
          <a:xfrm>
            <a:off x="90818" y="4842671"/>
            <a:ext cx="94349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☞</a:t>
            </a:r>
            <a:r>
              <a:rPr lang="en-US" altLang="ja-JP" sz="2800" dirty="0"/>
              <a:t>Low energy sputtering yield has some different results in experimental data and theory.</a:t>
            </a:r>
            <a:endParaRPr lang="en-US" altLang="ja-JP" sz="2400" dirty="0"/>
          </a:p>
        </p:txBody>
      </p:sp>
      <p:sp>
        <p:nvSpPr>
          <p:cNvPr id="492" name="テキスト ボックス 491"/>
          <p:cNvSpPr txBox="1"/>
          <p:nvPr/>
        </p:nvSpPr>
        <p:spPr>
          <a:xfrm>
            <a:off x="90818" y="4107483"/>
            <a:ext cx="8946989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ja-JP" altLang="en-US" sz="2000" b="1" dirty="0"/>
              <a:t>☞</a:t>
            </a:r>
            <a:r>
              <a:rPr lang="ja-JP" altLang="en-US" sz="2400" dirty="0"/>
              <a:t> </a:t>
            </a:r>
            <a:r>
              <a:rPr lang="en-US" altLang="ja-JP" sz="2800" dirty="0">
                <a:latin typeface="+mn-ea"/>
                <a:cs typeface="Times New Roman" panose="02020603050405020304" pitchFamily="18" charset="0"/>
              </a:rPr>
              <a:t>In designing satellites for 10-15 years of operation, low</a:t>
            </a:r>
          </a:p>
          <a:p>
            <a:r>
              <a:rPr lang="en-US" altLang="ja-JP" sz="2800" dirty="0">
                <a:latin typeface="+mn-ea"/>
                <a:cs typeface="Times New Roman" panose="02020603050405020304" pitchFamily="18" charset="0"/>
              </a:rPr>
              <a:t>  energy sputtering cannot be ignored.</a:t>
            </a:r>
            <a:endParaRPr kumimoji="1" lang="ja-JP" altLang="en-US" sz="2800" dirty="0">
              <a:latin typeface="+mn-ea"/>
            </a:endParaRPr>
          </a:p>
        </p:txBody>
      </p:sp>
      <p:sp>
        <p:nvSpPr>
          <p:cNvPr id="494" name="正方形/長方形 493"/>
          <p:cNvSpPr/>
          <p:nvPr/>
        </p:nvSpPr>
        <p:spPr>
          <a:xfrm>
            <a:off x="301593" y="2963173"/>
            <a:ext cx="1999769" cy="10156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</a:p>
          <a:p>
            <a:r>
              <a:rPr lang="ja-JP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・</a:t>
            </a:r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Dependence of incidence angle</a:t>
            </a:r>
          </a:p>
        </p:txBody>
      </p: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F0FD1531-1A8B-4D8C-ACB9-4DDC268C8A5B}"/>
              </a:ext>
            </a:extLst>
          </p:cNvPr>
          <p:cNvSpPr txBox="1"/>
          <p:nvPr/>
        </p:nvSpPr>
        <p:spPr>
          <a:xfrm>
            <a:off x="878531" y="5806705"/>
            <a:ext cx="7399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</a:rPr>
              <a:t>The irradiation experiment is carried out using </a:t>
            </a:r>
          </a:p>
          <a:p>
            <a:r>
              <a:rPr lang="en-US" altLang="ja-JP" sz="2800" b="1" dirty="0">
                <a:solidFill>
                  <a:srgbClr val="FF0000"/>
                </a:solidFill>
              </a:rPr>
              <a:t>a device that simulates an ion engine.</a:t>
            </a:r>
          </a:p>
        </p:txBody>
      </p:sp>
      <p:pic>
        <p:nvPicPr>
          <p:cNvPr id="7" name="Picture 2" descr="C:\Users\kumakura\Downloads\logo_A-E.png">
            <a:extLst>
              <a:ext uri="{FF2B5EF4-FFF2-40B4-BE49-F238E27FC236}">
                <a16:creationId xmlns:a16="http://schemas.microsoft.com/office/drawing/2014/main" id="{6752E1F6-2BD5-40DE-AAEC-3F644D83C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7D221F-8D01-4591-8040-3CCD48FEB4B5}"/>
              </a:ext>
            </a:extLst>
          </p:cNvPr>
          <p:cNvSpPr txBox="1"/>
          <p:nvPr/>
        </p:nvSpPr>
        <p:spPr>
          <a:xfrm>
            <a:off x="8763992" y="640118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1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36948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" grpId="0" animBg="1"/>
      <p:bldP spid="478" grpId="0" animBg="1"/>
      <p:bldP spid="48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44419" y="46180"/>
            <a:ext cx="2206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rgbClr val="0070C0"/>
                </a:solidFill>
                <a:latin typeface="+mn-ea"/>
              </a:rPr>
              <a:t>Background</a:t>
            </a:r>
            <a:endParaRPr kumimoji="1" lang="ja-JP" altLang="en-US" sz="32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89" name="正方形/長方形 188"/>
          <p:cNvSpPr/>
          <p:nvPr/>
        </p:nvSpPr>
        <p:spPr>
          <a:xfrm>
            <a:off x="132981" y="760459"/>
            <a:ext cx="322505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500" b="1" dirty="0"/>
              <a:t>～ In our laboratory ～</a:t>
            </a:r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191092" y="5300073"/>
            <a:ext cx="88403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300" dirty="0"/>
              <a:t>・　</a:t>
            </a:r>
            <a:r>
              <a:rPr lang="en-US" altLang="ja-JP" sz="2300" dirty="0"/>
              <a:t>Experimental setup using an existing ECRIS for decelerated ion beams</a:t>
            </a:r>
          </a:p>
          <a:p>
            <a:r>
              <a:rPr lang="ja-JP" altLang="en-US" sz="2300" dirty="0"/>
              <a:t>・　</a:t>
            </a:r>
            <a:r>
              <a:rPr lang="en-US" altLang="ja-JP" sz="2300" dirty="0"/>
              <a:t>Improvement of beam line to increase current</a:t>
            </a:r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262631" y="4980856"/>
            <a:ext cx="2263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accent5">
                    <a:lumMod val="75000"/>
                  </a:schemeClr>
                </a:solidFill>
              </a:rPr>
              <a:t>Previous studies</a:t>
            </a:r>
          </a:p>
        </p:txBody>
      </p:sp>
      <p:sp>
        <p:nvSpPr>
          <p:cNvPr id="198" name="角丸四角形 197"/>
          <p:cNvSpPr/>
          <p:nvPr/>
        </p:nvSpPr>
        <p:spPr>
          <a:xfrm>
            <a:off x="67377" y="4980855"/>
            <a:ext cx="9001096" cy="1311785"/>
          </a:xfrm>
          <a:prstGeom prst="roundRect">
            <a:avLst>
              <a:gd name="adj" fmla="val 5030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7" name="正方形/長方形 186">
            <a:extLst>
              <a:ext uri="{FF2B5EF4-FFF2-40B4-BE49-F238E27FC236}">
                <a16:creationId xmlns:a16="http://schemas.microsoft.com/office/drawing/2014/main" id="{3A600A43-B763-4A16-B8D8-4CAE6F2D26D8}"/>
              </a:ext>
            </a:extLst>
          </p:cNvPr>
          <p:cNvSpPr/>
          <p:nvPr/>
        </p:nvSpPr>
        <p:spPr>
          <a:xfrm>
            <a:off x="132981" y="1092171"/>
            <a:ext cx="79044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Our goal is measurement of sputtering yield by irradiating satellite components with low energy </a:t>
            </a:r>
            <a:r>
              <a:rPr lang="en-US" altLang="ja-JP" sz="2400" dirty="0" err="1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Xe</a:t>
            </a:r>
            <a:r>
              <a:rPr lang="en-US" altLang="ja-JP" sz="240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 ion beam. </a:t>
            </a:r>
          </a:p>
        </p:txBody>
      </p:sp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2B91318B-FCD0-4C2C-B7B9-37610C185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E5B98495-8366-4167-B358-69B30D18413A}"/>
              </a:ext>
            </a:extLst>
          </p:cNvPr>
          <p:cNvSpPr txBox="1"/>
          <p:nvPr/>
        </p:nvSpPr>
        <p:spPr>
          <a:xfrm>
            <a:off x="8762786" y="6460947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2</a:t>
            </a:r>
            <a:endParaRPr kumimoji="1" lang="ja-JP" altLang="en-US" sz="2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871DDE1-1989-4A7F-9CD0-180A77C6092E}"/>
              </a:ext>
            </a:extLst>
          </p:cNvPr>
          <p:cNvSpPr txBox="1"/>
          <p:nvPr/>
        </p:nvSpPr>
        <p:spPr>
          <a:xfrm>
            <a:off x="288401" y="2398838"/>
            <a:ext cx="856651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T</a:t>
            </a:r>
            <a:r>
              <a:rPr kumimoji="1" lang="en-US" altLang="ja-JP" sz="2400" dirty="0"/>
              <a:t>he amount of beam currents is not enough for irradiation </a:t>
            </a:r>
          </a:p>
          <a:p>
            <a:r>
              <a:rPr kumimoji="1" lang="en-US" altLang="ja-JP" sz="2400" dirty="0"/>
              <a:t>when the extraction voltage is 1kV and Xe is extracted.  </a:t>
            </a:r>
          </a:p>
          <a:p>
            <a:endParaRPr kumimoji="1" lang="en-US" altLang="ja-JP" sz="2400" dirty="0"/>
          </a:p>
          <a:p>
            <a:r>
              <a:rPr kumimoji="1" lang="en-US" altLang="ja-JP" sz="2400" u="sng" dirty="0"/>
              <a:t>We extract the ion beams from high voltage 10 kV and </a:t>
            </a:r>
            <a:r>
              <a:rPr lang="en-US" altLang="ja-JP" sz="2400" u="sng" dirty="0"/>
              <a:t>transported </a:t>
            </a:r>
          </a:p>
          <a:p>
            <a:r>
              <a:rPr lang="en-US" altLang="ja-JP" sz="2400" u="sng" dirty="0"/>
              <a:t>into the ion beam irradiation system (IBIS) where we constructed.</a:t>
            </a:r>
            <a:endParaRPr kumimoji="1" lang="en-US" altLang="ja-JP" sz="2400" u="sng" dirty="0"/>
          </a:p>
          <a:p>
            <a:r>
              <a:rPr kumimoji="1" lang="en-US" altLang="ja-JP" sz="2400" u="sng" dirty="0"/>
              <a:t>And we decelerate and irradiate ion beams to the materials.</a:t>
            </a:r>
          </a:p>
        </p:txBody>
      </p:sp>
      <p:sp>
        <p:nvSpPr>
          <p:cNvPr id="183" name="四角形: 角を丸くする 182">
            <a:extLst>
              <a:ext uri="{FF2B5EF4-FFF2-40B4-BE49-F238E27FC236}">
                <a16:creationId xmlns:a16="http://schemas.microsoft.com/office/drawing/2014/main" id="{FB1D5649-3316-4E65-AC45-695CBC8518DE}"/>
              </a:ext>
            </a:extLst>
          </p:cNvPr>
          <p:cNvSpPr/>
          <p:nvPr/>
        </p:nvSpPr>
        <p:spPr>
          <a:xfrm>
            <a:off x="132981" y="2222698"/>
            <a:ext cx="8892140" cy="256580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1FAAB36-F348-47FA-8AD0-D8FB519DA88A}"/>
              </a:ext>
            </a:extLst>
          </p:cNvPr>
          <p:cNvSpPr txBox="1"/>
          <p:nvPr/>
        </p:nvSpPr>
        <p:spPr>
          <a:xfrm>
            <a:off x="406231" y="1937173"/>
            <a:ext cx="26296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B050"/>
                </a:solidFill>
              </a:rPr>
              <a:t>Beam Deceleration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CE7324EC-4676-4EB3-B373-1A626AE92D5A}"/>
              </a:ext>
            </a:extLst>
          </p:cNvPr>
          <p:cNvSpPr/>
          <p:nvPr/>
        </p:nvSpPr>
        <p:spPr>
          <a:xfrm>
            <a:off x="4290646" y="3221500"/>
            <a:ext cx="829993" cy="309489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201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ボックス 18"/>
          <p:cNvSpPr txBox="1"/>
          <p:nvPr/>
        </p:nvSpPr>
        <p:spPr>
          <a:xfrm>
            <a:off x="47019" y="41240"/>
            <a:ext cx="1824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70C0"/>
                </a:solidFill>
                <a:latin typeface="+mn-ea"/>
              </a:rPr>
              <a:t>Objective</a:t>
            </a:r>
            <a:endParaRPr kumimoji="1" lang="ja-JP" altLang="en-US" sz="3200" b="1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-234434" y="1043191"/>
            <a:ext cx="9425453" cy="5270696"/>
            <a:chOff x="-234430" y="2574072"/>
            <a:chExt cx="9425453" cy="2692044"/>
          </a:xfrm>
        </p:grpSpPr>
        <p:grpSp>
          <p:nvGrpSpPr>
            <p:cNvPr id="16" name="グループ化 15"/>
            <p:cNvGrpSpPr/>
            <p:nvPr/>
          </p:nvGrpSpPr>
          <p:grpSpPr>
            <a:xfrm>
              <a:off x="4" y="2574072"/>
              <a:ext cx="9144000" cy="2692044"/>
              <a:chOff x="107802" y="373152"/>
              <a:chExt cx="4320000" cy="3433390"/>
            </a:xfrm>
          </p:grpSpPr>
          <p:sp>
            <p:nvSpPr>
              <p:cNvPr id="17" name="コンテンツ プレースホルダー 4"/>
              <p:cNvSpPr txBox="1">
                <a:spLocks/>
              </p:cNvSpPr>
              <p:nvPr/>
            </p:nvSpPr>
            <p:spPr>
              <a:xfrm>
                <a:off x="107802" y="694135"/>
                <a:ext cx="4320000" cy="311240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002060"/>
                </a:solidFill>
              </a:ln>
              <a:effectLst>
                <a:softEdge rad="12700"/>
              </a:effectLst>
            </p:spPr>
            <p:txBody>
              <a:bodyPr vert="horz" lIns="91440" tIns="45720" rIns="91440" bIns="45720" rtlCol="0" anchor="ctr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endParaRPr lang="en-US" altLang="ja-JP" dirty="0"/>
              </a:p>
            </p:txBody>
          </p:sp>
          <p:sp>
            <p:nvSpPr>
              <p:cNvPr id="18" name="コンテンツ プレースホルダー 4"/>
              <p:cNvSpPr txBox="1">
                <a:spLocks/>
              </p:cNvSpPr>
              <p:nvPr/>
            </p:nvSpPr>
            <p:spPr>
              <a:xfrm>
                <a:off x="107802" y="373152"/>
                <a:ext cx="4320000" cy="33431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38100">
                <a:solidFill>
                  <a:srgbClr val="002060"/>
                </a:solidFill>
              </a:ln>
              <a:effectLst>
                <a:softEdge rad="12700"/>
              </a:effectLst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HGPｺﾞｼｯｸE" panose="020B0900000000000000" pitchFamily="50" charset="-128"/>
                    <a:ea typeface="HGPｺﾞｼｯｸE" panose="020B0900000000000000" pitchFamily="50" charset="-128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altLang="ja-JP" sz="3200" b="1" dirty="0">
                    <a:solidFill>
                      <a:schemeClr val="bg1"/>
                    </a:solidFill>
                    <a:latin typeface="+mn-ea"/>
                  </a:rPr>
                  <a:t>Construction of equipment for irradiation experiment</a:t>
                </a:r>
                <a:endParaRPr lang="en-US" altLang="ja-JP" sz="2000" b="1" dirty="0">
                  <a:solidFill>
                    <a:schemeClr val="bg1"/>
                  </a:solidFill>
                  <a:latin typeface="+mn-ea"/>
                  <a:ea typeface="+mn-ea"/>
                </a:endParaRPr>
              </a:p>
            </p:txBody>
          </p:sp>
        </p:grpSp>
        <p:sp>
          <p:nvSpPr>
            <p:cNvPr id="22" name="正方形/長方形 21"/>
            <p:cNvSpPr/>
            <p:nvPr/>
          </p:nvSpPr>
          <p:spPr>
            <a:xfrm>
              <a:off x="47023" y="3643577"/>
              <a:ext cx="9144000" cy="1367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・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altLang="ja-JP" sz="2400" dirty="0" err="1">
                  <a:solidFill>
                    <a:schemeClr val="accent6">
                      <a:lumMod val="75000"/>
                    </a:schemeClr>
                  </a:solidFill>
                </a:rPr>
                <a:t>Xe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, </a:t>
              </a:r>
              <a:r>
                <a:rPr lang="en-US" altLang="ja-JP" sz="2400" dirty="0" err="1">
                  <a:solidFill>
                    <a:schemeClr val="accent6">
                      <a:lumMod val="75000"/>
                    </a:schemeClr>
                  </a:solidFill>
                </a:rPr>
                <a:t>Ar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 Deceleration Experiments</a:t>
              </a:r>
            </a:p>
            <a:p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　→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Measurements of beam current in the low energy region</a:t>
              </a:r>
            </a:p>
            <a:p>
              <a:endParaRPr lang="en-US" altLang="ja-JP" sz="2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・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Measurements of beam profiles in the low energy region </a:t>
              </a:r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　</a:t>
              </a:r>
              <a:endParaRPr lang="en-US" altLang="ja-JP" sz="2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endParaRPr lang="en-US" altLang="ja-JP" sz="24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・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 Calculations of the current density </a:t>
              </a:r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＆ 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Evaluating of the dose amount</a:t>
              </a:r>
            </a:p>
            <a:p>
              <a:r>
                <a:rPr lang="ja-JP" altLang="en-US" sz="2400" dirty="0">
                  <a:solidFill>
                    <a:schemeClr val="accent6">
                      <a:lumMod val="75000"/>
                    </a:schemeClr>
                  </a:solidFill>
                </a:rPr>
                <a:t>　→</a:t>
              </a:r>
              <a:r>
                <a:rPr lang="en-US" altLang="ja-JP" sz="2400" dirty="0">
                  <a:solidFill>
                    <a:schemeClr val="accent6">
                      <a:lumMod val="75000"/>
                    </a:schemeClr>
                  </a:solidFill>
                </a:rPr>
                <a:t> Estimation of irradiation time</a:t>
              </a:r>
              <a:endParaRPr lang="ja-JP" altLang="en-US" sz="24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" name="正方形/長方形 26"/>
            <p:cNvSpPr/>
            <p:nvPr/>
          </p:nvSpPr>
          <p:spPr>
            <a:xfrm>
              <a:off x="-234430" y="3087872"/>
              <a:ext cx="9302035" cy="424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ja-JP" altLang="en-US" sz="2400" dirty="0"/>
                <a:t>・ </a:t>
              </a:r>
              <a:r>
                <a:rPr lang="en-US" altLang="ja-JP" sz="2400" dirty="0"/>
                <a:t>Problem: Uniformity of beam profile on the sample about 1cm</a:t>
              </a:r>
              <a:r>
                <a:rPr lang="en-US" altLang="ja-JP" sz="2400" baseline="30000" dirty="0"/>
                <a:t>2</a:t>
              </a:r>
            </a:p>
            <a:p>
              <a:pPr algn="ctr"/>
              <a:r>
                <a:rPr lang="ja-JP" altLang="en-US" sz="2400" dirty="0"/>
                <a:t>　 ⇒</a:t>
              </a:r>
              <a:r>
                <a:rPr lang="en-US" altLang="ja-JP" sz="2400" dirty="0"/>
                <a:t>We measure the two dimensional profiles of the decelerated beam</a:t>
              </a:r>
            </a:p>
          </p:txBody>
        </p:sp>
      </p:grpSp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BBC0DA6E-2676-4DE7-A33B-32C84E554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7CFC6E-9997-4733-9DD8-43DB2F47EC23}"/>
              </a:ext>
            </a:extLst>
          </p:cNvPr>
          <p:cNvSpPr txBox="1"/>
          <p:nvPr/>
        </p:nvSpPr>
        <p:spPr>
          <a:xfrm>
            <a:off x="8804101" y="640614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3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68094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図 28">
            <a:extLst>
              <a:ext uri="{FF2B5EF4-FFF2-40B4-BE49-F238E27FC236}">
                <a16:creationId xmlns:a16="http://schemas.microsoft.com/office/drawing/2014/main" id="{F743C486-CE0A-4714-A228-CCE350681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036" y="3273643"/>
            <a:ext cx="3516528" cy="3578138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1287" y="49241"/>
            <a:ext cx="3653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70C0"/>
                </a:solidFill>
                <a:latin typeface="+mn-ea"/>
              </a:rPr>
              <a:t>ECRIS </a:t>
            </a:r>
            <a:r>
              <a:rPr lang="ja-JP" altLang="en-US" sz="3200" b="1" dirty="0">
                <a:solidFill>
                  <a:srgbClr val="0070C0"/>
                </a:solidFill>
                <a:latin typeface="+mn-ea"/>
              </a:rPr>
              <a:t>＆ </a:t>
            </a:r>
            <a:r>
              <a:rPr lang="en-US" altLang="ja-JP" sz="3200" b="1" dirty="0">
                <a:solidFill>
                  <a:srgbClr val="0070C0"/>
                </a:solidFill>
                <a:latin typeface="+mn-ea"/>
              </a:rPr>
              <a:t>Beam line</a:t>
            </a:r>
            <a:endParaRPr kumimoji="1" lang="ja-JP" altLang="en-US" sz="3200" b="1" dirty="0">
              <a:solidFill>
                <a:srgbClr val="0070C0"/>
              </a:solidFill>
              <a:latin typeface="+mn-ea"/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0" y="695785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kumakura\Downloads\logo_A-E.png">
            <a:extLst>
              <a:ext uri="{FF2B5EF4-FFF2-40B4-BE49-F238E27FC236}">
                <a16:creationId xmlns:a16="http://schemas.microsoft.com/office/drawing/2014/main" id="{7A2FB351-1E50-4C29-96B2-935B2287F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893E50E-54A9-44C9-9974-EED0E60B259D}"/>
              </a:ext>
            </a:extLst>
          </p:cNvPr>
          <p:cNvGrpSpPr/>
          <p:nvPr/>
        </p:nvGrpSpPr>
        <p:grpSpPr>
          <a:xfrm>
            <a:off x="582309" y="624032"/>
            <a:ext cx="7904244" cy="6227749"/>
            <a:chOff x="511969" y="604851"/>
            <a:chExt cx="7904244" cy="6227749"/>
          </a:xfrm>
        </p:grpSpPr>
        <p:pic>
          <p:nvPicPr>
            <p:cNvPr id="2" name="図 1"/>
            <p:cNvPicPr>
              <a:picLocks noChangeAspect="1"/>
            </p:cNvPicPr>
            <p:nvPr/>
          </p:nvPicPr>
          <p:blipFill rotWithShape="1">
            <a:blip r:embed="rId5"/>
            <a:srcRect b="9190"/>
            <a:stretch/>
          </p:blipFill>
          <p:spPr>
            <a:xfrm>
              <a:off x="511969" y="604851"/>
              <a:ext cx="7904244" cy="6227749"/>
            </a:xfrm>
            <a:prstGeom prst="rect">
              <a:avLst/>
            </a:prstGeom>
          </p:spPr>
        </p:pic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0FD4DCB2-3E66-4F25-9D7F-F0DC93380FAF}"/>
                </a:ext>
              </a:extLst>
            </p:cNvPr>
            <p:cNvSpPr/>
            <p:nvPr/>
          </p:nvSpPr>
          <p:spPr>
            <a:xfrm>
              <a:off x="4699906" y="2352027"/>
              <a:ext cx="964293" cy="2757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070E5A0E-39AA-488E-9AE1-FC0E92F17960}"/>
                </a:ext>
              </a:extLst>
            </p:cNvPr>
            <p:cNvSpPr/>
            <p:nvPr/>
          </p:nvSpPr>
          <p:spPr>
            <a:xfrm>
              <a:off x="4845957" y="2533002"/>
              <a:ext cx="183244" cy="2757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CCCBF8CE-FEA9-4DE6-95E7-6993A5BBD750}"/>
                </a:ext>
              </a:extLst>
            </p:cNvPr>
            <p:cNvSpPr/>
            <p:nvPr/>
          </p:nvSpPr>
          <p:spPr>
            <a:xfrm>
              <a:off x="6109606" y="3620043"/>
              <a:ext cx="964293" cy="2757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2B3CE125-D98D-42DC-9F67-69824B5F1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9820" y="2324100"/>
              <a:ext cx="0" cy="48467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E7FF420A-EF77-4037-811D-EE97D33110F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3975" y="3641725"/>
              <a:ext cx="379096" cy="32519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9E38ED8-6C4E-4036-A29F-FC4B042D5DCF}"/>
                </a:ext>
              </a:extLst>
            </p:cNvPr>
            <p:cNvSpPr/>
            <p:nvPr/>
          </p:nvSpPr>
          <p:spPr>
            <a:xfrm>
              <a:off x="7345680" y="3920570"/>
              <a:ext cx="45719" cy="16302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AA8846DF-C044-430E-B5BB-9B9CC3C87E62}"/>
                </a:ext>
              </a:extLst>
            </p:cNvPr>
            <p:cNvSpPr/>
            <p:nvPr/>
          </p:nvSpPr>
          <p:spPr>
            <a:xfrm>
              <a:off x="7110135" y="3920570"/>
              <a:ext cx="45719" cy="16302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246423E-73F9-47CC-B899-46CCEABE416B}"/>
                </a:ext>
              </a:extLst>
            </p:cNvPr>
            <p:cNvSpPr/>
            <p:nvPr/>
          </p:nvSpPr>
          <p:spPr>
            <a:xfrm>
              <a:off x="7130454" y="4525421"/>
              <a:ext cx="235545" cy="1894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9051F61B-50AB-454F-9819-C491E23ED5C5}"/>
                </a:ext>
              </a:extLst>
            </p:cNvPr>
            <p:cNvSpPr/>
            <p:nvPr/>
          </p:nvSpPr>
          <p:spPr>
            <a:xfrm>
              <a:off x="7191075" y="4562457"/>
              <a:ext cx="114301" cy="1153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3D10FD4F-F551-463C-8471-086E2FAAAE81}"/>
                </a:ext>
              </a:extLst>
            </p:cNvPr>
            <p:cNvSpPr/>
            <p:nvPr/>
          </p:nvSpPr>
          <p:spPr>
            <a:xfrm>
              <a:off x="4844036" y="4162133"/>
              <a:ext cx="16466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Steering</a:t>
              </a:r>
              <a:r>
                <a:rPr lang="ja-JP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Coil 2</a:t>
              </a:r>
              <a:endPara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EB783D5-954F-4E5A-A9F1-2D8FBB23B5A0}"/>
                </a:ext>
              </a:extLst>
            </p:cNvPr>
            <p:cNvSpPr/>
            <p:nvPr/>
          </p:nvSpPr>
          <p:spPr>
            <a:xfrm>
              <a:off x="4979917" y="3647563"/>
              <a:ext cx="16898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Steering</a:t>
              </a:r>
              <a:r>
                <a:rPr lang="ja-JP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Coil 1</a:t>
              </a:r>
              <a:endPara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7777FE6F-4EB6-4FBB-A608-9E038E53530E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6544299" y="3881816"/>
              <a:ext cx="565836" cy="120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B5D51F23-1968-40B8-AC4A-1CA08BBAB40A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416692" y="4360867"/>
              <a:ext cx="831535" cy="1645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7876232-C5D8-4CD7-B4C1-03C3CFFED238}"/>
              </a:ext>
            </a:extLst>
          </p:cNvPr>
          <p:cNvSpPr txBox="1"/>
          <p:nvPr/>
        </p:nvSpPr>
        <p:spPr>
          <a:xfrm>
            <a:off x="8790022" y="642048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4</a:t>
            </a:r>
            <a:endParaRPr kumimoji="1" lang="ja-JP" altLang="en-US" sz="2000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E0BC6F7-9430-440A-AC2A-7AFF6CA8EAEB}"/>
              </a:ext>
            </a:extLst>
          </p:cNvPr>
          <p:cNvCxnSpPr>
            <a:cxnSpLocks/>
            <a:stCxn id="30" idx="5"/>
          </p:cNvCxnSpPr>
          <p:nvPr/>
        </p:nvCxnSpPr>
        <p:spPr>
          <a:xfrm flipH="1">
            <a:off x="4752686" y="3225113"/>
            <a:ext cx="59155" cy="15089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楕円 29">
            <a:extLst>
              <a:ext uri="{FF2B5EF4-FFF2-40B4-BE49-F238E27FC236}">
                <a16:creationId xmlns:a16="http://schemas.microsoft.com/office/drawing/2014/main" id="{9A30666B-986E-415F-A740-36B334354D41}"/>
              </a:ext>
            </a:extLst>
          </p:cNvPr>
          <p:cNvSpPr/>
          <p:nvPr/>
        </p:nvSpPr>
        <p:spPr>
          <a:xfrm>
            <a:off x="4192181" y="2557678"/>
            <a:ext cx="725977" cy="78194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F5F5A947-32E4-439C-8915-FED4556987AF}"/>
              </a:ext>
            </a:extLst>
          </p:cNvPr>
          <p:cNvCxnSpPr>
            <a:cxnSpLocks/>
          </p:cNvCxnSpPr>
          <p:nvPr/>
        </p:nvCxnSpPr>
        <p:spPr>
          <a:xfrm flipH="1">
            <a:off x="2658335" y="2650149"/>
            <a:ext cx="1706192" cy="11340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07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7" name="直線コネクタ 396"/>
          <p:cNvCxnSpPr/>
          <p:nvPr/>
        </p:nvCxnSpPr>
        <p:spPr>
          <a:xfrm flipV="1">
            <a:off x="0" y="697324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0" name="テキスト ボックス 399"/>
          <p:cNvSpPr txBox="1"/>
          <p:nvPr/>
        </p:nvSpPr>
        <p:spPr>
          <a:xfrm>
            <a:off x="39337" y="49241"/>
            <a:ext cx="6171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rgbClr val="0070C0"/>
                </a:solidFill>
                <a:latin typeface="+mn-ea"/>
              </a:rPr>
              <a:t>Ion Beam Irradiation System (IBIS)</a:t>
            </a:r>
            <a:endParaRPr kumimoji="1" lang="ja-JP" altLang="en-US" sz="32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401" name="図 4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56" y="696055"/>
            <a:ext cx="8673147" cy="6174105"/>
          </a:xfrm>
          <a:prstGeom prst="rect">
            <a:avLst/>
          </a:prstGeom>
        </p:spPr>
      </p:pic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EEB1CDB7-8405-4D47-8FDF-2D68F5080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6AFD7D0B-D6C5-40A0-9FE1-D3E340FE5E1E}"/>
              </a:ext>
            </a:extLst>
          </p:cNvPr>
          <p:cNvSpPr/>
          <p:nvPr/>
        </p:nvSpPr>
        <p:spPr>
          <a:xfrm>
            <a:off x="6118923" y="1879600"/>
            <a:ext cx="2523066" cy="332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258A6CA-1A5F-469F-92DA-D749620E4CCF}"/>
              </a:ext>
            </a:extLst>
          </p:cNvPr>
          <p:cNvGrpSpPr/>
          <p:nvPr/>
        </p:nvGrpSpPr>
        <p:grpSpPr>
          <a:xfrm>
            <a:off x="6023340" y="1797011"/>
            <a:ext cx="3008116" cy="4218298"/>
            <a:chOff x="983475" y="2120418"/>
            <a:chExt cx="4548041" cy="5172055"/>
          </a:xfrm>
        </p:grpSpPr>
        <p:sp>
          <p:nvSpPr>
            <p:cNvPr id="32" name="フリーフォーム 38">
              <a:extLst>
                <a:ext uri="{FF2B5EF4-FFF2-40B4-BE49-F238E27FC236}">
                  <a16:creationId xmlns:a16="http://schemas.microsoft.com/office/drawing/2014/main" id="{D2116E53-0D92-4A42-B74C-20C323BC09B2}"/>
                </a:ext>
              </a:extLst>
            </p:cNvPr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" name="フランジ右">
              <a:extLst>
                <a:ext uri="{FF2B5EF4-FFF2-40B4-BE49-F238E27FC236}">
                  <a16:creationId xmlns:a16="http://schemas.microsoft.com/office/drawing/2014/main" id="{0F124CB6-5912-461D-AA01-AE582A351AE6}"/>
                </a:ext>
              </a:extLst>
            </p:cNvPr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" name="めくら">
              <a:extLst>
                <a:ext uri="{FF2B5EF4-FFF2-40B4-BE49-F238E27FC236}">
                  <a16:creationId xmlns:a16="http://schemas.microsoft.com/office/drawing/2014/main" id="{45897D01-D92F-4FE2-98EE-EE3889A83B0A}"/>
                </a:ext>
              </a:extLst>
            </p:cNvPr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5" name="めくら">
              <a:extLst>
                <a:ext uri="{FF2B5EF4-FFF2-40B4-BE49-F238E27FC236}">
                  <a16:creationId xmlns:a16="http://schemas.microsoft.com/office/drawing/2014/main" id="{6F562474-80AF-4C71-A73F-CF64CBFF5CF8}"/>
                </a:ext>
              </a:extLst>
            </p:cNvPr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E8F5C21F-40A7-41A0-82FB-754E6B5A7295}"/>
                </a:ext>
              </a:extLst>
            </p:cNvPr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6FB56520-C021-47EA-8E4E-BEF2797237B7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1" name="正方形/長方形 200">
                <a:extLst>
                  <a:ext uri="{FF2B5EF4-FFF2-40B4-BE49-F238E27FC236}">
                    <a16:creationId xmlns:a16="http://schemas.microsoft.com/office/drawing/2014/main" id="{B3374411-0369-4BB3-BBFB-9196CEC5A66C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2" name="正方形/長方形 201">
                <a:extLst>
                  <a:ext uri="{FF2B5EF4-FFF2-40B4-BE49-F238E27FC236}">
                    <a16:creationId xmlns:a16="http://schemas.microsoft.com/office/drawing/2014/main" id="{37434CEE-D674-4315-8A6F-06D273289112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3" name="正方形/長方形 202">
                <a:extLst>
                  <a:ext uri="{FF2B5EF4-FFF2-40B4-BE49-F238E27FC236}">
                    <a16:creationId xmlns:a16="http://schemas.microsoft.com/office/drawing/2014/main" id="{B248380B-CBB2-43BA-AF1C-0E17C47041FC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4" name="正方形/長方形 203">
                <a:extLst>
                  <a:ext uri="{FF2B5EF4-FFF2-40B4-BE49-F238E27FC236}">
                    <a16:creationId xmlns:a16="http://schemas.microsoft.com/office/drawing/2014/main" id="{9BAF7355-9F0F-4D7E-BCAE-BE0FABC49BB3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6992B845-0AF4-4055-9342-64725F163766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6" name="正方形/長方形 205">
                <a:extLst>
                  <a:ext uri="{FF2B5EF4-FFF2-40B4-BE49-F238E27FC236}">
                    <a16:creationId xmlns:a16="http://schemas.microsoft.com/office/drawing/2014/main" id="{FEFB459F-BA5E-4870-B540-356184008113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07" name="正方形/長方形 206">
                <a:extLst>
                  <a:ext uri="{FF2B5EF4-FFF2-40B4-BE49-F238E27FC236}">
                    <a16:creationId xmlns:a16="http://schemas.microsoft.com/office/drawing/2014/main" id="{65FD8F01-7D99-4BEF-B891-C9F19AD7ED6D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7" name="めくら">
              <a:extLst>
                <a:ext uri="{FF2B5EF4-FFF2-40B4-BE49-F238E27FC236}">
                  <a16:creationId xmlns:a16="http://schemas.microsoft.com/office/drawing/2014/main" id="{9D10FCA5-6FED-4661-97EF-E5A104E4767B}"/>
                </a:ext>
              </a:extLst>
            </p:cNvPr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A1E0FD2A-90B7-4F70-B0E9-27CCCD106FC1}"/>
                </a:ext>
              </a:extLst>
            </p:cNvPr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BAFC88A3-D011-47BF-A0AC-2F4B0A9EF895}"/>
                </a:ext>
              </a:extLst>
            </p:cNvPr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C70D9F6-9033-4AD3-B4DC-074CB35959FC}"/>
                </a:ext>
              </a:extLst>
            </p:cNvPr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フランジ右">
              <a:extLst>
                <a:ext uri="{FF2B5EF4-FFF2-40B4-BE49-F238E27FC236}">
                  <a16:creationId xmlns:a16="http://schemas.microsoft.com/office/drawing/2014/main" id="{11C0E6CD-A446-4454-865D-A3C8A15CB93C}"/>
                </a:ext>
              </a:extLst>
            </p:cNvPr>
            <p:cNvSpPr/>
            <p:nvPr/>
          </p:nvSpPr>
          <p:spPr>
            <a:xfrm flipH="1">
              <a:off x="983475" y="3937249"/>
              <a:ext cx="91264" cy="54011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" name="フランジ右">
              <a:extLst>
                <a:ext uri="{FF2B5EF4-FFF2-40B4-BE49-F238E27FC236}">
                  <a16:creationId xmlns:a16="http://schemas.microsoft.com/office/drawing/2014/main" id="{EF3D90D6-39CB-4E84-9ADF-FE9738FA7C43}"/>
                </a:ext>
              </a:extLst>
            </p:cNvPr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" name="フランジ右">
              <a:extLst>
                <a:ext uri="{FF2B5EF4-FFF2-40B4-BE49-F238E27FC236}">
                  <a16:creationId xmlns:a16="http://schemas.microsoft.com/office/drawing/2014/main" id="{02207DA4-2952-4728-BBB5-20B7A4826083}"/>
                </a:ext>
              </a:extLst>
            </p:cNvPr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67706ADA-742F-426C-B9B5-E5760F962EA5}"/>
                </a:ext>
              </a:extLst>
            </p:cNvPr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198" name="めくら">
                <a:extLst>
                  <a:ext uri="{FF2B5EF4-FFF2-40B4-BE49-F238E27FC236}">
                    <a16:creationId xmlns:a16="http://schemas.microsoft.com/office/drawing/2014/main" id="{4B9E4ED6-9EF4-4A5E-BF04-6E5841987145}"/>
                  </a:ext>
                </a:extLst>
              </p:cNvPr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99" name="めくら">
                <a:extLst>
                  <a:ext uri="{FF2B5EF4-FFF2-40B4-BE49-F238E27FC236}">
                    <a16:creationId xmlns:a16="http://schemas.microsoft.com/office/drawing/2014/main" id="{CF6D5972-C256-4607-B26A-0CC3653B6240}"/>
                  </a:ext>
                </a:extLst>
              </p:cNvPr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5" name="めくら">
              <a:extLst>
                <a:ext uri="{FF2B5EF4-FFF2-40B4-BE49-F238E27FC236}">
                  <a16:creationId xmlns:a16="http://schemas.microsoft.com/office/drawing/2014/main" id="{04C99263-1F46-42F1-BB20-E821406A04DB}"/>
                </a:ext>
              </a:extLst>
            </p:cNvPr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6" name="めくら">
              <a:extLst>
                <a:ext uri="{FF2B5EF4-FFF2-40B4-BE49-F238E27FC236}">
                  <a16:creationId xmlns:a16="http://schemas.microsoft.com/office/drawing/2014/main" id="{78A70BD5-4BFE-43F2-9D7D-D064F4C07CEA}"/>
                </a:ext>
              </a:extLst>
            </p:cNvPr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7" name="めくら">
              <a:extLst>
                <a:ext uri="{FF2B5EF4-FFF2-40B4-BE49-F238E27FC236}">
                  <a16:creationId xmlns:a16="http://schemas.microsoft.com/office/drawing/2014/main" id="{91597F20-E625-429B-95DF-18D2F155FEB1}"/>
                </a:ext>
              </a:extLst>
            </p:cNvPr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8" name="めくら">
              <a:extLst>
                <a:ext uri="{FF2B5EF4-FFF2-40B4-BE49-F238E27FC236}">
                  <a16:creationId xmlns:a16="http://schemas.microsoft.com/office/drawing/2014/main" id="{AACBAA61-8362-4062-81B6-178C68B7E10F}"/>
                </a:ext>
              </a:extLst>
            </p:cNvPr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9" name="十字形 48">
              <a:extLst>
                <a:ext uri="{FF2B5EF4-FFF2-40B4-BE49-F238E27FC236}">
                  <a16:creationId xmlns:a16="http://schemas.microsoft.com/office/drawing/2014/main" id="{1B818EB6-8BDF-46FE-A420-111B79879938}"/>
                </a:ext>
              </a:extLst>
            </p:cNvPr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0" name="円/楕円 424">
              <a:extLst>
                <a:ext uri="{FF2B5EF4-FFF2-40B4-BE49-F238E27FC236}">
                  <a16:creationId xmlns:a16="http://schemas.microsoft.com/office/drawing/2014/main" id="{7C73C246-14AF-4150-A1DB-632F9E46C158}"/>
                </a:ext>
              </a:extLst>
            </p:cNvPr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72FA6E8B-0F1A-4758-9A0D-A40CF547168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115" name="正方形/長方形 114">
                <a:extLst>
                  <a:ext uri="{FF2B5EF4-FFF2-40B4-BE49-F238E27FC236}">
                    <a16:creationId xmlns:a16="http://schemas.microsoft.com/office/drawing/2014/main" id="{DF579938-9579-41AC-A9F9-4D3D52A57E43}"/>
                  </a:ext>
                </a:extLst>
              </p:cNvPr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16" name="グループ化 115">
                <a:extLst>
                  <a:ext uri="{FF2B5EF4-FFF2-40B4-BE49-F238E27FC236}">
                    <a16:creationId xmlns:a16="http://schemas.microsoft.com/office/drawing/2014/main" id="{3D72DD96-E0D6-4338-B4FF-4EACB52F76A4}"/>
                  </a:ext>
                </a:extLst>
              </p:cNvPr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117" name="グループ化 116">
                  <a:extLst>
                    <a:ext uri="{FF2B5EF4-FFF2-40B4-BE49-F238E27FC236}">
                      <a16:creationId xmlns:a16="http://schemas.microsoft.com/office/drawing/2014/main" id="{F4791B02-4D40-4CE6-BB16-A2FC6E49F76C}"/>
                    </a:ext>
                  </a:extLst>
                </p:cNvPr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162" name="正方形/長方形 161">
                    <a:extLst>
                      <a:ext uri="{FF2B5EF4-FFF2-40B4-BE49-F238E27FC236}">
                        <a16:creationId xmlns:a16="http://schemas.microsoft.com/office/drawing/2014/main" id="{E4926630-2977-48B5-B633-A1AFD639383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3" name="正方形/長方形 162">
                    <a:extLst>
                      <a:ext uri="{FF2B5EF4-FFF2-40B4-BE49-F238E27FC236}">
                        <a16:creationId xmlns:a16="http://schemas.microsoft.com/office/drawing/2014/main" id="{63D5C1D7-299F-4EC7-95A3-C9FDF774FCB0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4" name="正方形/長方形 163">
                    <a:extLst>
                      <a:ext uri="{FF2B5EF4-FFF2-40B4-BE49-F238E27FC236}">
                        <a16:creationId xmlns:a16="http://schemas.microsoft.com/office/drawing/2014/main" id="{6034ADD5-6146-43ED-BF4F-725D1069F4D1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5" name="正方形/長方形 164">
                    <a:extLst>
                      <a:ext uri="{FF2B5EF4-FFF2-40B4-BE49-F238E27FC236}">
                        <a16:creationId xmlns:a16="http://schemas.microsoft.com/office/drawing/2014/main" id="{87AEEEF6-C70D-4C78-8C35-D09A23ED800B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6" name="正方形/長方形 165">
                    <a:extLst>
                      <a:ext uri="{FF2B5EF4-FFF2-40B4-BE49-F238E27FC236}">
                        <a16:creationId xmlns:a16="http://schemas.microsoft.com/office/drawing/2014/main" id="{54016E73-01A5-4E79-BF1C-AA39F1BE7ABC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7" name="正方形/長方形 166">
                    <a:extLst>
                      <a:ext uri="{FF2B5EF4-FFF2-40B4-BE49-F238E27FC236}">
                        <a16:creationId xmlns:a16="http://schemas.microsoft.com/office/drawing/2014/main" id="{73A8A472-832E-487D-8531-F50299A822E5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8" name="正方形/長方形 167">
                    <a:extLst>
                      <a:ext uri="{FF2B5EF4-FFF2-40B4-BE49-F238E27FC236}">
                        <a16:creationId xmlns:a16="http://schemas.microsoft.com/office/drawing/2014/main" id="{21D3A1B0-78C1-467A-A488-4B7FED6C92B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9" name="正方形/長方形 168">
                    <a:extLst>
                      <a:ext uri="{FF2B5EF4-FFF2-40B4-BE49-F238E27FC236}">
                        <a16:creationId xmlns:a16="http://schemas.microsoft.com/office/drawing/2014/main" id="{F55F9752-53AD-49B3-8308-862F2F76C399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0" name="正方形/長方形 169">
                    <a:extLst>
                      <a:ext uri="{FF2B5EF4-FFF2-40B4-BE49-F238E27FC236}">
                        <a16:creationId xmlns:a16="http://schemas.microsoft.com/office/drawing/2014/main" id="{ED038DBA-F960-4DC3-8AAD-05B5C305360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1" name="正方形/長方形 170">
                    <a:extLst>
                      <a:ext uri="{FF2B5EF4-FFF2-40B4-BE49-F238E27FC236}">
                        <a16:creationId xmlns:a16="http://schemas.microsoft.com/office/drawing/2014/main" id="{E839F5DD-6004-4988-83A6-DE96A3B3410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2" name="正方形/長方形 171">
                    <a:extLst>
                      <a:ext uri="{FF2B5EF4-FFF2-40B4-BE49-F238E27FC236}">
                        <a16:creationId xmlns:a16="http://schemas.microsoft.com/office/drawing/2014/main" id="{3CE03D31-DEB2-4BE9-88E2-F7E6530072C2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3" name="正方形/長方形 172">
                    <a:extLst>
                      <a:ext uri="{FF2B5EF4-FFF2-40B4-BE49-F238E27FC236}">
                        <a16:creationId xmlns:a16="http://schemas.microsoft.com/office/drawing/2014/main" id="{41303F68-9895-46B2-A40F-7F413657959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4" name="正方形/長方形 173">
                    <a:extLst>
                      <a:ext uri="{FF2B5EF4-FFF2-40B4-BE49-F238E27FC236}">
                        <a16:creationId xmlns:a16="http://schemas.microsoft.com/office/drawing/2014/main" id="{DF16888C-EFB5-4334-A8BA-FDFD39C0FBD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5" name="正方形/長方形 174">
                    <a:extLst>
                      <a:ext uri="{FF2B5EF4-FFF2-40B4-BE49-F238E27FC236}">
                        <a16:creationId xmlns:a16="http://schemas.microsoft.com/office/drawing/2014/main" id="{DEF1909A-A127-4FEE-94D1-CAFDFE105969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6" name="正方形/長方形 175">
                    <a:extLst>
                      <a:ext uri="{FF2B5EF4-FFF2-40B4-BE49-F238E27FC236}">
                        <a16:creationId xmlns:a16="http://schemas.microsoft.com/office/drawing/2014/main" id="{6690711F-9BBC-4DB8-936E-6B5BC3AB035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7" name="正方形/長方形 176">
                    <a:extLst>
                      <a:ext uri="{FF2B5EF4-FFF2-40B4-BE49-F238E27FC236}">
                        <a16:creationId xmlns:a16="http://schemas.microsoft.com/office/drawing/2014/main" id="{40B9C137-296F-4157-9A23-0E96DA847535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8" name="正方形/長方形 177">
                    <a:extLst>
                      <a:ext uri="{FF2B5EF4-FFF2-40B4-BE49-F238E27FC236}">
                        <a16:creationId xmlns:a16="http://schemas.microsoft.com/office/drawing/2014/main" id="{94162177-A8DA-43BF-BBAE-84F45DD33E18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9" name="正方形/長方形 178">
                    <a:extLst>
                      <a:ext uri="{FF2B5EF4-FFF2-40B4-BE49-F238E27FC236}">
                        <a16:creationId xmlns:a16="http://schemas.microsoft.com/office/drawing/2014/main" id="{A46A058A-B99D-4E6F-8C7E-1017F42094FD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80" name="正方形/長方形 179">
                    <a:extLst>
                      <a:ext uri="{FF2B5EF4-FFF2-40B4-BE49-F238E27FC236}">
                        <a16:creationId xmlns:a16="http://schemas.microsoft.com/office/drawing/2014/main" id="{337A977D-F11D-43BF-9AC5-59F7741A12B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1" name="正方形/長方形 180">
                    <a:extLst>
                      <a:ext uri="{FF2B5EF4-FFF2-40B4-BE49-F238E27FC236}">
                        <a16:creationId xmlns:a16="http://schemas.microsoft.com/office/drawing/2014/main" id="{ECFDA002-DEFE-46DA-B765-4E5357ACA4A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2" name="正方形/長方形 181">
                    <a:extLst>
                      <a:ext uri="{FF2B5EF4-FFF2-40B4-BE49-F238E27FC236}">
                        <a16:creationId xmlns:a16="http://schemas.microsoft.com/office/drawing/2014/main" id="{B851608A-4FAE-4105-85A8-B55307DFFC8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3" name="正方形/長方形 182">
                    <a:extLst>
                      <a:ext uri="{FF2B5EF4-FFF2-40B4-BE49-F238E27FC236}">
                        <a16:creationId xmlns:a16="http://schemas.microsoft.com/office/drawing/2014/main" id="{C8B9D96B-BF7A-4303-A5FA-CC8B07DCE38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4" name="正方形/長方形 183">
                    <a:extLst>
                      <a:ext uri="{FF2B5EF4-FFF2-40B4-BE49-F238E27FC236}">
                        <a16:creationId xmlns:a16="http://schemas.microsoft.com/office/drawing/2014/main" id="{1D8788D5-E13A-4571-B1C1-6F6F19E438B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5" name="正方形/長方形 184">
                    <a:extLst>
                      <a:ext uri="{FF2B5EF4-FFF2-40B4-BE49-F238E27FC236}">
                        <a16:creationId xmlns:a16="http://schemas.microsoft.com/office/drawing/2014/main" id="{4D4185CA-A9E4-4CC7-9925-86785E5D4AF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6" name="正方形/長方形 185">
                    <a:extLst>
                      <a:ext uri="{FF2B5EF4-FFF2-40B4-BE49-F238E27FC236}">
                        <a16:creationId xmlns:a16="http://schemas.microsoft.com/office/drawing/2014/main" id="{2A6BD504-87D0-4DA2-99AE-6E7EA13C441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7" name="正方形/長方形 186">
                    <a:extLst>
                      <a:ext uri="{FF2B5EF4-FFF2-40B4-BE49-F238E27FC236}">
                        <a16:creationId xmlns:a16="http://schemas.microsoft.com/office/drawing/2014/main" id="{397F69CD-7283-495F-BD71-1CEF71ED036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8" name="正方形/長方形 187">
                    <a:extLst>
                      <a:ext uri="{FF2B5EF4-FFF2-40B4-BE49-F238E27FC236}">
                        <a16:creationId xmlns:a16="http://schemas.microsoft.com/office/drawing/2014/main" id="{72458111-F5D1-4FE7-8212-26BD1488221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89" name="正方形/長方形 188">
                    <a:extLst>
                      <a:ext uri="{FF2B5EF4-FFF2-40B4-BE49-F238E27FC236}">
                        <a16:creationId xmlns:a16="http://schemas.microsoft.com/office/drawing/2014/main" id="{FE7FED11-200C-453B-B82F-6EF4E4AE83A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0" name="正方形/長方形 189">
                    <a:extLst>
                      <a:ext uri="{FF2B5EF4-FFF2-40B4-BE49-F238E27FC236}">
                        <a16:creationId xmlns:a16="http://schemas.microsoft.com/office/drawing/2014/main" id="{FAD51278-838F-427F-A56F-6FA4DE8E972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1" name="正方形/長方形 190">
                    <a:extLst>
                      <a:ext uri="{FF2B5EF4-FFF2-40B4-BE49-F238E27FC236}">
                        <a16:creationId xmlns:a16="http://schemas.microsoft.com/office/drawing/2014/main" id="{4674E51E-2BF0-4744-AC4E-660F3B5E1E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2" name="正方形/長方形 191">
                    <a:extLst>
                      <a:ext uri="{FF2B5EF4-FFF2-40B4-BE49-F238E27FC236}">
                        <a16:creationId xmlns:a16="http://schemas.microsoft.com/office/drawing/2014/main" id="{947CBC8C-58DE-49B3-A933-6FB74A004B52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93" name="正方形/長方形 192">
                    <a:extLst>
                      <a:ext uri="{FF2B5EF4-FFF2-40B4-BE49-F238E27FC236}">
                        <a16:creationId xmlns:a16="http://schemas.microsoft.com/office/drawing/2014/main" id="{202A9D79-47A3-414D-8CE4-0530ED14A32C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4" name="正方形/長方形 193">
                    <a:extLst>
                      <a:ext uri="{FF2B5EF4-FFF2-40B4-BE49-F238E27FC236}">
                        <a16:creationId xmlns:a16="http://schemas.microsoft.com/office/drawing/2014/main" id="{BBD39098-08B4-42E7-9B12-18D3D0805C70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5" name="正方形/長方形 194">
                    <a:extLst>
                      <a:ext uri="{FF2B5EF4-FFF2-40B4-BE49-F238E27FC236}">
                        <a16:creationId xmlns:a16="http://schemas.microsoft.com/office/drawing/2014/main" id="{311F7908-2FE8-403B-BA6D-447660A6B0A3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96" name="正方形/長方形 195">
                    <a:extLst>
                      <a:ext uri="{FF2B5EF4-FFF2-40B4-BE49-F238E27FC236}">
                        <a16:creationId xmlns:a16="http://schemas.microsoft.com/office/drawing/2014/main" id="{0EB10BC6-1EAF-480F-A37A-A5771060BD5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97" name="正方形/長方形 196">
                    <a:extLst>
                      <a:ext uri="{FF2B5EF4-FFF2-40B4-BE49-F238E27FC236}">
                        <a16:creationId xmlns:a16="http://schemas.microsoft.com/office/drawing/2014/main" id="{0442E253-7FF6-4F91-B9DA-1F37D7BAAA01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118" name="グループ化 117">
                  <a:extLst>
                    <a:ext uri="{FF2B5EF4-FFF2-40B4-BE49-F238E27FC236}">
                      <a16:creationId xmlns:a16="http://schemas.microsoft.com/office/drawing/2014/main" id="{0A4B2E73-4D48-4D28-99C3-8719429AFF88}"/>
                    </a:ext>
                  </a:extLst>
                </p:cNvPr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119" name="正方形/長方形 118">
                    <a:extLst>
                      <a:ext uri="{FF2B5EF4-FFF2-40B4-BE49-F238E27FC236}">
                        <a16:creationId xmlns:a16="http://schemas.microsoft.com/office/drawing/2014/main" id="{08B4CE2C-758B-4F4C-898D-6340DF55EB0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0" name="正方形/長方形 119">
                    <a:extLst>
                      <a:ext uri="{FF2B5EF4-FFF2-40B4-BE49-F238E27FC236}">
                        <a16:creationId xmlns:a16="http://schemas.microsoft.com/office/drawing/2014/main" id="{8C2B2DF2-6817-4ACD-83DE-E8431B6528CD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1" name="正方形/長方形 120">
                    <a:extLst>
                      <a:ext uri="{FF2B5EF4-FFF2-40B4-BE49-F238E27FC236}">
                        <a16:creationId xmlns:a16="http://schemas.microsoft.com/office/drawing/2014/main" id="{EFF1473B-7E12-447E-A24D-77B157D9C9DD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2" name="正方形/長方形 121">
                    <a:extLst>
                      <a:ext uri="{FF2B5EF4-FFF2-40B4-BE49-F238E27FC236}">
                        <a16:creationId xmlns:a16="http://schemas.microsoft.com/office/drawing/2014/main" id="{8C1D250C-7269-484D-8926-4C9DB086FE46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3" name="正方形/長方形 122">
                    <a:extLst>
                      <a:ext uri="{FF2B5EF4-FFF2-40B4-BE49-F238E27FC236}">
                        <a16:creationId xmlns:a16="http://schemas.microsoft.com/office/drawing/2014/main" id="{2DD65E5F-F976-4420-819F-349FB4A713AA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4" name="正方形/長方形 123">
                    <a:extLst>
                      <a:ext uri="{FF2B5EF4-FFF2-40B4-BE49-F238E27FC236}">
                        <a16:creationId xmlns:a16="http://schemas.microsoft.com/office/drawing/2014/main" id="{BA440EC6-214B-4E9E-A474-282F87E229E5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5" name="正方形/長方形 124">
                    <a:extLst>
                      <a:ext uri="{FF2B5EF4-FFF2-40B4-BE49-F238E27FC236}">
                        <a16:creationId xmlns:a16="http://schemas.microsoft.com/office/drawing/2014/main" id="{E7CD907A-714B-46C4-9813-CF0A1B82C5A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6" name="正方形/長方形 125">
                    <a:extLst>
                      <a:ext uri="{FF2B5EF4-FFF2-40B4-BE49-F238E27FC236}">
                        <a16:creationId xmlns:a16="http://schemas.microsoft.com/office/drawing/2014/main" id="{1D956272-848C-4D82-B4BC-26811B812B41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7" name="正方形/長方形 126">
                    <a:extLst>
                      <a:ext uri="{FF2B5EF4-FFF2-40B4-BE49-F238E27FC236}">
                        <a16:creationId xmlns:a16="http://schemas.microsoft.com/office/drawing/2014/main" id="{B1A9E078-DC35-4586-AB6E-69C6B50934C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8" name="正方形/長方形 127">
                    <a:extLst>
                      <a:ext uri="{FF2B5EF4-FFF2-40B4-BE49-F238E27FC236}">
                        <a16:creationId xmlns:a16="http://schemas.microsoft.com/office/drawing/2014/main" id="{8FB42C24-91E5-4206-94DB-40F5A3CC727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9" name="正方形/長方形 128">
                    <a:extLst>
                      <a:ext uri="{FF2B5EF4-FFF2-40B4-BE49-F238E27FC236}">
                        <a16:creationId xmlns:a16="http://schemas.microsoft.com/office/drawing/2014/main" id="{1C241BFD-66E0-479B-8EE6-6F79BEBF0CA3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0" name="正方形/長方形 129">
                    <a:extLst>
                      <a:ext uri="{FF2B5EF4-FFF2-40B4-BE49-F238E27FC236}">
                        <a16:creationId xmlns:a16="http://schemas.microsoft.com/office/drawing/2014/main" id="{5CF27106-1121-4CB0-9FE9-10A56FDB8F3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1" name="正方形/長方形 130">
                    <a:extLst>
                      <a:ext uri="{FF2B5EF4-FFF2-40B4-BE49-F238E27FC236}">
                        <a16:creationId xmlns:a16="http://schemas.microsoft.com/office/drawing/2014/main" id="{8B706DBD-2CD4-4300-A406-1A9BF0823B2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2" name="正方形/長方形 131">
                    <a:extLst>
                      <a:ext uri="{FF2B5EF4-FFF2-40B4-BE49-F238E27FC236}">
                        <a16:creationId xmlns:a16="http://schemas.microsoft.com/office/drawing/2014/main" id="{617EA8A8-FBC2-43C0-BE7C-DD3BF36E9698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3" name="正方形/長方形 132">
                    <a:extLst>
                      <a:ext uri="{FF2B5EF4-FFF2-40B4-BE49-F238E27FC236}">
                        <a16:creationId xmlns:a16="http://schemas.microsoft.com/office/drawing/2014/main" id="{1FD272C3-4D09-47DB-94BA-BC4CBD5F36C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4" name="正方形/長方形 133">
                    <a:extLst>
                      <a:ext uri="{FF2B5EF4-FFF2-40B4-BE49-F238E27FC236}">
                        <a16:creationId xmlns:a16="http://schemas.microsoft.com/office/drawing/2014/main" id="{7CB1B426-3EAD-44CE-B67B-4BEF2224B16A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5" name="正方形/長方形 134">
                    <a:extLst>
                      <a:ext uri="{FF2B5EF4-FFF2-40B4-BE49-F238E27FC236}">
                        <a16:creationId xmlns:a16="http://schemas.microsoft.com/office/drawing/2014/main" id="{4ACAA38B-32AB-42C9-BA7D-43240195E6D7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6" name="正方形/長方形 135">
                    <a:extLst>
                      <a:ext uri="{FF2B5EF4-FFF2-40B4-BE49-F238E27FC236}">
                        <a16:creationId xmlns:a16="http://schemas.microsoft.com/office/drawing/2014/main" id="{30126615-7736-41B8-A93B-3B2F721839AB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7" name="正方形/長方形 136">
                    <a:extLst>
                      <a:ext uri="{FF2B5EF4-FFF2-40B4-BE49-F238E27FC236}">
                        <a16:creationId xmlns:a16="http://schemas.microsoft.com/office/drawing/2014/main" id="{28544E7B-B0C1-4D6F-807F-A9A0B047862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8" name="正方形/長方形 137">
                    <a:extLst>
                      <a:ext uri="{FF2B5EF4-FFF2-40B4-BE49-F238E27FC236}">
                        <a16:creationId xmlns:a16="http://schemas.microsoft.com/office/drawing/2014/main" id="{33732080-8315-4A56-AE42-6799DFB572E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9" name="正方形/長方形 138">
                    <a:extLst>
                      <a:ext uri="{FF2B5EF4-FFF2-40B4-BE49-F238E27FC236}">
                        <a16:creationId xmlns:a16="http://schemas.microsoft.com/office/drawing/2014/main" id="{3D970ECD-96FC-40EB-A8E8-FD74BCA5BE2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0" name="正方形/長方形 139">
                    <a:extLst>
                      <a:ext uri="{FF2B5EF4-FFF2-40B4-BE49-F238E27FC236}">
                        <a16:creationId xmlns:a16="http://schemas.microsoft.com/office/drawing/2014/main" id="{FF6FE8DE-1BBA-4045-9DC9-44D6C29E01D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1" name="正方形/長方形 140">
                    <a:extLst>
                      <a:ext uri="{FF2B5EF4-FFF2-40B4-BE49-F238E27FC236}">
                        <a16:creationId xmlns:a16="http://schemas.microsoft.com/office/drawing/2014/main" id="{4E6A30C0-D168-46AF-B502-2D60DFB72B6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2" name="正方形/長方形 141">
                    <a:extLst>
                      <a:ext uri="{FF2B5EF4-FFF2-40B4-BE49-F238E27FC236}">
                        <a16:creationId xmlns:a16="http://schemas.microsoft.com/office/drawing/2014/main" id="{970ACF8E-A9ED-4892-916F-7BC493A070A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3" name="正方形/長方形 142">
                    <a:extLst>
                      <a:ext uri="{FF2B5EF4-FFF2-40B4-BE49-F238E27FC236}">
                        <a16:creationId xmlns:a16="http://schemas.microsoft.com/office/drawing/2014/main" id="{234E6F2C-81CB-4C9A-8DA3-46F5A09FCD3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4" name="正方形/長方形 143">
                    <a:extLst>
                      <a:ext uri="{FF2B5EF4-FFF2-40B4-BE49-F238E27FC236}">
                        <a16:creationId xmlns:a16="http://schemas.microsoft.com/office/drawing/2014/main" id="{6A4D833C-8601-4729-8ACE-CC2CBB01754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5" name="正方形/長方形 144">
                    <a:extLst>
                      <a:ext uri="{FF2B5EF4-FFF2-40B4-BE49-F238E27FC236}">
                        <a16:creationId xmlns:a16="http://schemas.microsoft.com/office/drawing/2014/main" id="{B21523AE-73BF-4650-A633-51B988BB966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6" name="正方形/長方形 145">
                    <a:extLst>
                      <a:ext uri="{FF2B5EF4-FFF2-40B4-BE49-F238E27FC236}">
                        <a16:creationId xmlns:a16="http://schemas.microsoft.com/office/drawing/2014/main" id="{5EC9DF7D-7143-4BD5-BB80-BB111E54A65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7" name="正方形/長方形 146">
                    <a:extLst>
                      <a:ext uri="{FF2B5EF4-FFF2-40B4-BE49-F238E27FC236}">
                        <a16:creationId xmlns:a16="http://schemas.microsoft.com/office/drawing/2014/main" id="{F397B8D7-7B34-4888-A55F-0A1D8166A82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8" name="正方形/長方形 147">
                    <a:extLst>
                      <a:ext uri="{FF2B5EF4-FFF2-40B4-BE49-F238E27FC236}">
                        <a16:creationId xmlns:a16="http://schemas.microsoft.com/office/drawing/2014/main" id="{DC6ABD2F-1055-4D35-911A-9439A0801FA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9" name="正方形/長方形 148">
                    <a:extLst>
                      <a:ext uri="{FF2B5EF4-FFF2-40B4-BE49-F238E27FC236}">
                        <a16:creationId xmlns:a16="http://schemas.microsoft.com/office/drawing/2014/main" id="{5A52E57F-EB41-4F27-8F6A-CA9A3ACEFB24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0" name="正方形/長方形 149">
                    <a:extLst>
                      <a:ext uri="{FF2B5EF4-FFF2-40B4-BE49-F238E27FC236}">
                        <a16:creationId xmlns:a16="http://schemas.microsoft.com/office/drawing/2014/main" id="{A0F585C5-4A27-4F37-A790-BBFCCC841C82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1" name="正方形/長方形 150">
                    <a:extLst>
                      <a:ext uri="{FF2B5EF4-FFF2-40B4-BE49-F238E27FC236}">
                        <a16:creationId xmlns:a16="http://schemas.microsoft.com/office/drawing/2014/main" id="{7893EDB7-8354-4565-ACE9-348E9F9A6711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2" name="正方形/長方形 151">
                    <a:extLst>
                      <a:ext uri="{FF2B5EF4-FFF2-40B4-BE49-F238E27FC236}">
                        <a16:creationId xmlns:a16="http://schemas.microsoft.com/office/drawing/2014/main" id="{51E08261-54C0-4C75-8C92-4371B0E3D13D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3" name="正方形/長方形 152">
                    <a:extLst>
                      <a:ext uri="{FF2B5EF4-FFF2-40B4-BE49-F238E27FC236}">
                        <a16:creationId xmlns:a16="http://schemas.microsoft.com/office/drawing/2014/main" id="{0B05846A-177A-425D-AA52-CF5AF61B702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4" name="正方形/長方形 153">
                    <a:extLst>
                      <a:ext uri="{FF2B5EF4-FFF2-40B4-BE49-F238E27FC236}">
                        <a16:creationId xmlns:a16="http://schemas.microsoft.com/office/drawing/2014/main" id="{3C7B20A6-14FB-4707-9499-BCEE57D34160}"/>
                      </a:ext>
                    </a:extLst>
                  </p:cNvPr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5" name="正方形/長方形 154">
                    <a:extLst>
                      <a:ext uri="{FF2B5EF4-FFF2-40B4-BE49-F238E27FC236}">
                        <a16:creationId xmlns:a16="http://schemas.microsoft.com/office/drawing/2014/main" id="{5C24C6DE-870D-4170-B6C2-112F02F06DB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6" name="正方形/長方形 155">
                    <a:extLst>
                      <a:ext uri="{FF2B5EF4-FFF2-40B4-BE49-F238E27FC236}">
                        <a16:creationId xmlns:a16="http://schemas.microsoft.com/office/drawing/2014/main" id="{AC7EC83F-7D00-456C-8DF9-5A6BD259074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7" name="正方形/長方形 156">
                    <a:extLst>
                      <a:ext uri="{FF2B5EF4-FFF2-40B4-BE49-F238E27FC236}">
                        <a16:creationId xmlns:a16="http://schemas.microsoft.com/office/drawing/2014/main" id="{5BE2F4E4-E9A3-4578-9A01-D61DB2B8613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8" name="正方形/長方形 157">
                    <a:extLst>
                      <a:ext uri="{FF2B5EF4-FFF2-40B4-BE49-F238E27FC236}">
                        <a16:creationId xmlns:a16="http://schemas.microsoft.com/office/drawing/2014/main" id="{6CE37BB5-EDB1-49AA-8127-47B234C56F65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9" name="正方形/長方形 158">
                    <a:extLst>
                      <a:ext uri="{FF2B5EF4-FFF2-40B4-BE49-F238E27FC236}">
                        <a16:creationId xmlns:a16="http://schemas.microsoft.com/office/drawing/2014/main" id="{5C58D5EA-0D09-440A-9B87-0E2E99F6C6F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0" name="正方形/長方形 159">
                    <a:extLst>
                      <a:ext uri="{FF2B5EF4-FFF2-40B4-BE49-F238E27FC236}">
                        <a16:creationId xmlns:a16="http://schemas.microsoft.com/office/drawing/2014/main" id="{B71EAAE2-1D7B-49CE-B4AE-806118C29C8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61" name="正方形/長方形 160">
                    <a:extLst>
                      <a:ext uri="{FF2B5EF4-FFF2-40B4-BE49-F238E27FC236}">
                        <a16:creationId xmlns:a16="http://schemas.microsoft.com/office/drawing/2014/main" id="{45231827-8398-45E4-B072-AA175AF2AA2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52" name="フランジ右">
              <a:extLst>
                <a:ext uri="{FF2B5EF4-FFF2-40B4-BE49-F238E27FC236}">
                  <a16:creationId xmlns:a16="http://schemas.microsoft.com/office/drawing/2014/main" id="{583D21C0-3B2D-405E-8721-FBDF673C3CBC}"/>
                </a:ext>
              </a:extLst>
            </p:cNvPr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台形 52">
              <a:extLst>
                <a:ext uri="{FF2B5EF4-FFF2-40B4-BE49-F238E27FC236}">
                  <a16:creationId xmlns:a16="http://schemas.microsoft.com/office/drawing/2014/main" id="{7A837607-C8D1-427B-A449-6D06C5BFE1F1}"/>
                </a:ext>
              </a:extLst>
            </p:cNvPr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B0847AC7-397A-41D0-A18F-1FE6ADED2FCE}"/>
                </a:ext>
              </a:extLst>
            </p:cNvPr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39578B97-001A-474C-895B-5DA6942BCE1F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B6B17194-B1FA-4A26-B66D-74BDEC73881D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9" name="正方形/長方形 108">
                <a:extLst>
                  <a:ext uri="{FF2B5EF4-FFF2-40B4-BE49-F238E27FC236}">
                    <a16:creationId xmlns:a16="http://schemas.microsoft.com/office/drawing/2014/main" id="{4A5231CC-D71D-477B-A3D3-4FFFF4B8BDC1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B7C4C4DA-4D20-4C88-8569-8E9E026D1E28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F80C9624-DBBE-480E-9D9E-F792B867D989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37400D94-26A4-427B-A389-F40082F4BCAB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C32E0E0B-25AA-4285-AEE7-15BA710C2077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064F8AD7-7D43-41AC-A2D6-5CEC81484CA9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7004900D-B918-440B-8E25-7344918D1D99}"/>
                </a:ext>
              </a:extLst>
            </p:cNvPr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フランジ右">
              <a:extLst>
                <a:ext uri="{FF2B5EF4-FFF2-40B4-BE49-F238E27FC236}">
                  <a16:creationId xmlns:a16="http://schemas.microsoft.com/office/drawing/2014/main" id="{66F39E86-301F-4D2A-8542-6A8CE2E30B77}"/>
                </a:ext>
              </a:extLst>
            </p:cNvPr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フランジ右">
              <a:extLst>
                <a:ext uri="{FF2B5EF4-FFF2-40B4-BE49-F238E27FC236}">
                  <a16:creationId xmlns:a16="http://schemas.microsoft.com/office/drawing/2014/main" id="{CE045534-9CCD-46B1-9785-A8131876D7CE}"/>
                </a:ext>
              </a:extLst>
            </p:cNvPr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8" name="フランジ右">
              <a:extLst>
                <a:ext uri="{FF2B5EF4-FFF2-40B4-BE49-F238E27FC236}">
                  <a16:creationId xmlns:a16="http://schemas.microsoft.com/office/drawing/2014/main" id="{900CC270-63B5-474F-8050-EC701F1AF5BE}"/>
                </a:ext>
              </a:extLst>
            </p:cNvPr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F09087CF-04A0-416B-9A10-E49BA66F9F36}"/>
                </a:ext>
              </a:extLst>
            </p:cNvPr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EA0D33B9-DCC2-4FD9-8B4E-417A63A10FB9}"/>
                </a:ext>
              </a:extLst>
            </p:cNvPr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円/楕円 557">
              <a:extLst>
                <a:ext uri="{FF2B5EF4-FFF2-40B4-BE49-F238E27FC236}">
                  <a16:creationId xmlns:a16="http://schemas.microsoft.com/office/drawing/2014/main" id="{A8643751-340C-4A27-8FD0-6870F3699779}"/>
                </a:ext>
              </a:extLst>
            </p:cNvPr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円/楕円 558">
              <a:extLst>
                <a:ext uri="{FF2B5EF4-FFF2-40B4-BE49-F238E27FC236}">
                  <a16:creationId xmlns:a16="http://schemas.microsoft.com/office/drawing/2014/main" id="{1F871149-6E37-4969-B872-1EAB8081E399}"/>
                </a:ext>
              </a:extLst>
            </p:cNvPr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円/楕円 559">
              <a:extLst>
                <a:ext uri="{FF2B5EF4-FFF2-40B4-BE49-F238E27FC236}">
                  <a16:creationId xmlns:a16="http://schemas.microsoft.com/office/drawing/2014/main" id="{F07EB8DC-784A-41CF-AFCF-6841635CC772}"/>
                </a:ext>
              </a:extLst>
            </p:cNvPr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円/楕円 560">
              <a:extLst>
                <a:ext uri="{FF2B5EF4-FFF2-40B4-BE49-F238E27FC236}">
                  <a16:creationId xmlns:a16="http://schemas.microsoft.com/office/drawing/2014/main" id="{278A5BAD-E7A3-4F60-93E8-C1E3391D52ED}"/>
                </a:ext>
              </a:extLst>
            </p:cNvPr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9B7D4E2F-B5C2-43B6-A4EE-4531F80264D6}"/>
                </a:ext>
              </a:extLst>
            </p:cNvPr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47FA2C4A-1618-4568-BD32-B1423F96E381}"/>
                  </a:ext>
                </a:extLst>
              </p:cNvPr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B03E9A56-4F7D-4857-AD84-9176F77283C2}"/>
                  </a:ext>
                </a:extLst>
              </p:cNvPr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AA826FA3-21F2-40B3-A3B3-876171B7E7AC}"/>
                  </a:ext>
                </a:extLst>
              </p:cNvPr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94AEBB71-CC1E-4B39-8429-E5CB579525A5}"/>
                </a:ext>
              </a:extLst>
            </p:cNvPr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96D004FE-814D-42E4-A060-1198675E723A}"/>
                </a:ext>
              </a:extLst>
            </p:cNvPr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8" name="フランジ右">
              <a:extLst>
                <a:ext uri="{FF2B5EF4-FFF2-40B4-BE49-F238E27FC236}">
                  <a16:creationId xmlns:a16="http://schemas.microsoft.com/office/drawing/2014/main" id="{5F155B6D-88EE-45BF-9A03-7CA8F6B33F98}"/>
                </a:ext>
              </a:extLst>
            </p:cNvPr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319280ED-B11A-43BD-9B91-3D7F13C01E6B}"/>
                </a:ext>
              </a:extLst>
            </p:cNvPr>
            <p:cNvCxnSpPr>
              <a:cxnSpLocks/>
              <a:endCxn id="81" idx="2"/>
            </p:cNvCxnSpPr>
            <p:nvPr/>
          </p:nvCxnSpPr>
          <p:spPr>
            <a:xfrm flipH="1">
              <a:off x="1604012" y="2459551"/>
              <a:ext cx="638677" cy="6762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7FDF8504-C91E-410A-BBAB-32D3329DBC86}"/>
                </a:ext>
              </a:extLst>
            </p:cNvPr>
            <p:cNvCxnSpPr>
              <a:stCxn id="40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>
              <a:extLst>
                <a:ext uri="{FF2B5EF4-FFF2-40B4-BE49-F238E27FC236}">
                  <a16:creationId xmlns:a16="http://schemas.microsoft.com/office/drawing/2014/main" id="{25D902FF-B77C-484D-9252-57154038E199}"/>
                </a:ext>
              </a:extLst>
            </p:cNvPr>
            <p:cNvCxnSpPr>
              <a:endCxn id="67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9FE814D8-13EB-444C-8985-50727B7BBC3C}"/>
                </a:ext>
              </a:extLst>
            </p:cNvPr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BBA9F82-6B65-4488-BEA2-AD10E816B72F}"/>
                </a:ext>
              </a:extLst>
            </p:cNvPr>
            <p:cNvSpPr txBox="1"/>
            <p:nvPr/>
          </p:nvSpPr>
          <p:spPr>
            <a:xfrm>
              <a:off x="1460164" y="6383295"/>
              <a:ext cx="2276344" cy="909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64FF9A24-2402-4A39-891A-6CB93B69DB8B}"/>
                </a:ext>
              </a:extLst>
            </p:cNvPr>
            <p:cNvSpPr/>
            <p:nvPr/>
          </p:nvSpPr>
          <p:spPr>
            <a:xfrm>
              <a:off x="2273284" y="2120418"/>
              <a:ext cx="1241360" cy="419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ED31B79A-8F69-4518-A48C-A00C58CF47B1}"/>
                </a:ext>
              </a:extLst>
            </p:cNvPr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DF9AE2ED-CCFE-4043-A3F3-44E47E7363F9}"/>
                </a:ext>
              </a:extLst>
            </p:cNvPr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20B302C5-07B5-4682-9248-8A0F4E1E05C3}"/>
                </a:ext>
              </a:extLst>
            </p:cNvPr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18C5C2AC-4DA2-4D76-96F1-7E9B25F70A20}"/>
                </a:ext>
              </a:extLst>
            </p:cNvPr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9" name="めくら">
              <a:extLst>
                <a:ext uri="{FF2B5EF4-FFF2-40B4-BE49-F238E27FC236}">
                  <a16:creationId xmlns:a16="http://schemas.microsoft.com/office/drawing/2014/main" id="{D302C717-28C8-4A25-AF59-72018DD2D6C2}"/>
                </a:ext>
              </a:extLst>
            </p:cNvPr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ADC88B83-A3A6-494E-902A-81A560299109}"/>
                </a:ext>
              </a:extLst>
            </p:cNvPr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81" name="フランジ右">
              <a:extLst>
                <a:ext uri="{FF2B5EF4-FFF2-40B4-BE49-F238E27FC236}">
                  <a16:creationId xmlns:a16="http://schemas.microsoft.com/office/drawing/2014/main" id="{D59CAE5E-DA4B-44F5-806C-50CA6F9CD4B0}"/>
                </a:ext>
              </a:extLst>
            </p:cNvPr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2" name="フランジ右">
              <a:extLst>
                <a:ext uri="{FF2B5EF4-FFF2-40B4-BE49-F238E27FC236}">
                  <a16:creationId xmlns:a16="http://schemas.microsoft.com/office/drawing/2014/main" id="{94D404B3-F900-4CB3-990A-11DA6E86BA96}"/>
                </a:ext>
              </a:extLst>
            </p:cNvPr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06E52982-A8B0-432E-8B0C-76C9F7AA7726}"/>
                </a:ext>
              </a:extLst>
            </p:cNvPr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508BCD54-4D94-4990-A21E-260701029677}"/>
                </a:ext>
              </a:extLst>
            </p:cNvPr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6E043553-F307-41DB-ACBD-BD3EB2336834}"/>
                </a:ext>
              </a:extLst>
            </p:cNvPr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587D41D-284E-449B-97C4-A04469696E24}"/>
                </a:ext>
              </a:extLst>
            </p:cNvPr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6B49DB78-FFA8-48D8-BDD3-C3594524F581}"/>
                </a:ext>
              </a:extLst>
            </p:cNvPr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DB16CC47-D592-4F51-A2BD-15F1632A6E1F}"/>
                </a:ext>
              </a:extLst>
            </p:cNvPr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E9A8B184-2575-43FB-A0A1-F4B6C05F26A5}"/>
                </a:ext>
              </a:extLst>
            </p:cNvPr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8AEB02DC-CD3E-4A97-983F-6D8BC646F2DF}"/>
                </a:ext>
              </a:extLst>
            </p:cNvPr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56CF5568-B745-4560-926F-E5B24F6D02EE}"/>
                </a:ext>
              </a:extLst>
            </p:cNvPr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D40A45FA-A3E0-4C15-87C1-2599FD2C647F}"/>
                </a:ext>
              </a:extLst>
            </p:cNvPr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5576477B-F4D2-4D6D-87B1-55135AF89952}"/>
                </a:ext>
              </a:extLst>
            </p:cNvPr>
            <p:cNvCxnSpPr>
              <a:cxnSpLocks/>
              <a:stCxn id="94" idx="1"/>
            </p:cNvCxnSpPr>
            <p:nvPr/>
          </p:nvCxnSpPr>
          <p:spPr>
            <a:xfrm flipH="1">
              <a:off x="1471459" y="2785261"/>
              <a:ext cx="771229" cy="14018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CB28EC2B-19A7-467E-BEED-5A27925DB8E6}"/>
                </a:ext>
              </a:extLst>
            </p:cNvPr>
            <p:cNvSpPr/>
            <p:nvPr/>
          </p:nvSpPr>
          <p:spPr>
            <a:xfrm>
              <a:off x="2242688" y="2539973"/>
              <a:ext cx="3288828" cy="4905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X-Y Wire Probe</a:t>
              </a:r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FD8A21E1-337A-49C1-9E52-7E463641C3BD}"/>
                </a:ext>
              </a:extLst>
            </p:cNvPr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6" name="直線コネクタ 95">
              <a:extLst>
                <a:ext uri="{FF2B5EF4-FFF2-40B4-BE49-F238E27FC236}">
                  <a16:creationId xmlns:a16="http://schemas.microsoft.com/office/drawing/2014/main" id="{DFC21924-FA13-4DCF-8D61-80BF82DB45A8}"/>
                </a:ext>
              </a:extLst>
            </p:cNvPr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7EB7809-5B72-48B0-9EFB-C00777757C30}"/>
                </a:ext>
              </a:extLst>
            </p:cNvPr>
            <p:cNvSpPr txBox="1"/>
            <p:nvPr/>
          </p:nvSpPr>
          <p:spPr>
            <a:xfrm>
              <a:off x="2026433" y="4844954"/>
              <a:ext cx="1584775" cy="513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0" name="直線コネクタ 99">
              <a:extLst>
                <a:ext uri="{FF2B5EF4-FFF2-40B4-BE49-F238E27FC236}">
                  <a16:creationId xmlns:a16="http://schemas.microsoft.com/office/drawing/2014/main" id="{A9F5EAAD-00AE-47C3-929B-6FFAAB5B89AE}"/>
                </a:ext>
              </a:extLst>
            </p:cNvPr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右大かっこ 100">
              <a:extLst>
                <a:ext uri="{FF2B5EF4-FFF2-40B4-BE49-F238E27FC236}">
                  <a16:creationId xmlns:a16="http://schemas.microsoft.com/office/drawing/2014/main" id="{C6942B2A-46C8-4052-B277-0D09A1C7A5B6}"/>
                </a:ext>
              </a:extLst>
            </p:cNvPr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30E2A3AB-D53C-4F73-912B-E3426B0DE2CF}"/>
                </a:ext>
              </a:extLst>
            </p:cNvPr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3" name="直線コネクタ 102">
              <a:extLst>
                <a:ext uri="{FF2B5EF4-FFF2-40B4-BE49-F238E27FC236}">
                  <a16:creationId xmlns:a16="http://schemas.microsoft.com/office/drawing/2014/main" id="{4B24CC19-3A63-4CD9-B4A2-D1A0612F51E5}"/>
                </a:ext>
              </a:extLst>
            </p:cNvPr>
            <p:cNvCxnSpPr>
              <a:cxnSpLocks/>
              <a:endCxn id="198" idx="3"/>
            </p:cNvCxnSpPr>
            <p:nvPr/>
          </p:nvCxnSpPr>
          <p:spPr>
            <a:xfrm flipH="1" flipV="1">
              <a:off x="1674107" y="5147284"/>
              <a:ext cx="1182009" cy="5367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6" name="正方形/長方形 385">
            <a:extLst>
              <a:ext uri="{FF2B5EF4-FFF2-40B4-BE49-F238E27FC236}">
                <a16:creationId xmlns:a16="http://schemas.microsoft.com/office/drawing/2014/main" id="{471C20AB-6EBB-4123-9392-C74CF0481B72}"/>
              </a:ext>
            </a:extLst>
          </p:cNvPr>
          <p:cNvSpPr/>
          <p:nvPr/>
        </p:nvSpPr>
        <p:spPr>
          <a:xfrm>
            <a:off x="7237254" y="4571013"/>
            <a:ext cx="821047" cy="342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Insulator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AC68DCC-5267-44C5-8359-58E1557BCE60}"/>
              </a:ext>
            </a:extLst>
          </p:cNvPr>
          <p:cNvSpPr/>
          <p:nvPr/>
        </p:nvSpPr>
        <p:spPr>
          <a:xfrm>
            <a:off x="3894388" y="4742107"/>
            <a:ext cx="479346" cy="464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AC4C3F-75DE-4E96-BB65-ED545AFA829C}"/>
              </a:ext>
            </a:extLst>
          </p:cNvPr>
          <p:cNvSpPr txBox="1"/>
          <p:nvPr/>
        </p:nvSpPr>
        <p:spPr>
          <a:xfrm>
            <a:off x="3745399" y="4711136"/>
            <a:ext cx="935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endParaRPr kumimoji="1" lang="ja-JP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70740FFC-24A0-454B-BACD-01C64057B084}"/>
              </a:ext>
            </a:extLst>
          </p:cNvPr>
          <p:cNvSpPr txBox="1"/>
          <p:nvPr/>
        </p:nvSpPr>
        <p:spPr>
          <a:xfrm>
            <a:off x="8802824" y="642312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5</a:t>
            </a:r>
            <a:endParaRPr kumimoji="1" lang="ja-JP" altLang="en-US" sz="2000" dirty="0"/>
          </a:p>
        </p:txBody>
      </p:sp>
      <p:cxnSp>
        <p:nvCxnSpPr>
          <p:cNvPr id="209" name="直線コネクタ 208">
            <a:extLst>
              <a:ext uri="{FF2B5EF4-FFF2-40B4-BE49-F238E27FC236}">
                <a16:creationId xmlns:a16="http://schemas.microsoft.com/office/drawing/2014/main" id="{1A17A954-1653-4249-83AF-96F438B35BA7}"/>
              </a:ext>
            </a:extLst>
          </p:cNvPr>
          <p:cNvCxnSpPr>
            <a:cxnSpLocks/>
          </p:cNvCxnSpPr>
          <p:nvPr/>
        </p:nvCxnSpPr>
        <p:spPr>
          <a:xfrm flipV="1">
            <a:off x="6357102" y="3557707"/>
            <a:ext cx="10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6D8E330-577A-4C63-A877-3B5EDECA5F02}"/>
              </a:ext>
            </a:extLst>
          </p:cNvPr>
          <p:cNvSpPr/>
          <p:nvPr/>
        </p:nvSpPr>
        <p:spPr>
          <a:xfrm>
            <a:off x="3957307" y="3884572"/>
            <a:ext cx="270418" cy="293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D1E2B7AF-0CB8-48BE-BEC3-4637209FD2C6}"/>
              </a:ext>
            </a:extLst>
          </p:cNvPr>
          <p:cNvSpPr/>
          <p:nvPr/>
        </p:nvSpPr>
        <p:spPr>
          <a:xfrm>
            <a:off x="5544046" y="3883424"/>
            <a:ext cx="270418" cy="2935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1" name="正方形/長方形 210">
            <a:extLst>
              <a:ext uri="{FF2B5EF4-FFF2-40B4-BE49-F238E27FC236}">
                <a16:creationId xmlns:a16="http://schemas.microsoft.com/office/drawing/2014/main" id="{0D31E2E7-BD52-480F-8132-B052C5D09FFB}"/>
              </a:ext>
            </a:extLst>
          </p:cNvPr>
          <p:cNvSpPr/>
          <p:nvPr/>
        </p:nvSpPr>
        <p:spPr>
          <a:xfrm>
            <a:off x="5542443" y="4096783"/>
            <a:ext cx="259912" cy="260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2" name="正方形/長方形 211">
            <a:extLst>
              <a:ext uri="{FF2B5EF4-FFF2-40B4-BE49-F238E27FC236}">
                <a16:creationId xmlns:a16="http://schemas.microsoft.com/office/drawing/2014/main" id="{1792ADDB-0177-452A-A195-5158A7DA2A58}"/>
              </a:ext>
            </a:extLst>
          </p:cNvPr>
          <p:cNvSpPr/>
          <p:nvPr/>
        </p:nvSpPr>
        <p:spPr>
          <a:xfrm>
            <a:off x="5300240" y="3904342"/>
            <a:ext cx="216986" cy="44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3" name="正方形/長方形 212">
            <a:extLst>
              <a:ext uri="{FF2B5EF4-FFF2-40B4-BE49-F238E27FC236}">
                <a16:creationId xmlns:a16="http://schemas.microsoft.com/office/drawing/2014/main" id="{D6BF2F5C-8861-4E80-B030-443D3E7A7AE7}"/>
              </a:ext>
            </a:extLst>
          </p:cNvPr>
          <p:cNvSpPr/>
          <p:nvPr/>
        </p:nvSpPr>
        <p:spPr>
          <a:xfrm>
            <a:off x="5837698" y="3887000"/>
            <a:ext cx="121177" cy="44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ローチャート: 結合子 5">
            <a:extLst>
              <a:ext uri="{FF2B5EF4-FFF2-40B4-BE49-F238E27FC236}">
                <a16:creationId xmlns:a16="http://schemas.microsoft.com/office/drawing/2014/main" id="{93E5EE41-23EF-41D8-A64E-E4B99E8A4C26}"/>
              </a:ext>
            </a:extLst>
          </p:cNvPr>
          <p:cNvSpPr/>
          <p:nvPr/>
        </p:nvSpPr>
        <p:spPr>
          <a:xfrm>
            <a:off x="3836895" y="3239456"/>
            <a:ext cx="472668" cy="439382"/>
          </a:xfrm>
          <a:prstGeom prst="flowChartConnector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5301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6" name="直線コネクタ 215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" name="テキスト ボックス 388"/>
          <p:cNvSpPr txBox="1"/>
          <p:nvPr/>
        </p:nvSpPr>
        <p:spPr>
          <a:xfrm>
            <a:off x="31837" y="106734"/>
            <a:ext cx="813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Construction of equipment for irradiation experiment</a:t>
            </a:r>
            <a:endParaRPr lang="ja-JP" altLang="en-US" sz="28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3" name="Picture 2" descr="C:\Users\kumakura\Downloads\logo_A-E.png">
            <a:extLst>
              <a:ext uri="{FF2B5EF4-FFF2-40B4-BE49-F238E27FC236}">
                <a16:creationId xmlns:a16="http://schemas.microsoft.com/office/drawing/2014/main" id="{4F4E6798-8E8F-426A-9CF6-19E8671F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2" name="テキスト ボックス 371">
            <a:extLst>
              <a:ext uri="{FF2B5EF4-FFF2-40B4-BE49-F238E27FC236}">
                <a16:creationId xmlns:a16="http://schemas.microsoft.com/office/drawing/2014/main" id="{5B593187-B1C2-487C-BCB5-D8F87CBE97EA}"/>
              </a:ext>
            </a:extLst>
          </p:cNvPr>
          <p:cNvSpPr txBox="1"/>
          <p:nvPr/>
        </p:nvSpPr>
        <p:spPr>
          <a:xfrm>
            <a:off x="8788756" y="642312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6</a:t>
            </a:r>
            <a:endParaRPr kumimoji="1" lang="ja-JP" altLang="en-US" sz="2000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E775E9D-2DC8-4D57-A87A-E9D1B26668C7}"/>
              </a:ext>
            </a:extLst>
          </p:cNvPr>
          <p:cNvGrpSpPr/>
          <p:nvPr/>
        </p:nvGrpSpPr>
        <p:grpSpPr>
          <a:xfrm>
            <a:off x="520506" y="1494961"/>
            <a:ext cx="3665444" cy="5256298"/>
            <a:chOff x="-336219" y="1595039"/>
            <a:chExt cx="3038979" cy="4692936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241D5CE-509A-4456-88ED-45559AD58A36}"/>
                </a:ext>
              </a:extLst>
            </p:cNvPr>
            <p:cNvGrpSpPr/>
            <p:nvPr/>
          </p:nvGrpSpPr>
          <p:grpSpPr>
            <a:xfrm>
              <a:off x="-335739" y="1595039"/>
              <a:ext cx="3038499" cy="4692936"/>
              <a:chOff x="-38871" y="2398245"/>
              <a:chExt cx="3038499" cy="4692936"/>
            </a:xfrm>
          </p:grpSpPr>
          <p:sp>
            <p:nvSpPr>
              <p:cNvPr id="15" name="フリーフォーム 38">
                <a:extLst>
                  <a:ext uri="{FF2B5EF4-FFF2-40B4-BE49-F238E27FC236}">
                    <a16:creationId xmlns:a16="http://schemas.microsoft.com/office/drawing/2014/main" id="{DAC811BF-8CF1-4753-941F-9D123DFD6F9F}"/>
                  </a:ext>
                </a:extLst>
              </p:cNvPr>
              <p:cNvSpPr/>
              <p:nvPr/>
            </p:nvSpPr>
            <p:spPr>
              <a:xfrm flipH="1">
                <a:off x="985403" y="3707349"/>
                <a:ext cx="1169810" cy="1132264"/>
              </a:xfrm>
              <a:custGeom>
                <a:avLst/>
                <a:gdLst>
                  <a:gd name="connsiteX0" fmla="*/ 0 w 32175450"/>
                  <a:gd name="connsiteY0" fmla="*/ 3143250 h 27089100"/>
                  <a:gd name="connsiteX1" fmla="*/ 19888200 w 32175450"/>
                  <a:gd name="connsiteY1" fmla="*/ 3143250 h 27089100"/>
                  <a:gd name="connsiteX2" fmla="*/ 19888200 w 32175450"/>
                  <a:gd name="connsiteY2" fmla="*/ 914400 h 27089100"/>
                  <a:gd name="connsiteX3" fmla="*/ 21374100 w 32175450"/>
                  <a:gd name="connsiteY3" fmla="*/ 914400 h 27089100"/>
                  <a:gd name="connsiteX4" fmla="*/ 21374100 w 32175450"/>
                  <a:gd name="connsiteY4" fmla="*/ 0 h 27089100"/>
                  <a:gd name="connsiteX5" fmla="*/ 26289000 w 32175450"/>
                  <a:gd name="connsiteY5" fmla="*/ 0 h 27089100"/>
                  <a:gd name="connsiteX6" fmla="*/ 26289000 w 32175450"/>
                  <a:gd name="connsiteY6" fmla="*/ 914400 h 27089100"/>
                  <a:gd name="connsiteX7" fmla="*/ 27832050 w 32175450"/>
                  <a:gd name="connsiteY7" fmla="*/ 914400 h 27089100"/>
                  <a:gd name="connsiteX8" fmla="*/ 27832050 w 32175450"/>
                  <a:gd name="connsiteY8" fmla="*/ 3200400 h 27089100"/>
                  <a:gd name="connsiteX9" fmla="*/ 32175450 w 32175450"/>
                  <a:gd name="connsiteY9" fmla="*/ 3200400 h 27089100"/>
                  <a:gd name="connsiteX10" fmla="*/ 32175450 w 32175450"/>
                  <a:gd name="connsiteY10" fmla="*/ 6629400 h 27089100"/>
                  <a:gd name="connsiteX11" fmla="*/ 27717750 w 32175450"/>
                  <a:gd name="connsiteY11" fmla="*/ 6629400 h 27089100"/>
                  <a:gd name="connsiteX12" fmla="*/ 27717750 w 32175450"/>
                  <a:gd name="connsiteY12" fmla="*/ 7258050 h 27089100"/>
                  <a:gd name="connsiteX13" fmla="*/ 25546050 w 32175450"/>
                  <a:gd name="connsiteY13" fmla="*/ 7258050 h 27089100"/>
                  <a:gd name="connsiteX14" fmla="*/ 25546050 w 32175450"/>
                  <a:gd name="connsiteY14" fmla="*/ 10172700 h 27089100"/>
                  <a:gd name="connsiteX15" fmla="*/ 27717750 w 32175450"/>
                  <a:gd name="connsiteY15" fmla="*/ 10172700 h 27089100"/>
                  <a:gd name="connsiteX16" fmla="*/ 27717750 w 32175450"/>
                  <a:gd name="connsiteY16" fmla="*/ 13658850 h 27089100"/>
                  <a:gd name="connsiteX17" fmla="*/ 25546050 w 32175450"/>
                  <a:gd name="connsiteY17" fmla="*/ 13658850 h 27089100"/>
                  <a:gd name="connsiteX18" fmla="*/ 25546050 w 32175450"/>
                  <a:gd name="connsiteY18" fmla="*/ 15773400 h 27089100"/>
                  <a:gd name="connsiteX19" fmla="*/ 25317450 w 32175450"/>
                  <a:gd name="connsiteY19" fmla="*/ 16002000 h 27089100"/>
                  <a:gd name="connsiteX20" fmla="*/ 25317450 w 32175450"/>
                  <a:gd name="connsiteY20" fmla="*/ 18516600 h 27089100"/>
                  <a:gd name="connsiteX21" fmla="*/ 27031950 w 32175450"/>
                  <a:gd name="connsiteY21" fmla="*/ 18516600 h 27089100"/>
                  <a:gd name="connsiteX22" fmla="*/ 27031950 w 32175450"/>
                  <a:gd name="connsiteY22" fmla="*/ 19202400 h 27089100"/>
                  <a:gd name="connsiteX23" fmla="*/ 30403800 w 32175450"/>
                  <a:gd name="connsiteY23" fmla="*/ 19202400 h 27089100"/>
                  <a:gd name="connsiteX24" fmla="*/ 30403800 w 32175450"/>
                  <a:gd name="connsiteY24" fmla="*/ 20288250 h 27089100"/>
                  <a:gd name="connsiteX25" fmla="*/ 27031950 w 32175450"/>
                  <a:gd name="connsiteY25" fmla="*/ 20288250 h 27089100"/>
                  <a:gd name="connsiteX26" fmla="*/ 27031950 w 32175450"/>
                  <a:gd name="connsiteY26" fmla="*/ 20916900 h 27089100"/>
                  <a:gd name="connsiteX27" fmla="*/ 25088850 w 32175450"/>
                  <a:gd name="connsiteY27" fmla="*/ 20916900 h 27089100"/>
                  <a:gd name="connsiteX28" fmla="*/ 25088850 w 32175450"/>
                  <a:gd name="connsiteY28" fmla="*/ 26403300 h 27089100"/>
                  <a:gd name="connsiteX29" fmla="*/ 24231600 w 32175450"/>
                  <a:gd name="connsiteY29" fmla="*/ 26403300 h 27089100"/>
                  <a:gd name="connsiteX30" fmla="*/ 24231600 w 32175450"/>
                  <a:gd name="connsiteY30" fmla="*/ 27089100 h 27089100"/>
                  <a:gd name="connsiteX31" fmla="*/ 23545800 w 32175450"/>
                  <a:gd name="connsiteY31" fmla="*/ 27089100 h 27089100"/>
                  <a:gd name="connsiteX32" fmla="*/ 23545800 w 32175450"/>
                  <a:gd name="connsiteY32" fmla="*/ 26403300 h 27089100"/>
                  <a:gd name="connsiteX33" fmla="*/ 22574250 w 32175450"/>
                  <a:gd name="connsiteY33" fmla="*/ 26403300 h 27089100"/>
                  <a:gd name="connsiteX34" fmla="*/ 22574250 w 32175450"/>
                  <a:gd name="connsiteY34" fmla="*/ 20974050 h 27089100"/>
                  <a:gd name="connsiteX35" fmla="*/ 20688300 w 32175450"/>
                  <a:gd name="connsiteY35" fmla="*/ 20974050 h 27089100"/>
                  <a:gd name="connsiteX36" fmla="*/ 20688300 w 32175450"/>
                  <a:gd name="connsiteY36" fmla="*/ 18459450 h 27089100"/>
                  <a:gd name="connsiteX37" fmla="*/ 22574250 w 32175450"/>
                  <a:gd name="connsiteY37" fmla="*/ 18459450 h 27089100"/>
                  <a:gd name="connsiteX38" fmla="*/ 22574250 w 32175450"/>
                  <a:gd name="connsiteY38" fmla="*/ 15830550 h 27089100"/>
                  <a:gd name="connsiteX39" fmla="*/ 22059900 w 32175450"/>
                  <a:gd name="connsiteY39" fmla="*/ 15830550 h 27089100"/>
                  <a:gd name="connsiteX40" fmla="*/ 22059900 w 32175450"/>
                  <a:gd name="connsiteY40" fmla="*/ 13601700 h 27089100"/>
                  <a:gd name="connsiteX41" fmla="*/ 17773650 w 32175450"/>
                  <a:gd name="connsiteY41" fmla="*/ 13601700 h 27089100"/>
                  <a:gd name="connsiteX42" fmla="*/ 17773650 w 32175450"/>
                  <a:gd name="connsiteY42" fmla="*/ 25946100 h 27089100"/>
                  <a:gd name="connsiteX43" fmla="*/ 14344650 w 32175450"/>
                  <a:gd name="connsiteY43" fmla="*/ 25946100 h 27089100"/>
                  <a:gd name="connsiteX44" fmla="*/ 14344650 w 32175450"/>
                  <a:gd name="connsiteY44" fmla="*/ 13601700 h 27089100"/>
                  <a:gd name="connsiteX45" fmla="*/ 12115800 w 32175450"/>
                  <a:gd name="connsiteY45" fmla="*/ 13601700 h 27089100"/>
                  <a:gd name="connsiteX46" fmla="*/ 12115800 w 32175450"/>
                  <a:gd name="connsiteY46" fmla="*/ 10172700 h 27089100"/>
                  <a:gd name="connsiteX47" fmla="*/ 22117050 w 32175450"/>
                  <a:gd name="connsiteY47" fmla="*/ 10172700 h 27089100"/>
                  <a:gd name="connsiteX48" fmla="*/ 22117050 w 32175450"/>
                  <a:gd name="connsiteY48" fmla="*/ 7372350 h 27089100"/>
                  <a:gd name="connsiteX49" fmla="*/ 19888200 w 32175450"/>
                  <a:gd name="connsiteY49" fmla="*/ 7372350 h 27089100"/>
                  <a:gd name="connsiteX50" fmla="*/ 19888200 w 32175450"/>
                  <a:gd name="connsiteY50" fmla="*/ 6629400 h 27089100"/>
                  <a:gd name="connsiteX51" fmla="*/ 0 w 32175450"/>
                  <a:gd name="connsiteY51" fmla="*/ 6629400 h 27089100"/>
                  <a:gd name="connsiteX52" fmla="*/ 0 w 32175450"/>
                  <a:gd name="connsiteY52" fmla="*/ 3143250 h 27089100"/>
                  <a:gd name="connsiteX0" fmla="*/ 0 w 32175450"/>
                  <a:gd name="connsiteY0" fmla="*/ 3143250 h 27089100"/>
                  <a:gd name="connsiteX1" fmla="*/ 19850100 w 32175450"/>
                  <a:gd name="connsiteY1" fmla="*/ 3143250 h 27089100"/>
                  <a:gd name="connsiteX2" fmla="*/ 19888200 w 32175450"/>
                  <a:gd name="connsiteY2" fmla="*/ 914400 h 27089100"/>
                  <a:gd name="connsiteX3" fmla="*/ 21374100 w 32175450"/>
                  <a:gd name="connsiteY3" fmla="*/ 914400 h 27089100"/>
                  <a:gd name="connsiteX4" fmla="*/ 21374100 w 32175450"/>
                  <a:gd name="connsiteY4" fmla="*/ 0 h 27089100"/>
                  <a:gd name="connsiteX5" fmla="*/ 26289000 w 32175450"/>
                  <a:gd name="connsiteY5" fmla="*/ 0 h 27089100"/>
                  <a:gd name="connsiteX6" fmla="*/ 26289000 w 32175450"/>
                  <a:gd name="connsiteY6" fmla="*/ 914400 h 27089100"/>
                  <a:gd name="connsiteX7" fmla="*/ 27832050 w 32175450"/>
                  <a:gd name="connsiteY7" fmla="*/ 914400 h 27089100"/>
                  <a:gd name="connsiteX8" fmla="*/ 27832050 w 32175450"/>
                  <a:gd name="connsiteY8" fmla="*/ 3200400 h 27089100"/>
                  <a:gd name="connsiteX9" fmla="*/ 32175450 w 32175450"/>
                  <a:gd name="connsiteY9" fmla="*/ 3200400 h 27089100"/>
                  <a:gd name="connsiteX10" fmla="*/ 32175450 w 32175450"/>
                  <a:gd name="connsiteY10" fmla="*/ 6629400 h 27089100"/>
                  <a:gd name="connsiteX11" fmla="*/ 27717750 w 32175450"/>
                  <a:gd name="connsiteY11" fmla="*/ 6629400 h 27089100"/>
                  <a:gd name="connsiteX12" fmla="*/ 27717750 w 32175450"/>
                  <a:gd name="connsiteY12" fmla="*/ 7258050 h 27089100"/>
                  <a:gd name="connsiteX13" fmla="*/ 25546050 w 32175450"/>
                  <a:gd name="connsiteY13" fmla="*/ 7258050 h 27089100"/>
                  <a:gd name="connsiteX14" fmla="*/ 25546050 w 32175450"/>
                  <a:gd name="connsiteY14" fmla="*/ 10172700 h 27089100"/>
                  <a:gd name="connsiteX15" fmla="*/ 27717750 w 32175450"/>
                  <a:gd name="connsiteY15" fmla="*/ 10172700 h 27089100"/>
                  <a:gd name="connsiteX16" fmla="*/ 27717750 w 32175450"/>
                  <a:gd name="connsiteY16" fmla="*/ 13658850 h 27089100"/>
                  <a:gd name="connsiteX17" fmla="*/ 25546050 w 32175450"/>
                  <a:gd name="connsiteY17" fmla="*/ 13658850 h 27089100"/>
                  <a:gd name="connsiteX18" fmla="*/ 25546050 w 32175450"/>
                  <a:gd name="connsiteY18" fmla="*/ 15773400 h 27089100"/>
                  <a:gd name="connsiteX19" fmla="*/ 25317450 w 32175450"/>
                  <a:gd name="connsiteY19" fmla="*/ 16002000 h 27089100"/>
                  <a:gd name="connsiteX20" fmla="*/ 25317450 w 32175450"/>
                  <a:gd name="connsiteY20" fmla="*/ 18516600 h 27089100"/>
                  <a:gd name="connsiteX21" fmla="*/ 27031950 w 32175450"/>
                  <a:gd name="connsiteY21" fmla="*/ 18516600 h 27089100"/>
                  <a:gd name="connsiteX22" fmla="*/ 27031950 w 32175450"/>
                  <a:gd name="connsiteY22" fmla="*/ 19202400 h 27089100"/>
                  <a:gd name="connsiteX23" fmla="*/ 30403800 w 32175450"/>
                  <a:gd name="connsiteY23" fmla="*/ 19202400 h 27089100"/>
                  <a:gd name="connsiteX24" fmla="*/ 30403800 w 32175450"/>
                  <a:gd name="connsiteY24" fmla="*/ 20288250 h 27089100"/>
                  <a:gd name="connsiteX25" fmla="*/ 27031950 w 32175450"/>
                  <a:gd name="connsiteY25" fmla="*/ 20288250 h 27089100"/>
                  <a:gd name="connsiteX26" fmla="*/ 27031950 w 32175450"/>
                  <a:gd name="connsiteY26" fmla="*/ 20916900 h 27089100"/>
                  <a:gd name="connsiteX27" fmla="*/ 25088850 w 32175450"/>
                  <a:gd name="connsiteY27" fmla="*/ 20916900 h 27089100"/>
                  <a:gd name="connsiteX28" fmla="*/ 25088850 w 32175450"/>
                  <a:gd name="connsiteY28" fmla="*/ 26403300 h 27089100"/>
                  <a:gd name="connsiteX29" fmla="*/ 24231600 w 32175450"/>
                  <a:gd name="connsiteY29" fmla="*/ 26403300 h 27089100"/>
                  <a:gd name="connsiteX30" fmla="*/ 24231600 w 32175450"/>
                  <a:gd name="connsiteY30" fmla="*/ 27089100 h 27089100"/>
                  <a:gd name="connsiteX31" fmla="*/ 23545800 w 32175450"/>
                  <a:gd name="connsiteY31" fmla="*/ 27089100 h 27089100"/>
                  <a:gd name="connsiteX32" fmla="*/ 23545800 w 32175450"/>
                  <a:gd name="connsiteY32" fmla="*/ 26403300 h 27089100"/>
                  <a:gd name="connsiteX33" fmla="*/ 22574250 w 32175450"/>
                  <a:gd name="connsiteY33" fmla="*/ 26403300 h 27089100"/>
                  <a:gd name="connsiteX34" fmla="*/ 22574250 w 32175450"/>
                  <a:gd name="connsiteY34" fmla="*/ 20974050 h 27089100"/>
                  <a:gd name="connsiteX35" fmla="*/ 20688300 w 32175450"/>
                  <a:gd name="connsiteY35" fmla="*/ 20974050 h 27089100"/>
                  <a:gd name="connsiteX36" fmla="*/ 20688300 w 32175450"/>
                  <a:gd name="connsiteY36" fmla="*/ 18459450 h 27089100"/>
                  <a:gd name="connsiteX37" fmla="*/ 22574250 w 32175450"/>
                  <a:gd name="connsiteY37" fmla="*/ 18459450 h 27089100"/>
                  <a:gd name="connsiteX38" fmla="*/ 22574250 w 32175450"/>
                  <a:gd name="connsiteY38" fmla="*/ 15830550 h 27089100"/>
                  <a:gd name="connsiteX39" fmla="*/ 22059900 w 32175450"/>
                  <a:gd name="connsiteY39" fmla="*/ 15830550 h 27089100"/>
                  <a:gd name="connsiteX40" fmla="*/ 22059900 w 32175450"/>
                  <a:gd name="connsiteY40" fmla="*/ 13601700 h 27089100"/>
                  <a:gd name="connsiteX41" fmla="*/ 17773650 w 32175450"/>
                  <a:gd name="connsiteY41" fmla="*/ 13601700 h 27089100"/>
                  <a:gd name="connsiteX42" fmla="*/ 17773650 w 32175450"/>
                  <a:gd name="connsiteY42" fmla="*/ 25946100 h 27089100"/>
                  <a:gd name="connsiteX43" fmla="*/ 14344650 w 32175450"/>
                  <a:gd name="connsiteY43" fmla="*/ 25946100 h 27089100"/>
                  <a:gd name="connsiteX44" fmla="*/ 14344650 w 32175450"/>
                  <a:gd name="connsiteY44" fmla="*/ 13601700 h 27089100"/>
                  <a:gd name="connsiteX45" fmla="*/ 12115800 w 32175450"/>
                  <a:gd name="connsiteY45" fmla="*/ 13601700 h 27089100"/>
                  <a:gd name="connsiteX46" fmla="*/ 12115800 w 32175450"/>
                  <a:gd name="connsiteY46" fmla="*/ 10172700 h 27089100"/>
                  <a:gd name="connsiteX47" fmla="*/ 22117050 w 32175450"/>
                  <a:gd name="connsiteY47" fmla="*/ 10172700 h 27089100"/>
                  <a:gd name="connsiteX48" fmla="*/ 22117050 w 32175450"/>
                  <a:gd name="connsiteY48" fmla="*/ 7372350 h 27089100"/>
                  <a:gd name="connsiteX49" fmla="*/ 19888200 w 32175450"/>
                  <a:gd name="connsiteY49" fmla="*/ 7372350 h 27089100"/>
                  <a:gd name="connsiteX50" fmla="*/ 19888200 w 32175450"/>
                  <a:gd name="connsiteY50" fmla="*/ 6629400 h 27089100"/>
                  <a:gd name="connsiteX51" fmla="*/ 0 w 32175450"/>
                  <a:gd name="connsiteY51" fmla="*/ 6629400 h 27089100"/>
                  <a:gd name="connsiteX52" fmla="*/ 0 w 32175450"/>
                  <a:gd name="connsiteY52" fmla="*/ 3143250 h 27089100"/>
                  <a:gd name="connsiteX0" fmla="*/ 0 w 32175450"/>
                  <a:gd name="connsiteY0" fmla="*/ 3143250 h 27089100"/>
                  <a:gd name="connsiteX1" fmla="*/ 19850100 w 32175450"/>
                  <a:gd name="connsiteY1" fmla="*/ 3143250 h 27089100"/>
                  <a:gd name="connsiteX2" fmla="*/ 19850100 w 32175450"/>
                  <a:gd name="connsiteY2" fmla="*/ 863600 h 27089100"/>
                  <a:gd name="connsiteX3" fmla="*/ 21374100 w 32175450"/>
                  <a:gd name="connsiteY3" fmla="*/ 914400 h 27089100"/>
                  <a:gd name="connsiteX4" fmla="*/ 21374100 w 32175450"/>
                  <a:gd name="connsiteY4" fmla="*/ 0 h 27089100"/>
                  <a:gd name="connsiteX5" fmla="*/ 26289000 w 32175450"/>
                  <a:gd name="connsiteY5" fmla="*/ 0 h 27089100"/>
                  <a:gd name="connsiteX6" fmla="*/ 26289000 w 32175450"/>
                  <a:gd name="connsiteY6" fmla="*/ 914400 h 27089100"/>
                  <a:gd name="connsiteX7" fmla="*/ 27832050 w 32175450"/>
                  <a:gd name="connsiteY7" fmla="*/ 914400 h 27089100"/>
                  <a:gd name="connsiteX8" fmla="*/ 27832050 w 32175450"/>
                  <a:gd name="connsiteY8" fmla="*/ 3200400 h 27089100"/>
                  <a:gd name="connsiteX9" fmla="*/ 32175450 w 32175450"/>
                  <a:gd name="connsiteY9" fmla="*/ 3200400 h 27089100"/>
                  <a:gd name="connsiteX10" fmla="*/ 32175450 w 32175450"/>
                  <a:gd name="connsiteY10" fmla="*/ 6629400 h 27089100"/>
                  <a:gd name="connsiteX11" fmla="*/ 27717750 w 32175450"/>
                  <a:gd name="connsiteY11" fmla="*/ 6629400 h 27089100"/>
                  <a:gd name="connsiteX12" fmla="*/ 27717750 w 32175450"/>
                  <a:gd name="connsiteY12" fmla="*/ 7258050 h 27089100"/>
                  <a:gd name="connsiteX13" fmla="*/ 25546050 w 32175450"/>
                  <a:gd name="connsiteY13" fmla="*/ 7258050 h 27089100"/>
                  <a:gd name="connsiteX14" fmla="*/ 25546050 w 32175450"/>
                  <a:gd name="connsiteY14" fmla="*/ 10172700 h 27089100"/>
                  <a:gd name="connsiteX15" fmla="*/ 27717750 w 32175450"/>
                  <a:gd name="connsiteY15" fmla="*/ 10172700 h 27089100"/>
                  <a:gd name="connsiteX16" fmla="*/ 27717750 w 32175450"/>
                  <a:gd name="connsiteY16" fmla="*/ 13658850 h 27089100"/>
                  <a:gd name="connsiteX17" fmla="*/ 25546050 w 32175450"/>
                  <a:gd name="connsiteY17" fmla="*/ 13658850 h 27089100"/>
                  <a:gd name="connsiteX18" fmla="*/ 25546050 w 32175450"/>
                  <a:gd name="connsiteY18" fmla="*/ 15773400 h 27089100"/>
                  <a:gd name="connsiteX19" fmla="*/ 25317450 w 32175450"/>
                  <a:gd name="connsiteY19" fmla="*/ 16002000 h 27089100"/>
                  <a:gd name="connsiteX20" fmla="*/ 25317450 w 32175450"/>
                  <a:gd name="connsiteY20" fmla="*/ 18516600 h 27089100"/>
                  <a:gd name="connsiteX21" fmla="*/ 27031950 w 32175450"/>
                  <a:gd name="connsiteY21" fmla="*/ 18516600 h 27089100"/>
                  <a:gd name="connsiteX22" fmla="*/ 27031950 w 32175450"/>
                  <a:gd name="connsiteY22" fmla="*/ 19202400 h 27089100"/>
                  <a:gd name="connsiteX23" fmla="*/ 30403800 w 32175450"/>
                  <a:gd name="connsiteY23" fmla="*/ 19202400 h 27089100"/>
                  <a:gd name="connsiteX24" fmla="*/ 30403800 w 32175450"/>
                  <a:gd name="connsiteY24" fmla="*/ 20288250 h 27089100"/>
                  <a:gd name="connsiteX25" fmla="*/ 27031950 w 32175450"/>
                  <a:gd name="connsiteY25" fmla="*/ 20288250 h 27089100"/>
                  <a:gd name="connsiteX26" fmla="*/ 27031950 w 32175450"/>
                  <a:gd name="connsiteY26" fmla="*/ 20916900 h 27089100"/>
                  <a:gd name="connsiteX27" fmla="*/ 25088850 w 32175450"/>
                  <a:gd name="connsiteY27" fmla="*/ 20916900 h 27089100"/>
                  <a:gd name="connsiteX28" fmla="*/ 25088850 w 32175450"/>
                  <a:gd name="connsiteY28" fmla="*/ 26403300 h 27089100"/>
                  <a:gd name="connsiteX29" fmla="*/ 24231600 w 32175450"/>
                  <a:gd name="connsiteY29" fmla="*/ 26403300 h 27089100"/>
                  <a:gd name="connsiteX30" fmla="*/ 24231600 w 32175450"/>
                  <a:gd name="connsiteY30" fmla="*/ 27089100 h 27089100"/>
                  <a:gd name="connsiteX31" fmla="*/ 23545800 w 32175450"/>
                  <a:gd name="connsiteY31" fmla="*/ 27089100 h 27089100"/>
                  <a:gd name="connsiteX32" fmla="*/ 23545800 w 32175450"/>
                  <a:gd name="connsiteY32" fmla="*/ 26403300 h 27089100"/>
                  <a:gd name="connsiteX33" fmla="*/ 22574250 w 32175450"/>
                  <a:gd name="connsiteY33" fmla="*/ 26403300 h 27089100"/>
                  <a:gd name="connsiteX34" fmla="*/ 22574250 w 32175450"/>
                  <a:gd name="connsiteY34" fmla="*/ 20974050 h 27089100"/>
                  <a:gd name="connsiteX35" fmla="*/ 20688300 w 32175450"/>
                  <a:gd name="connsiteY35" fmla="*/ 20974050 h 27089100"/>
                  <a:gd name="connsiteX36" fmla="*/ 20688300 w 32175450"/>
                  <a:gd name="connsiteY36" fmla="*/ 18459450 h 27089100"/>
                  <a:gd name="connsiteX37" fmla="*/ 22574250 w 32175450"/>
                  <a:gd name="connsiteY37" fmla="*/ 18459450 h 27089100"/>
                  <a:gd name="connsiteX38" fmla="*/ 22574250 w 32175450"/>
                  <a:gd name="connsiteY38" fmla="*/ 15830550 h 27089100"/>
                  <a:gd name="connsiteX39" fmla="*/ 22059900 w 32175450"/>
                  <a:gd name="connsiteY39" fmla="*/ 15830550 h 27089100"/>
                  <a:gd name="connsiteX40" fmla="*/ 22059900 w 32175450"/>
                  <a:gd name="connsiteY40" fmla="*/ 13601700 h 27089100"/>
                  <a:gd name="connsiteX41" fmla="*/ 17773650 w 32175450"/>
                  <a:gd name="connsiteY41" fmla="*/ 13601700 h 27089100"/>
                  <a:gd name="connsiteX42" fmla="*/ 17773650 w 32175450"/>
                  <a:gd name="connsiteY42" fmla="*/ 25946100 h 27089100"/>
                  <a:gd name="connsiteX43" fmla="*/ 14344650 w 32175450"/>
                  <a:gd name="connsiteY43" fmla="*/ 25946100 h 27089100"/>
                  <a:gd name="connsiteX44" fmla="*/ 14344650 w 32175450"/>
                  <a:gd name="connsiteY44" fmla="*/ 13601700 h 27089100"/>
                  <a:gd name="connsiteX45" fmla="*/ 12115800 w 32175450"/>
                  <a:gd name="connsiteY45" fmla="*/ 13601700 h 27089100"/>
                  <a:gd name="connsiteX46" fmla="*/ 12115800 w 32175450"/>
                  <a:gd name="connsiteY46" fmla="*/ 10172700 h 27089100"/>
                  <a:gd name="connsiteX47" fmla="*/ 22117050 w 32175450"/>
                  <a:gd name="connsiteY47" fmla="*/ 10172700 h 27089100"/>
                  <a:gd name="connsiteX48" fmla="*/ 22117050 w 32175450"/>
                  <a:gd name="connsiteY48" fmla="*/ 7372350 h 27089100"/>
                  <a:gd name="connsiteX49" fmla="*/ 19888200 w 32175450"/>
                  <a:gd name="connsiteY49" fmla="*/ 7372350 h 27089100"/>
                  <a:gd name="connsiteX50" fmla="*/ 19888200 w 32175450"/>
                  <a:gd name="connsiteY50" fmla="*/ 6629400 h 27089100"/>
                  <a:gd name="connsiteX51" fmla="*/ 0 w 32175450"/>
                  <a:gd name="connsiteY51" fmla="*/ 6629400 h 27089100"/>
                  <a:gd name="connsiteX52" fmla="*/ 0 w 32175450"/>
                  <a:gd name="connsiteY52" fmla="*/ 3143250 h 27089100"/>
                  <a:gd name="connsiteX0" fmla="*/ 0 w 32175450"/>
                  <a:gd name="connsiteY0" fmla="*/ 3143250 h 27089100"/>
                  <a:gd name="connsiteX1" fmla="*/ 19850100 w 32175450"/>
                  <a:gd name="connsiteY1" fmla="*/ 3143250 h 27089100"/>
                  <a:gd name="connsiteX2" fmla="*/ 19850100 w 32175450"/>
                  <a:gd name="connsiteY2" fmla="*/ 863600 h 27089100"/>
                  <a:gd name="connsiteX3" fmla="*/ 21386800 w 32175450"/>
                  <a:gd name="connsiteY3" fmla="*/ 850900 h 27089100"/>
                  <a:gd name="connsiteX4" fmla="*/ 21374100 w 32175450"/>
                  <a:gd name="connsiteY4" fmla="*/ 0 h 27089100"/>
                  <a:gd name="connsiteX5" fmla="*/ 26289000 w 32175450"/>
                  <a:gd name="connsiteY5" fmla="*/ 0 h 27089100"/>
                  <a:gd name="connsiteX6" fmla="*/ 26289000 w 32175450"/>
                  <a:gd name="connsiteY6" fmla="*/ 914400 h 27089100"/>
                  <a:gd name="connsiteX7" fmla="*/ 27832050 w 32175450"/>
                  <a:gd name="connsiteY7" fmla="*/ 914400 h 27089100"/>
                  <a:gd name="connsiteX8" fmla="*/ 27832050 w 32175450"/>
                  <a:gd name="connsiteY8" fmla="*/ 3200400 h 27089100"/>
                  <a:gd name="connsiteX9" fmla="*/ 32175450 w 32175450"/>
                  <a:gd name="connsiteY9" fmla="*/ 3200400 h 27089100"/>
                  <a:gd name="connsiteX10" fmla="*/ 32175450 w 32175450"/>
                  <a:gd name="connsiteY10" fmla="*/ 6629400 h 27089100"/>
                  <a:gd name="connsiteX11" fmla="*/ 27717750 w 32175450"/>
                  <a:gd name="connsiteY11" fmla="*/ 6629400 h 27089100"/>
                  <a:gd name="connsiteX12" fmla="*/ 27717750 w 32175450"/>
                  <a:gd name="connsiteY12" fmla="*/ 7258050 h 27089100"/>
                  <a:gd name="connsiteX13" fmla="*/ 25546050 w 32175450"/>
                  <a:gd name="connsiteY13" fmla="*/ 7258050 h 27089100"/>
                  <a:gd name="connsiteX14" fmla="*/ 25546050 w 32175450"/>
                  <a:gd name="connsiteY14" fmla="*/ 10172700 h 27089100"/>
                  <a:gd name="connsiteX15" fmla="*/ 27717750 w 32175450"/>
                  <a:gd name="connsiteY15" fmla="*/ 10172700 h 27089100"/>
                  <a:gd name="connsiteX16" fmla="*/ 27717750 w 32175450"/>
                  <a:gd name="connsiteY16" fmla="*/ 13658850 h 27089100"/>
                  <a:gd name="connsiteX17" fmla="*/ 25546050 w 32175450"/>
                  <a:gd name="connsiteY17" fmla="*/ 13658850 h 27089100"/>
                  <a:gd name="connsiteX18" fmla="*/ 25546050 w 32175450"/>
                  <a:gd name="connsiteY18" fmla="*/ 15773400 h 27089100"/>
                  <a:gd name="connsiteX19" fmla="*/ 25317450 w 32175450"/>
                  <a:gd name="connsiteY19" fmla="*/ 16002000 h 27089100"/>
                  <a:gd name="connsiteX20" fmla="*/ 25317450 w 32175450"/>
                  <a:gd name="connsiteY20" fmla="*/ 18516600 h 27089100"/>
                  <a:gd name="connsiteX21" fmla="*/ 27031950 w 32175450"/>
                  <a:gd name="connsiteY21" fmla="*/ 18516600 h 27089100"/>
                  <a:gd name="connsiteX22" fmla="*/ 27031950 w 32175450"/>
                  <a:gd name="connsiteY22" fmla="*/ 19202400 h 27089100"/>
                  <a:gd name="connsiteX23" fmla="*/ 30403800 w 32175450"/>
                  <a:gd name="connsiteY23" fmla="*/ 19202400 h 27089100"/>
                  <a:gd name="connsiteX24" fmla="*/ 30403800 w 32175450"/>
                  <a:gd name="connsiteY24" fmla="*/ 20288250 h 27089100"/>
                  <a:gd name="connsiteX25" fmla="*/ 27031950 w 32175450"/>
                  <a:gd name="connsiteY25" fmla="*/ 20288250 h 27089100"/>
                  <a:gd name="connsiteX26" fmla="*/ 27031950 w 32175450"/>
                  <a:gd name="connsiteY26" fmla="*/ 20916900 h 27089100"/>
                  <a:gd name="connsiteX27" fmla="*/ 25088850 w 32175450"/>
                  <a:gd name="connsiteY27" fmla="*/ 20916900 h 27089100"/>
                  <a:gd name="connsiteX28" fmla="*/ 25088850 w 32175450"/>
                  <a:gd name="connsiteY28" fmla="*/ 26403300 h 27089100"/>
                  <a:gd name="connsiteX29" fmla="*/ 24231600 w 32175450"/>
                  <a:gd name="connsiteY29" fmla="*/ 26403300 h 27089100"/>
                  <a:gd name="connsiteX30" fmla="*/ 24231600 w 32175450"/>
                  <a:gd name="connsiteY30" fmla="*/ 27089100 h 27089100"/>
                  <a:gd name="connsiteX31" fmla="*/ 23545800 w 32175450"/>
                  <a:gd name="connsiteY31" fmla="*/ 27089100 h 27089100"/>
                  <a:gd name="connsiteX32" fmla="*/ 23545800 w 32175450"/>
                  <a:gd name="connsiteY32" fmla="*/ 26403300 h 27089100"/>
                  <a:gd name="connsiteX33" fmla="*/ 22574250 w 32175450"/>
                  <a:gd name="connsiteY33" fmla="*/ 26403300 h 27089100"/>
                  <a:gd name="connsiteX34" fmla="*/ 22574250 w 32175450"/>
                  <a:gd name="connsiteY34" fmla="*/ 20974050 h 27089100"/>
                  <a:gd name="connsiteX35" fmla="*/ 20688300 w 32175450"/>
                  <a:gd name="connsiteY35" fmla="*/ 20974050 h 27089100"/>
                  <a:gd name="connsiteX36" fmla="*/ 20688300 w 32175450"/>
                  <a:gd name="connsiteY36" fmla="*/ 18459450 h 27089100"/>
                  <a:gd name="connsiteX37" fmla="*/ 22574250 w 32175450"/>
                  <a:gd name="connsiteY37" fmla="*/ 18459450 h 27089100"/>
                  <a:gd name="connsiteX38" fmla="*/ 22574250 w 32175450"/>
                  <a:gd name="connsiteY38" fmla="*/ 15830550 h 27089100"/>
                  <a:gd name="connsiteX39" fmla="*/ 22059900 w 32175450"/>
                  <a:gd name="connsiteY39" fmla="*/ 15830550 h 27089100"/>
                  <a:gd name="connsiteX40" fmla="*/ 22059900 w 32175450"/>
                  <a:gd name="connsiteY40" fmla="*/ 13601700 h 27089100"/>
                  <a:gd name="connsiteX41" fmla="*/ 17773650 w 32175450"/>
                  <a:gd name="connsiteY41" fmla="*/ 13601700 h 27089100"/>
                  <a:gd name="connsiteX42" fmla="*/ 17773650 w 32175450"/>
                  <a:gd name="connsiteY42" fmla="*/ 25946100 h 27089100"/>
                  <a:gd name="connsiteX43" fmla="*/ 14344650 w 32175450"/>
                  <a:gd name="connsiteY43" fmla="*/ 25946100 h 27089100"/>
                  <a:gd name="connsiteX44" fmla="*/ 14344650 w 32175450"/>
                  <a:gd name="connsiteY44" fmla="*/ 13601700 h 27089100"/>
                  <a:gd name="connsiteX45" fmla="*/ 12115800 w 32175450"/>
                  <a:gd name="connsiteY45" fmla="*/ 13601700 h 27089100"/>
                  <a:gd name="connsiteX46" fmla="*/ 12115800 w 32175450"/>
                  <a:gd name="connsiteY46" fmla="*/ 10172700 h 27089100"/>
                  <a:gd name="connsiteX47" fmla="*/ 22117050 w 32175450"/>
                  <a:gd name="connsiteY47" fmla="*/ 10172700 h 27089100"/>
                  <a:gd name="connsiteX48" fmla="*/ 22117050 w 32175450"/>
                  <a:gd name="connsiteY48" fmla="*/ 7372350 h 27089100"/>
                  <a:gd name="connsiteX49" fmla="*/ 19888200 w 32175450"/>
                  <a:gd name="connsiteY49" fmla="*/ 7372350 h 27089100"/>
                  <a:gd name="connsiteX50" fmla="*/ 19888200 w 32175450"/>
                  <a:gd name="connsiteY50" fmla="*/ 6629400 h 27089100"/>
                  <a:gd name="connsiteX51" fmla="*/ 0 w 32175450"/>
                  <a:gd name="connsiteY51" fmla="*/ 6629400 h 27089100"/>
                  <a:gd name="connsiteX52" fmla="*/ 0 w 32175450"/>
                  <a:gd name="connsiteY52" fmla="*/ 3143250 h 270891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289000 w 32175450"/>
                  <a:gd name="connsiteY5" fmla="*/ 25400 h 27114500"/>
                  <a:gd name="connsiteX6" fmla="*/ 26289000 w 32175450"/>
                  <a:gd name="connsiteY6" fmla="*/ 939800 h 27114500"/>
                  <a:gd name="connsiteX7" fmla="*/ 27832050 w 32175450"/>
                  <a:gd name="connsiteY7" fmla="*/ 939800 h 27114500"/>
                  <a:gd name="connsiteX8" fmla="*/ 27832050 w 32175450"/>
                  <a:gd name="connsiteY8" fmla="*/ 32258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939800 h 27114500"/>
                  <a:gd name="connsiteX7" fmla="*/ 27832050 w 32175450"/>
                  <a:gd name="connsiteY7" fmla="*/ 939800 h 27114500"/>
                  <a:gd name="connsiteX8" fmla="*/ 27832050 w 32175450"/>
                  <a:gd name="connsiteY8" fmla="*/ 32258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876300 h 27114500"/>
                  <a:gd name="connsiteX7" fmla="*/ 27832050 w 32175450"/>
                  <a:gd name="connsiteY7" fmla="*/ 939800 h 27114500"/>
                  <a:gd name="connsiteX8" fmla="*/ 27832050 w 32175450"/>
                  <a:gd name="connsiteY8" fmla="*/ 32258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876300 h 27114500"/>
                  <a:gd name="connsiteX7" fmla="*/ 27819350 w 32175450"/>
                  <a:gd name="connsiteY7" fmla="*/ 914400 h 27114500"/>
                  <a:gd name="connsiteX8" fmla="*/ 27832050 w 32175450"/>
                  <a:gd name="connsiteY8" fmla="*/ 32258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876300 h 27114500"/>
                  <a:gd name="connsiteX7" fmla="*/ 27832050 w 32175450"/>
                  <a:gd name="connsiteY7" fmla="*/ 901700 h 27114500"/>
                  <a:gd name="connsiteX8" fmla="*/ 27832050 w 32175450"/>
                  <a:gd name="connsiteY8" fmla="*/ 32258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876300 h 27114500"/>
                  <a:gd name="connsiteX7" fmla="*/ 27832050 w 32175450"/>
                  <a:gd name="connsiteY7" fmla="*/ 901700 h 27114500"/>
                  <a:gd name="connsiteX8" fmla="*/ 27832050 w 32175450"/>
                  <a:gd name="connsiteY8" fmla="*/ 3200400 h 27114500"/>
                  <a:gd name="connsiteX9" fmla="*/ 32175450 w 32175450"/>
                  <a:gd name="connsiteY9" fmla="*/ 32258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75450"/>
                  <a:gd name="connsiteY0" fmla="*/ 3168650 h 27114500"/>
                  <a:gd name="connsiteX1" fmla="*/ 19850100 w 32175450"/>
                  <a:gd name="connsiteY1" fmla="*/ 3168650 h 27114500"/>
                  <a:gd name="connsiteX2" fmla="*/ 19850100 w 32175450"/>
                  <a:gd name="connsiteY2" fmla="*/ 889000 h 27114500"/>
                  <a:gd name="connsiteX3" fmla="*/ 21386800 w 32175450"/>
                  <a:gd name="connsiteY3" fmla="*/ 876300 h 27114500"/>
                  <a:gd name="connsiteX4" fmla="*/ 21374100 w 32175450"/>
                  <a:gd name="connsiteY4" fmla="*/ 0 h 27114500"/>
                  <a:gd name="connsiteX5" fmla="*/ 26301700 w 32175450"/>
                  <a:gd name="connsiteY5" fmla="*/ 0 h 27114500"/>
                  <a:gd name="connsiteX6" fmla="*/ 26289000 w 32175450"/>
                  <a:gd name="connsiteY6" fmla="*/ 876300 h 27114500"/>
                  <a:gd name="connsiteX7" fmla="*/ 27832050 w 32175450"/>
                  <a:gd name="connsiteY7" fmla="*/ 901700 h 27114500"/>
                  <a:gd name="connsiteX8" fmla="*/ 27832050 w 32175450"/>
                  <a:gd name="connsiteY8" fmla="*/ 3200400 h 27114500"/>
                  <a:gd name="connsiteX9" fmla="*/ 32111950 w 32175450"/>
                  <a:gd name="connsiteY9" fmla="*/ 3200400 h 27114500"/>
                  <a:gd name="connsiteX10" fmla="*/ 32175450 w 32175450"/>
                  <a:gd name="connsiteY10" fmla="*/ 6654800 h 27114500"/>
                  <a:gd name="connsiteX11" fmla="*/ 27717750 w 32175450"/>
                  <a:gd name="connsiteY11" fmla="*/ 6654800 h 27114500"/>
                  <a:gd name="connsiteX12" fmla="*/ 27717750 w 32175450"/>
                  <a:gd name="connsiteY12" fmla="*/ 7283450 h 27114500"/>
                  <a:gd name="connsiteX13" fmla="*/ 25546050 w 32175450"/>
                  <a:gd name="connsiteY13" fmla="*/ 7283450 h 27114500"/>
                  <a:gd name="connsiteX14" fmla="*/ 25546050 w 32175450"/>
                  <a:gd name="connsiteY14" fmla="*/ 10198100 h 27114500"/>
                  <a:gd name="connsiteX15" fmla="*/ 27717750 w 32175450"/>
                  <a:gd name="connsiteY15" fmla="*/ 10198100 h 27114500"/>
                  <a:gd name="connsiteX16" fmla="*/ 27717750 w 32175450"/>
                  <a:gd name="connsiteY16" fmla="*/ 13684250 h 27114500"/>
                  <a:gd name="connsiteX17" fmla="*/ 25546050 w 32175450"/>
                  <a:gd name="connsiteY17" fmla="*/ 13684250 h 27114500"/>
                  <a:gd name="connsiteX18" fmla="*/ 25546050 w 32175450"/>
                  <a:gd name="connsiteY18" fmla="*/ 15798800 h 27114500"/>
                  <a:gd name="connsiteX19" fmla="*/ 25317450 w 32175450"/>
                  <a:gd name="connsiteY19" fmla="*/ 16027400 h 27114500"/>
                  <a:gd name="connsiteX20" fmla="*/ 25317450 w 32175450"/>
                  <a:gd name="connsiteY20" fmla="*/ 18542000 h 27114500"/>
                  <a:gd name="connsiteX21" fmla="*/ 27031950 w 32175450"/>
                  <a:gd name="connsiteY21" fmla="*/ 18542000 h 27114500"/>
                  <a:gd name="connsiteX22" fmla="*/ 27031950 w 32175450"/>
                  <a:gd name="connsiteY22" fmla="*/ 19227800 h 27114500"/>
                  <a:gd name="connsiteX23" fmla="*/ 30403800 w 32175450"/>
                  <a:gd name="connsiteY23" fmla="*/ 19227800 h 27114500"/>
                  <a:gd name="connsiteX24" fmla="*/ 30403800 w 32175450"/>
                  <a:gd name="connsiteY24" fmla="*/ 20313650 h 27114500"/>
                  <a:gd name="connsiteX25" fmla="*/ 27031950 w 32175450"/>
                  <a:gd name="connsiteY25" fmla="*/ 20313650 h 27114500"/>
                  <a:gd name="connsiteX26" fmla="*/ 27031950 w 32175450"/>
                  <a:gd name="connsiteY26" fmla="*/ 20942300 h 27114500"/>
                  <a:gd name="connsiteX27" fmla="*/ 25088850 w 32175450"/>
                  <a:gd name="connsiteY27" fmla="*/ 20942300 h 27114500"/>
                  <a:gd name="connsiteX28" fmla="*/ 25088850 w 32175450"/>
                  <a:gd name="connsiteY28" fmla="*/ 26428700 h 27114500"/>
                  <a:gd name="connsiteX29" fmla="*/ 24231600 w 32175450"/>
                  <a:gd name="connsiteY29" fmla="*/ 26428700 h 27114500"/>
                  <a:gd name="connsiteX30" fmla="*/ 24231600 w 32175450"/>
                  <a:gd name="connsiteY30" fmla="*/ 27114500 h 27114500"/>
                  <a:gd name="connsiteX31" fmla="*/ 23545800 w 32175450"/>
                  <a:gd name="connsiteY31" fmla="*/ 27114500 h 27114500"/>
                  <a:gd name="connsiteX32" fmla="*/ 23545800 w 32175450"/>
                  <a:gd name="connsiteY32" fmla="*/ 26428700 h 27114500"/>
                  <a:gd name="connsiteX33" fmla="*/ 22574250 w 32175450"/>
                  <a:gd name="connsiteY33" fmla="*/ 26428700 h 27114500"/>
                  <a:gd name="connsiteX34" fmla="*/ 22574250 w 32175450"/>
                  <a:gd name="connsiteY34" fmla="*/ 20999450 h 27114500"/>
                  <a:gd name="connsiteX35" fmla="*/ 20688300 w 32175450"/>
                  <a:gd name="connsiteY35" fmla="*/ 20999450 h 27114500"/>
                  <a:gd name="connsiteX36" fmla="*/ 20688300 w 32175450"/>
                  <a:gd name="connsiteY36" fmla="*/ 18484850 h 27114500"/>
                  <a:gd name="connsiteX37" fmla="*/ 22574250 w 32175450"/>
                  <a:gd name="connsiteY37" fmla="*/ 18484850 h 27114500"/>
                  <a:gd name="connsiteX38" fmla="*/ 22574250 w 32175450"/>
                  <a:gd name="connsiteY38" fmla="*/ 15855950 h 27114500"/>
                  <a:gd name="connsiteX39" fmla="*/ 22059900 w 32175450"/>
                  <a:gd name="connsiteY39" fmla="*/ 15855950 h 27114500"/>
                  <a:gd name="connsiteX40" fmla="*/ 22059900 w 32175450"/>
                  <a:gd name="connsiteY40" fmla="*/ 13627100 h 27114500"/>
                  <a:gd name="connsiteX41" fmla="*/ 17773650 w 32175450"/>
                  <a:gd name="connsiteY41" fmla="*/ 13627100 h 27114500"/>
                  <a:gd name="connsiteX42" fmla="*/ 17773650 w 32175450"/>
                  <a:gd name="connsiteY42" fmla="*/ 25971500 h 27114500"/>
                  <a:gd name="connsiteX43" fmla="*/ 14344650 w 32175450"/>
                  <a:gd name="connsiteY43" fmla="*/ 25971500 h 27114500"/>
                  <a:gd name="connsiteX44" fmla="*/ 14344650 w 32175450"/>
                  <a:gd name="connsiteY44" fmla="*/ 13627100 h 27114500"/>
                  <a:gd name="connsiteX45" fmla="*/ 12115800 w 32175450"/>
                  <a:gd name="connsiteY45" fmla="*/ 13627100 h 27114500"/>
                  <a:gd name="connsiteX46" fmla="*/ 12115800 w 32175450"/>
                  <a:gd name="connsiteY46" fmla="*/ 10198100 h 27114500"/>
                  <a:gd name="connsiteX47" fmla="*/ 22117050 w 32175450"/>
                  <a:gd name="connsiteY47" fmla="*/ 10198100 h 27114500"/>
                  <a:gd name="connsiteX48" fmla="*/ 22117050 w 32175450"/>
                  <a:gd name="connsiteY48" fmla="*/ 7397750 h 27114500"/>
                  <a:gd name="connsiteX49" fmla="*/ 19888200 w 32175450"/>
                  <a:gd name="connsiteY49" fmla="*/ 7397750 h 27114500"/>
                  <a:gd name="connsiteX50" fmla="*/ 19888200 w 32175450"/>
                  <a:gd name="connsiteY50" fmla="*/ 6654800 h 27114500"/>
                  <a:gd name="connsiteX51" fmla="*/ 0 w 32175450"/>
                  <a:gd name="connsiteY51" fmla="*/ 6654800 h 27114500"/>
                  <a:gd name="connsiteX52" fmla="*/ 0 w 32175450"/>
                  <a:gd name="connsiteY52" fmla="*/ 3168650 h 27114500"/>
                  <a:gd name="connsiteX0" fmla="*/ 0 w 32137350"/>
                  <a:gd name="connsiteY0" fmla="*/ 3168650 h 27114500"/>
                  <a:gd name="connsiteX1" fmla="*/ 19850100 w 32137350"/>
                  <a:gd name="connsiteY1" fmla="*/ 3168650 h 27114500"/>
                  <a:gd name="connsiteX2" fmla="*/ 19850100 w 32137350"/>
                  <a:gd name="connsiteY2" fmla="*/ 889000 h 27114500"/>
                  <a:gd name="connsiteX3" fmla="*/ 21386800 w 32137350"/>
                  <a:gd name="connsiteY3" fmla="*/ 876300 h 27114500"/>
                  <a:gd name="connsiteX4" fmla="*/ 21374100 w 32137350"/>
                  <a:gd name="connsiteY4" fmla="*/ 0 h 27114500"/>
                  <a:gd name="connsiteX5" fmla="*/ 26301700 w 32137350"/>
                  <a:gd name="connsiteY5" fmla="*/ 0 h 27114500"/>
                  <a:gd name="connsiteX6" fmla="*/ 26289000 w 32137350"/>
                  <a:gd name="connsiteY6" fmla="*/ 876300 h 27114500"/>
                  <a:gd name="connsiteX7" fmla="*/ 27832050 w 32137350"/>
                  <a:gd name="connsiteY7" fmla="*/ 901700 h 27114500"/>
                  <a:gd name="connsiteX8" fmla="*/ 27832050 w 32137350"/>
                  <a:gd name="connsiteY8" fmla="*/ 3200400 h 27114500"/>
                  <a:gd name="connsiteX9" fmla="*/ 32111950 w 32137350"/>
                  <a:gd name="connsiteY9" fmla="*/ 3200400 h 27114500"/>
                  <a:gd name="connsiteX10" fmla="*/ 32137350 w 32137350"/>
                  <a:gd name="connsiteY10" fmla="*/ 6654800 h 27114500"/>
                  <a:gd name="connsiteX11" fmla="*/ 27717750 w 32137350"/>
                  <a:gd name="connsiteY11" fmla="*/ 6654800 h 27114500"/>
                  <a:gd name="connsiteX12" fmla="*/ 27717750 w 32137350"/>
                  <a:gd name="connsiteY12" fmla="*/ 7283450 h 27114500"/>
                  <a:gd name="connsiteX13" fmla="*/ 25546050 w 32137350"/>
                  <a:gd name="connsiteY13" fmla="*/ 7283450 h 27114500"/>
                  <a:gd name="connsiteX14" fmla="*/ 25546050 w 32137350"/>
                  <a:gd name="connsiteY14" fmla="*/ 10198100 h 27114500"/>
                  <a:gd name="connsiteX15" fmla="*/ 27717750 w 32137350"/>
                  <a:gd name="connsiteY15" fmla="*/ 10198100 h 27114500"/>
                  <a:gd name="connsiteX16" fmla="*/ 27717750 w 32137350"/>
                  <a:gd name="connsiteY16" fmla="*/ 13684250 h 27114500"/>
                  <a:gd name="connsiteX17" fmla="*/ 25546050 w 32137350"/>
                  <a:gd name="connsiteY17" fmla="*/ 13684250 h 27114500"/>
                  <a:gd name="connsiteX18" fmla="*/ 25546050 w 32137350"/>
                  <a:gd name="connsiteY18" fmla="*/ 15798800 h 27114500"/>
                  <a:gd name="connsiteX19" fmla="*/ 25317450 w 32137350"/>
                  <a:gd name="connsiteY19" fmla="*/ 16027400 h 27114500"/>
                  <a:gd name="connsiteX20" fmla="*/ 25317450 w 32137350"/>
                  <a:gd name="connsiteY20" fmla="*/ 18542000 h 27114500"/>
                  <a:gd name="connsiteX21" fmla="*/ 27031950 w 32137350"/>
                  <a:gd name="connsiteY21" fmla="*/ 18542000 h 27114500"/>
                  <a:gd name="connsiteX22" fmla="*/ 27031950 w 32137350"/>
                  <a:gd name="connsiteY22" fmla="*/ 19227800 h 27114500"/>
                  <a:gd name="connsiteX23" fmla="*/ 30403800 w 32137350"/>
                  <a:gd name="connsiteY23" fmla="*/ 19227800 h 27114500"/>
                  <a:gd name="connsiteX24" fmla="*/ 30403800 w 32137350"/>
                  <a:gd name="connsiteY24" fmla="*/ 20313650 h 27114500"/>
                  <a:gd name="connsiteX25" fmla="*/ 27031950 w 32137350"/>
                  <a:gd name="connsiteY25" fmla="*/ 20313650 h 27114500"/>
                  <a:gd name="connsiteX26" fmla="*/ 27031950 w 32137350"/>
                  <a:gd name="connsiteY26" fmla="*/ 20942300 h 27114500"/>
                  <a:gd name="connsiteX27" fmla="*/ 25088850 w 32137350"/>
                  <a:gd name="connsiteY27" fmla="*/ 20942300 h 27114500"/>
                  <a:gd name="connsiteX28" fmla="*/ 25088850 w 32137350"/>
                  <a:gd name="connsiteY28" fmla="*/ 26428700 h 27114500"/>
                  <a:gd name="connsiteX29" fmla="*/ 24231600 w 32137350"/>
                  <a:gd name="connsiteY29" fmla="*/ 26428700 h 27114500"/>
                  <a:gd name="connsiteX30" fmla="*/ 24231600 w 32137350"/>
                  <a:gd name="connsiteY30" fmla="*/ 27114500 h 27114500"/>
                  <a:gd name="connsiteX31" fmla="*/ 23545800 w 32137350"/>
                  <a:gd name="connsiteY31" fmla="*/ 27114500 h 27114500"/>
                  <a:gd name="connsiteX32" fmla="*/ 23545800 w 32137350"/>
                  <a:gd name="connsiteY32" fmla="*/ 26428700 h 27114500"/>
                  <a:gd name="connsiteX33" fmla="*/ 22574250 w 32137350"/>
                  <a:gd name="connsiteY33" fmla="*/ 26428700 h 27114500"/>
                  <a:gd name="connsiteX34" fmla="*/ 22574250 w 32137350"/>
                  <a:gd name="connsiteY34" fmla="*/ 20999450 h 27114500"/>
                  <a:gd name="connsiteX35" fmla="*/ 20688300 w 32137350"/>
                  <a:gd name="connsiteY35" fmla="*/ 20999450 h 27114500"/>
                  <a:gd name="connsiteX36" fmla="*/ 20688300 w 32137350"/>
                  <a:gd name="connsiteY36" fmla="*/ 18484850 h 27114500"/>
                  <a:gd name="connsiteX37" fmla="*/ 22574250 w 32137350"/>
                  <a:gd name="connsiteY37" fmla="*/ 18484850 h 27114500"/>
                  <a:gd name="connsiteX38" fmla="*/ 22574250 w 32137350"/>
                  <a:gd name="connsiteY38" fmla="*/ 15855950 h 27114500"/>
                  <a:gd name="connsiteX39" fmla="*/ 22059900 w 32137350"/>
                  <a:gd name="connsiteY39" fmla="*/ 15855950 h 27114500"/>
                  <a:gd name="connsiteX40" fmla="*/ 22059900 w 32137350"/>
                  <a:gd name="connsiteY40" fmla="*/ 13627100 h 27114500"/>
                  <a:gd name="connsiteX41" fmla="*/ 17773650 w 32137350"/>
                  <a:gd name="connsiteY41" fmla="*/ 13627100 h 27114500"/>
                  <a:gd name="connsiteX42" fmla="*/ 17773650 w 32137350"/>
                  <a:gd name="connsiteY42" fmla="*/ 25971500 h 27114500"/>
                  <a:gd name="connsiteX43" fmla="*/ 14344650 w 32137350"/>
                  <a:gd name="connsiteY43" fmla="*/ 25971500 h 27114500"/>
                  <a:gd name="connsiteX44" fmla="*/ 14344650 w 32137350"/>
                  <a:gd name="connsiteY44" fmla="*/ 13627100 h 27114500"/>
                  <a:gd name="connsiteX45" fmla="*/ 12115800 w 32137350"/>
                  <a:gd name="connsiteY45" fmla="*/ 13627100 h 27114500"/>
                  <a:gd name="connsiteX46" fmla="*/ 12115800 w 32137350"/>
                  <a:gd name="connsiteY46" fmla="*/ 10198100 h 27114500"/>
                  <a:gd name="connsiteX47" fmla="*/ 22117050 w 32137350"/>
                  <a:gd name="connsiteY47" fmla="*/ 10198100 h 27114500"/>
                  <a:gd name="connsiteX48" fmla="*/ 22117050 w 32137350"/>
                  <a:gd name="connsiteY48" fmla="*/ 7397750 h 27114500"/>
                  <a:gd name="connsiteX49" fmla="*/ 19888200 w 32137350"/>
                  <a:gd name="connsiteY49" fmla="*/ 7397750 h 27114500"/>
                  <a:gd name="connsiteX50" fmla="*/ 19888200 w 32137350"/>
                  <a:gd name="connsiteY50" fmla="*/ 6654800 h 27114500"/>
                  <a:gd name="connsiteX51" fmla="*/ 0 w 32137350"/>
                  <a:gd name="connsiteY51" fmla="*/ 6654800 h 27114500"/>
                  <a:gd name="connsiteX52" fmla="*/ 0 w 32137350"/>
                  <a:gd name="connsiteY52" fmla="*/ 3168650 h 27114500"/>
                  <a:gd name="connsiteX0" fmla="*/ 0 w 32111950"/>
                  <a:gd name="connsiteY0" fmla="*/ 3168650 h 27114500"/>
                  <a:gd name="connsiteX1" fmla="*/ 19850100 w 32111950"/>
                  <a:gd name="connsiteY1" fmla="*/ 3168650 h 27114500"/>
                  <a:gd name="connsiteX2" fmla="*/ 19850100 w 32111950"/>
                  <a:gd name="connsiteY2" fmla="*/ 889000 h 27114500"/>
                  <a:gd name="connsiteX3" fmla="*/ 21386800 w 32111950"/>
                  <a:gd name="connsiteY3" fmla="*/ 876300 h 27114500"/>
                  <a:gd name="connsiteX4" fmla="*/ 21374100 w 32111950"/>
                  <a:gd name="connsiteY4" fmla="*/ 0 h 27114500"/>
                  <a:gd name="connsiteX5" fmla="*/ 26301700 w 32111950"/>
                  <a:gd name="connsiteY5" fmla="*/ 0 h 27114500"/>
                  <a:gd name="connsiteX6" fmla="*/ 26289000 w 32111950"/>
                  <a:gd name="connsiteY6" fmla="*/ 876300 h 27114500"/>
                  <a:gd name="connsiteX7" fmla="*/ 27832050 w 32111950"/>
                  <a:gd name="connsiteY7" fmla="*/ 901700 h 27114500"/>
                  <a:gd name="connsiteX8" fmla="*/ 27832050 w 32111950"/>
                  <a:gd name="connsiteY8" fmla="*/ 3200400 h 27114500"/>
                  <a:gd name="connsiteX9" fmla="*/ 32111950 w 32111950"/>
                  <a:gd name="connsiteY9" fmla="*/ 3200400 h 27114500"/>
                  <a:gd name="connsiteX10" fmla="*/ 32086550 w 32111950"/>
                  <a:gd name="connsiteY10" fmla="*/ 6629400 h 27114500"/>
                  <a:gd name="connsiteX11" fmla="*/ 27717750 w 32111950"/>
                  <a:gd name="connsiteY11" fmla="*/ 6654800 h 27114500"/>
                  <a:gd name="connsiteX12" fmla="*/ 27717750 w 32111950"/>
                  <a:gd name="connsiteY12" fmla="*/ 7283450 h 27114500"/>
                  <a:gd name="connsiteX13" fmla="*/ 25546050 w 32111950"/>
                  <a:gd name="connsiteY13" fmla="*/ 7283450 h 27114500"/>
                  <a:gd name="connsiteX14" fmla="*/ 25546050 w 32111950"/>
                  <a:gd name="connsiteY14" fmla="*/ 10198100 h 27114500"/>
                  <a:gd name="connsiteX15" fmla="*/ 27717750 w 32111950"/>
                  <a:gd name="connsiteY15" fmla="*/ 10198100 h 27114500"/>
                  <a:gd name="connsiteX16" fmla="*/ 27717750 w 32111950"/>
                  <a:gd name="connsiteY16" fmla="*/ 13684250 h 27114500"/>
                  <a:gd name="connsiteX17" fmla="*/ 25546050 w 32111950"/>
                  <a:gd name="connsiteY17" fmla="*/ 13684250 h 27114500"/>
                  <a:gd name="connsiteX18" fmla="*/ 25546050 w 32111950"/>
                  <a:gd name="connsiteY18" fmla="*/ 15798800 h 27114500"/>
                  <a:gd name="connsiteX19" fmla="*/ 25317450 w 32111950"/>
                  <a:gd name="connsiteY19" fmla="*/ 16027400 h 27114500"/>
                  <a:gd name="connsiteX20" fmla="*/ 25317450 w 32111950"/>
                  <a:gd name="connsiteY20" fmla="*/ 18542000 h 27114500"/>
                  <a:gd name="connsiteX21" fmla="*/ 27031950 w 32111950"/>
                  <a:gd name="connsiteY21" fmla="*/ 18542000 h 27114500"/>
                  <a:gd name="connsiteX22" fmla="*/ 27031950 w 32111950"/>
                  <a:gd name="connsiteY22" fmla="*/ 19227800 h 27114500"/>
                  <a:gd name="connsiteX23" fmla="*/ 30403800 w 32111950"/>
                  <a:gd name="connsiteY23" fmla="*/ 19227800 h 27114500"/>
                  <a:gd name="connsiteX24" fmla="*/ 30403800 w 32111950"/>
                  <a:gd name="connsiteY24" fmla="*/ 20313650 h 27114500"/>
                  <a:gd name="connsiteX25" fmla="*/ 27031950 w 32111950"/>
                  <a:gd name="connsiteY25" fmla="*/ 20313650 h 27114500"/>
                  <a:gd name="connsiteX26" fmla="*/ 27031950 w 32111950"/>
                  <a:gd name="connsiteY26" fmla="*/ 20942300 h 27114500"/>
                  <a:gd name="connsiteX27" fmla="*/ 25088850 w 32111950"/>
                  <a:gd name="connsiteY27" fmla="*/ 20942300 h 27114500"/>
                  <a:gd name="connsiteX28" fmla="*/ 25088850 w 32111950"/>
                  <a:gd name="connsiteY28" fmla="*/ 26428700 h 27114500"/>
                  <a:gd name="connsiteX29" fmla="*/ 24231600 w 32111950"/>
                  <a:gd name="connsiteY29" fmla="*/ 26428700 h 27114500"/>
                  <a:gd name="connsiteX30" fmla="*/ 24231600 w 32111950"/>
                  <a:gd name="connsiteY30" fmla="*/ 27114500 h 27114500"/>
                  <a:gd name="connsiteX31" fmla="*/ 23545800 w 32111950"/>
                  <a:gd name="connsiteY31" fmla="*/ 27114500 h 27114500"/>
                  <a:gd name="connsiteX32" fmla="*/ 23545800 w 32111950"/>
                  <a:gd name="connsiteY32" fmla="*/ 26428700 h 27114500"/>
                  <a:gd name="connsiteX33" fmla="*/ 22574250 w 32111950"/>
                  <a:gd name="connsiteY33" fmla="*/ 26428700 h 27114500"/>
                  <a:gd name="connsiteX34" fmla="*/ 22574250 w 32111950"/>
                  <a:gd name="connsiteY34" fmla="*/ 20999450 h 27114500"/>
                  <a:gd name="connsiteX35" fmla="*/ 20688300 w 32111950"/>
                  <a:gd name="connsiteY35" fmla="*/ 20999450 h 27114500"/>
                  <a:gd name="connsiteX36" fmla="*/ 20688300 w 32111950"/>
                  <a:gd name="connsiteY36" fmla="*/ 18484850 h 27114500"/>
                  <a:gd name="connsiteX37" fmla="*/ 22574250 w 32111950"/>
                  <a:gd name="connsiteY37" fmla="*/ 18484850 h 27114500"/>
                  <a:gd name="connsiteX38" fmla="*/ 22574250 w 32111950"/>
                  <a:gd name="connsiteY38" fmla="*/ 15855950 h 27114500"/>
                  <a:gd name="connsiteX39" fmla="*/ 22059900 w 32111950"/>
                  <a:gd name="connsiteY39" fmla="*/ 15855950 h 27114500"/>
                  <a:gd name="connsiteX40" fmla="*/ 22059900 w 32111950"/>
                  <a:gd name="connsiteY40" fmla="*/ 13627100 h 27114500"/>
                  <a:gd name="connsiteX41" fmla="*/ 17773650 w 32111950"/>
                  <a:gd name="connsiteY41" fmla="*/ 13627100 h 27114500"/>
                  <a:gd name="connsiteX42" fmla="*/ 17773650 w 32111950"/>
                  <a:gd name="connsiteY42" fmla="*/ 25971500 h 27114500"/>
                  <a:gd name="connsiteX43" fmla="*/ 14344650 w 32111950"/>
                  <a:gd name="connsiteY43" fmla="*/ 25971500 h 27114500"/>
                  <a:gd name="connsiteX44" fmla="*/ 14344650 w 32111950"/>
                  <a:gd name="connsiteY44" fmla="*/ 13627100 h 27114500"/>
                  <a:gd name="connsiteX45" fmla="*/ 12115800 w 32111950"/>
                  <a:gd name="connsiteY45" fmla="*/ 13627100 h 27114500"/>
                  <a:gd name="connsiteX46" fmla="*/ 12115800 w 32111950"/>
                  <a:gd name="connsiteY46" fmla="*/ 10198100 h 27114500"/>
                  <a:gd name="connsiteX47" fmla="*/ 22117050 w 32111950"/>
                  <a:gd name="connsiteY47" fmla="*/ 10198100 h 27114500"/>
                  <a:gd name="connsiteX48" fmla="*/ 22117050 w 32111950"/>
                  <a:gd name="connsiteY48" fmla="*/ 7397750 h 27114500"/>
                  <a:gd name="connsiteX49" fmla="*/ 19888200 w 32111950"/>
                  <a:gd name="connsiteY49" fmla="*/ 7397750 h 27114500"/>
                  <a:gd name="connsiteX50" fmla="*/ 19888200 w 32111950"/>
                  <a:gd name="connsiteY50" fmla="*/ 6654800 h 27114500"/>
                  <a:gd name="connsiteX51" fmla="*/ 0 w 32111950"/>
                  <a:gd name="connsiteY51" fmla="*/ 6654800 h 27114500"/>
                  <a:gd name="connsiteX52" fmla="*/ 0 w 321119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29400 h 27114500"/>
                  <a:gd name="connsiteX11" fmla="*/ 27717750 w 32124650"/>
                  <a:gd name="connsiteY11" fmla="*/ 6654800 h 27114500"/>
                  <a:gd name="connsiteX12" fmla="*/ 27717750 w 32124650"/>
                  <a:gd name="connsiteY12" fmla="*/ 7283450 h 27114500"/>
                  <a:gd name="connsiteX13" fmla="*/ 25546050 w 32124650"/>
                  <a:gd name="connsiteY13" fmla="*/ 72834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29400 h 27114500"/>
                  <a:gd name="connsiteX11" fmla="*/ 27717750 w 32124650"/>
                  <a:gd name="connsiteY11" fmla="*/ 6616700 h 27114500"/>
                  <a:gd name="connsiteX12" fmla="*/ 27717750 w 32124650"/>
                  <a:gd name="connsiteY12" fmla="*/ 7283450 h 27114500"/>
                  <a:gd name="connsiteX13" fmla="*/ 25546050 w 32124650"/>
                  <a:gd name="connsiteY13" fmla="*/ 72834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17750 w 32124650"/>
                  <a:gd name="connsiteY12" fmla="*/ 7283450 h 27114500"/>
                  <a:gd name="connsiteX13" fmla="*/ 25546050 w 32124650"/>
                  <a:gd name="connsiteY13" fmla="*/ 72834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17750 w 32124650"/>
                  <a:gd name="connsiteY12" fmla="*/ 7385050 h 27114500"/>
                  <a:gd name="connsiteX13" fmla="*/ 25546050 w 32124650"/>
                  <a:gd name="connsiteY13" fmla="*/ 72834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17750 w 32124650"/>
                  <a:gd name="connsiteY12" fmla="*/ 73850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304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1170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117050 w 32124650"/>
                  <a:gd name="connsiteY48" fmla="*/ 73977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317450 w 32124650"/>
                  <a:gd name="connsiteY19" fmla="*/ 160274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177750 w 32124650"/>
                  <a:gd name="connsiteY19" fmla="*/ 15798800 h 27114500"/>
                  <a:gd name="connsiteX20" fmla="*/ 25317450 w 32124650"/>
                  <a:gd name="connsiteY20" fmla="*/ 185420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177750 w 32124650"/>
                  <a:gd name="connsiteY19" fmla="*/ 15798800 h 27114500"/>
                  <a:gd name="connsiteX20" fmla="*/ 25177750 w 32124650"/>
                  <a:gd name="connsiteY20" fmla="*/ 184023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177750 w 32124650"/>
                  <a:gd name="connsiteY19" fmla="*/ 15798800 h 27114500"/>
                  <a:gd name="connsiteX20" fmla="*/ 25177750 w 32124650"/>
                  <a:gd name="connsiteY20" fmla="*/ 184404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101550 w 32124650"/>
                  <a:gd name="connsiteY19" fmla="*/ 15798800 h 27114500"/>
                  <a:gd name="connsiteX20" fmla="*/ 25177750 w 32124650"/>
                  <a:gd name="connsiteY20" fmla="*/ 184404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12650 w 32124650"/>
                  <a:gd name="connsiteY19" fmla="*/ 15798800 h 27114500"/>
                  <a:gd name="connsiteX20" fmla="*/ 25177750 w 32124650"/>
                  <a:gd name="connsiteY20" fmla="*/ 184404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12650 w 32124650"/>
                  <a:gd name="connsiteY19" fmla="*/ 15798800 h 27114500"/>
                  <a:gd name="connsiteX20" fmla="*/ 24999950 w 32124650"/>
                  <a:gd name="connsiteY20" fmla="*/ 184404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12650 w 32124650"/>
                  <a:gd name="connsiteY19" fmla="*/ 15798800 h 27114500"/>
                  <a:gd name="connsiteX20" fmla="*/ 25050750 w 32124650"/>
                  <a:gd name="connsiteY20" fmla="*/ 184277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634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7031950 w 32124650"/>
                  <a:gd name="connsiteY21" fmla="*/ 185420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55750 w 32124650"/>
                  <a:gd name="connsiteY21" fmla="*/ 18453100 h 27114500"/>
                  <a:gd name="connsiteX22" fmla="*/ 27031950 w 32124650"/>
                  <a:gd name="connsiteY22" fmla="*/ 192278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55750 w 32124650"/>
                  <a:gd name="connsiteY21" fmla="*/ 18453100 h 27114500"/>
                  <a:gd name="connsiteX22" fmla="*/ 26993850 w 32124650"/>
                  <a:gd name="connsiteY22" fmla="*/ 191516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55750 w 32124650"/>
                  <a:gd name="connsiteY21" fmla="*/ 18453100 h 27114500"/>
                  <a:gd name="connsiteX22" fmla="*/ 26981150 w 32124650"/>
                  <a:gd name="connsiteY22" fmla="*/ 191516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938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403800 w 32124650"/>
                  <a:gd name="connsiteY23" fmla="*/ 192278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403800 w 32124650"/>
                  <a:gd name="connsiteY24" fmla="*/ 203136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27600 w 32124650"/>
                  <a:gd name="connsiteY24" fmla="*/ 20275550 h 27114500"/>
                  <a:gd name="connsiteX25" fmla="*/ 27031950 w 32124650"/>
                  <a:gd name="connsiteY25" fmla="*/ 20313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27600 w 32124650"/>
                  <a:gd name="connsiteY24" fmla="*/ 20275550 h 27114500"/>
                  <a:gd name="connsiteX25" fmla="*/ 26993850 w 32124650"/>
                  <a:gd name="connsiteY25" fmla="*/ 202374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93850 w 32124650"/>
                  <a:gd name="connsiteY25" fmla="*/ 202374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70319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88850 w 32124650"/>
                  <a:gd name="connsiteY28" fmla="*/ 264287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4860250 w 32124650"/>
                  <a:gd name="connsiteY28" fmla="*/ 263779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88850 w 32124650"/>
                  <a:gd name="connsiteY27" fmla="*/ 209423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253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545800 w 32124650"/>
                  <a:gd name="connsiteY31" fmla="*/ 27114500 h 27114500"/>
                  <a:gd name="connsiteX32" fmla="*/ 2354580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65300"/>
                  <a:gd name="connsiteX1" fmla="*/ 19850100 w 32124650"/>
                  <a:gd name="connsiteY1" fmla="*/ 3168650 h 27165300"/>
                  <a:gd name="connsiteX2" fmla="*/ 19850100 w 32124650"/>
                  <a:gd name="connsiteY2" fmla="*/ 889000 h 27165300"/>
                  <a:gd name="connsiteX3" fmla="*/ 21386800 w 32124650"/>
                  <a:gd name="connsiteY3" fmla="*/ 876300 h 27165300"/>
                  <a:gd name="connsiteX4" fmla="*/ 21374100 w 32124650"/>
                  <a:gd name="connsiteY4" fmla="*/ 0 h 27165300"/>
                  <a:gd name="connsiteX5" fmla="*/ 26301700 w 32124650"/>
                  <a:gd name="connsiteY5" fmla="*/ 0 h 27165300"/>
                  <a:gd name="connsiteX6" fmla="*/ 26289000 w 32124650"/>
                  <a:gd name="connsiteY6" fmla="*/ 876300 h 27165300"/>
                  <a:gd name="connsiteX7" fmla="*/ 27832050 w 32124650"/>
                  <a:gd name="connsiteY7" fmla="*/ 901700 h 27165300"/>
                  <a:gd name="connsiteX8" fmla="*/ 27832050 w 32124650"/>
                  <a:gd name="connsiteY8" fmla="*/ 3200400 h 27165300"/>
                  <a:gd name="connsiteX9" fmla="*/ 32111950 w 32124650"/>
                  <a:gd name="connsiteY9" fmla="*/ 3200400 h 27165300"/>
                  <a:gd name="connsiteX10" fmla="*/ 32124650 w 32124650"/>
                  <a:gd name="connsiteY10" fmla="*/ 6616700 h 27165300"/>
                  <a:gd name="connsiteX11" fmla="*/ 27717750 w 32124650"/>
                  <a:gd name="connsiteY11" fmla="*/ 6616700 h 27165300"/>
                  <a:gd name="connsiteX12" fmla="*/ 27705050 w 32124650"/>
                  <a:gd name="connsiteY12" fmla="*/ 7372350 h 27165300"/>
                  <a:gd name="connsiteX13" fmla="*/ 25546050 w 32124650"/>
                  <a:gd name="connsiteY13" fmla="*/ 7359650 h 27165300"/>
                  <a:gd name="connsiteX14" fmla="*/ 25546050 w 32124650"/>
                  <a:gd name="connsiteY14" fmla="*/ 10198100 h 27165300"/>
                  <a:gd name="connsiteX15" fmla="*/ 27717750 w 32124650"/>
                  <a:gd name="connsiteY15" fmla="*/ 10198100 h 27165300"/>
                  <a:gd name="connsiteX16" fmla="*/ 27717750 w 32124650"/>
                  <a:gd name="connsiteY16" fmla="*/ 13684250 h 27165300"/>
                  <a:gd name="connsiteX17" fmla="*/ 25546050 w 32124650"/>
                  <a:gd name="connsiteY17" fmla="*/ 13684250 h 27165300"/>
                  <a:gd name="connsiteX18" fmla="*/ 25546050 w 32124650"/>
                  <a:gd name="connsiteY18" fmla="*/ 15798800 h 27165300"/>
                  <a:gd name="connsiteX19" fmla="*/ 25050750 w 32124650"/>
                  <a:gd name="connsiteY19" fmla="*/ 15811500 h 27165300"/>
                  <a:gd name="connsiteX20" fmla="*/ 25050750 w 32124650"/>
                  <a:gd name="connsiteY20" fmla="*/ 18427700 h 27165300"/>
                  <a:gd name="connsiteX21" fmla="*/ 26968450 w 32124650"/>
                  <a:gd name="connsiteY21" fmla="*/ 18427700 h 27165300"/>
                  <a:gd name="connsiteX22" fmla="*/ 26981150 w 32124650"/>
                  <a:gd name="connsiteY22" fmla="*/ 19151600 h 27165300"/>
                  <a:gd name="connsiteX23" fmla="*/ 30327600 w 32124650"/>
                  <a:gd name="connsiteY23" fmla="*/ 19164300 h 27165300"/>
                  <a:gd name="connsiteX24" fmla="*/ 30353000 w 32124650"/>
                  <a:gd name="connsiteY24" fmla="*/ 20212050 h 27165300"/>
                  <a:gd name="connsiteX25" fmla="*/ 26968450 w 32124650"/>
                  <a:gd name="connsiteY25" fmla="*/ 20186650 h 27165300"/>
                  <a:gd name="connsiteX26" fmla="*/ 26968450 w 32124650"/>
                  <a:gd name="connsiteY26" fmla="*/ 20942300 h 27165300"/>
                  <a:gd name="connsiteX27" fmla="*/ 25063450 w 32124650"/>
                  <a:gd name="connsiteY27" fmla="*/ 20929600 h 27165300"/>
                  <a:gd name="connsiteX28" fmla="*/ 25063450 w 32124650"/>
                  <a:gd name="connsiteY28" fmla="*/ 26441400 h 27165300"/>
                  <a:gd name="connsiteX29" fmla="*/ 24231600 w 32124650"/>
                  <a:gd name="connsiteY29" fmla="*/ 26428700 h 27165300"/>
                  <a:gd name="connsiteX30" fmla="*/ 24231600 w 32124650"/>
                  <a:gd name="connsiteY30" fmla="*/ 27114500 h 27165300"/>
                  <a:gd name="connsiteX31" fmla="*/ 23545800 w 32124650"/>
                  <a:gd name="connsiteY31" fmla="*/ 27114500 h 27165300"/>
                  <a:gd name="connsiteX32" fmla="*/ 23454360 w 32124650"/>
                  <a:gd name="connsiteY32" fmla="*/ 26428700 h 27165300"/>
                  <a:gd name="connsiteX33" fmla="*/ 22574250 w 32124650"/>
                  <a:gd name="connsiteY33" fmla="*/ 26428700 h 27165300"/>
                  <a:gd name="connsiteX34" fmla="*/ 22574250 w 32124650"/>
                  <a:gd name="connsiteY34" fmla="*/ 20999450 h 27165300"/>
                  <a:gd name="connsiteX35" fmla="*/ 20688300 w 32124650"/>
                  <a:gd name="connsiteY35" fmla="*/ 20999450 h 27165300"/>
                  <a:gd name="connsiteX36" fmla="*/ 20688300 w 32124650"/>
                  <a:gd name="connsiteY36" fmla="*/ 18484850 h 27165300"/>
                  <a:gd name="connsiteX37" fmla="*/ 22574250 w 32124650"/>
                  <a:gd name="connsiteY37" fmla="*/ 18484850 h 27165300"/>
                  <a:gd name="connsiteX38" fmla="*/ 22574250 w 32124650"/>
                  <a:gd name="connsiteY38" fmla="*/ 15855950 h 27165300"/>
                  <a:gd name="connsiteX39" fmla="*/ 22059900 w 32124650"/>
                  <a:gd name="connsiteY39" fmla="*/ 15855950 h 27165300"/>
                  <a:gd name="connsiteX40" fmla="*/ 22059900 w 32124650"/>
                  <a:gd name="connsiteY40" fmla="*/ 13627100 h 27165300"/>
                  <a:gd name="connsiteX41" fmla="*/ 17773650 w 32124650"/>
                  <a:gd name="connsiteY41" fmla="*/ 13627100 h 27165300"/>
                  <a:gd name="connsiteX42" fmla="*/ 17773650 w 32124650"/>
                  <a:gd name="connsiteY42" fmla="*/ 25971500 h 27165300"/>
                  <a:gd name="connsiteX43" fmla="*/ 14344650 w 32124650"/>
                  <a:gd name="connsiteY43" fmla="*/ 25971500 h 27165300"/>
                  <a:gd name="connsiteX44" fmla="*/ 14344650 w 32124650"/>
                  <a:gd name="connsiteY44" fmla="*/ 13627100 h 27165300"/>
                  <a:gd name="connsiteX45" fmla="*/ 12115800 w 32124650"/>
                  <a:gd name="connsiteY45" fmla="*/ 13627100 h 27165300"/>
                  <a:gd name="connsiteX46" fmla="*/ 12115800 w 32124650"/>
                  <a:gd name="connsiteY46" fmla="*/ 10198100 h 27165300"/>
                  <a:gd name="connsiteX47" fmla="*/ 22053550 w 32124650"/>
                  <a:gd name="connsiteY47" fmla="*/ 10198100 h 27165300"/>
                  <a:gd name="connsiteX48" fmla="*/ 22053550 w 32124650"/>
                  <a:gd name="connsiteY48" fmla="*/ 7385050 h 27165300"/>
                  <a:gd name="connsiteX49" fmla="*/ 19888200 w 32124650"/>
                  <a:gd name="connsiteY49" fmla="*/ 7397750 h 27165300"/>
                  <a:gd name="connsiteX50" fmla="*/ 19888200 w 32124650"/>
                  <a:gd name="connsiteY50" fmla="*/ 6654800 h 27165300"/>
                  <a:gd name="connsiteX51" fmla="*/ 0 w 32124650"/>
                  <a:gd name="connsiteY51" fmla="*/ 6654800 h 27165300"/>
                  <a:gd name="connsiteX52" fmla="*/ 0 w 32124650"/>
                  <a:gd name="connsiteY52" fmla="*/ 3168650 h 27165300"/>
                  <a:gd name="connsiteX0" fmla="*/ 0 w 32124650"/>
                  <a:gd name="connsiteY0" fmla="*/ 3168650 h 27139381"/>
                  <a:gd name="connsiteX1" fmla="*/ 19850100 w 32124650"/>
                  <a:gd name="connsiteY1" fmla="*/ 3168650 h 27139381"/>
                  <a:gd name="connsiteX2" fmla="*/ 19850100 w 32124650"/>
                  <a:gd name="connsiteY2" fmla="*/ 889000 h 27139381"/>
                  <a:gd name="connsiteX3" fmla="*/ 21386800 w 32124650"/>
                  <a:gd name="connsiteY3" fmla="*/ 876300 h 27139381"/>
                  <a:gd name="connsiteX4" fmla="*/ 21374100 w 32124650"/>
                  <a:gd name="connsiteY4" fmla="*/ 0 h 27139381"/>
                  <a:gd name="connsiteX5" fmla="*/ 26301700 w 32124650"/>
                  <a:gd name="connsiteY5" fmla="*/ 0 h 27139381"/>
                  <a:gd name="connsiteX6" fmla="*/ 26289000 w 32124650"/>
                  <a:gd name="connsiteY6" fmla="*/ 876300 h 27139381"/>
                  <a:gd name="connsiteX7" fmla="*/ 27832050 w 32124650"/>
                  <a:gd name="connsiteY7" fmla="*/ 901700 h 27139381"/>
                  <a:gd name="connsiteX8" fmla="*/ 27832050 w 32124650"/>
                  <a:gd name="connsiteY8" fmla="*/ 3200400 h 27139381"/>
                  <a:gd name="connsiteX9" fmla="*/ 32111950 w 32124650"/>
                  <a:gd name="connsiteY9" fmla="*/ 3200400 h 27139381"/>
                  <a:gd name="connsiteX10" fmla="*/ 32124650 w 32124650"/>
                  <a:gd name="connsiteY10" fmla="*/ 6616700 h 27139381"/>
                  <a:gd name="connsiteX11" fmla="*/ 27717750 w 32124650"/>
                  <a:gd name="connsiteY11" fmla="*/ 6616700 h 27139381"/>
                  <a:gd name="connsiteX12" fmla="*/ 27705050 w 32124650"/>
                  <a:gd name="connsiteY12" fmla="*/ 7372350 h 27139381"/>
                  <a:gd name="connsiteX13" fmla="*/ 25546050 w 32124650"/>
                  <a:gd name="connsiteY13" fmla="*/ 7359650 h 27139381"/>
                  <a:gd name="connsiteX14" fmla="*/ 25546050 w 32124650"/>
                  <a:gd name="connsiteY14" fmla="*/ 10198100 h 27139381"/>
                  <a:gd name="connsiteX15" fmla="*/ 27717750 w 32124650"/>
                  <a:gd name="connsiteY15" fmla="*/ 10198100 h 27139381"/>
                  <a:gd name="connsiteX16" fmla="*/ 27717750 w 32124650"/>
                  <a:gd name="connsiteY16" fmla="*/ 13684250 h 27139381"/>
                  <a:gd name="connsiteX17" fmla="*/ 25546050 w 32124650"/>
                  <a:gd name="connsiteY17" fmla="*/ 13684250 h 27139381"/>
                  <a:gd name="connsiteX18" fmla="*/ 25546050 w 32124650"/>
                  <a:gd name="connsiteY18" fmla="*/ 15798800 h 27139381"/>
                  <a:gd name="connsiteX19" fmla="*/ 25050750 w 32124650"/>
                  <a:gd name="connsiteY19" fmla="*/ 15811500 h 27139381"/>
                  <a:gd name="connsiteX20" fmla="*/ 25050750 w 32124650"/>
                  <a:gd name="connsiteY20" fmla="*/ 18427700 h 27139381"/>
                  <a:gd name="connsiteX21" fmla="*/ 26968450 w 32124650"/>
                  <a:gd name="connsiteY21" fmla="*/ 18427700 h 27139381"/>
                  <a:gd name="connsiteX22" fmla="*/ 26981150 w 32124650"/>
                  <a:gd name="connsiteY22" fmla="*/ 19151600 h 27139381"/>
                  <a:gd name="connsiteX23" fmla="*/ 30327600 w 32124650"/>
                  <a:gd name="connsiteY23" fmla="*/ 19164300 h 27139381"/>
                  <a:gd name="connsiteX24" fmla="*/ 30353000 w 32124650"/>
                  <a:gd name="connsiteY24" fmla="*/ 20212050 h 27139381"/>
                  <a:gd name="connsiteX25" fmla="*/ 26968450 w 32124650"/>
                  <a:gd name="connsiteY25" fmla="*/ 20186650 h 27139381"/>
                  <a:gd name="connsiteX26" fmla="*/ 26968450 w 32124650"/>
                  <a:gd name="connsiteY26" fmla="*/ 20942300 h 27139381"/>
                  <a:gd name="connsiteX27" fmla="*/ 25063450 w 32124650"/>
                  <a:gd name="connsiteY27" fmla="*/ 20929600 h 27139381"/>
                  <a:gd name="connsiteX28" fmla="*/ 25063450 w 32124650"/>
                  <a:gd name="connsiteY28" fmla="*/ 26441400 h 27139381"/>
                  <a:gd name="connsiteX29" fmla="*/ 24231600 w 32124650"/>
                  <a:gd name="connsiteY29" fmla="*/ 26428700 h 27139381"/>
                  <a:gd name="connsiteX30" fmla="*/ 24231600 w 32124650"/>
                  <a:gd name="connsiteY30" fmla="*/ 27114500 h 27139381"/>
                  <a:gd name="connsiteX31" fmla="*/ 23461980 w 32124650"/>
                  <a:gd name="connsiteY31" fmla="*/ 27076400 h 27139381"/>
                  <a:gd name="connsiteX32" fmla="*/ 23454360 w 32124650"/>
                  <a:gd name="connsiteY32" fmla="*/ 26428700 h 27139381"/>
                  <a:gd name="connsiteX33" fmla="*/ 22574250 w 32124650"/>
                  <a:gd name="connsiteY33" fmla="*/ 26428700 h 27139381"/>
                  <a:gd name="connsiteX34" fmla="*/ 22574250 w 32124650"/>
                  <a:gd name="connsiteY34" fmla="*/ 20999450 h 27139381"/>
                  <a:gd name="connsiteX35" fmla="*/ 20688300 w 32124650"/>
                  <a:gd name="connsiteY35" fmla="*/ 20999450 h 27139381"/>
                  <a:gd name="connsiteX36" fmla="*/ 20688300 w 32124650"/>
                  <a:gd name="connsiteY36" fmla="*/ 18484850 h 27139381"/>
                  <a:gd name="connsiteX37" fmla="*/ 22574250 w 32124650"/>
                  <a:gd name="connsiteY37" fmla="*/ 18484850 h 27139381"/>
                  <a:gd name="connsiteX38" fmla="*/ 22574250 w 32124650"/>
                  <a:gd name="connsiteY38" fmla="*/ 15855950 h 27139381"/>
                  <a:gd name="connsiteX39" fmla="*/ 22059900 w 32124650"/>
                  <a:gd name="connsiteY39" fmla="*/ 15855950 h 27139381"/>
                  <a:gd name="connsiteX40" fmla="*/ 22059900 w 32124650"/>
                  <a:gd name="connsiteY40" fmla="*/ 13627100 h 27139381"/>
                  <a:gd name="connsiteX41" fmla="*/ 17773650 w 32124650"/>
                  <a:gd name="connsiteY41" fmla="*/ 13627100 h 27139381"/>
                  <a:gd name="connsiteX42" fmla="*/ 17773650 w 32124650"/>
                  <a:gd name="connsiteY42" fmla="*/ 25971500 h 27139381"/>
                  <a:gd name="connsiteX43" fmla="*/ 14344650 w 32124650"/>
                  <a:gd name="connsiteY43" fmla="*/ 25971500 h 27139381"/>
                  <a:gd name="connsiteX44" fmla="*/ 14344650 w 32124650"/>
                  <a:gd name="connsiteY44" fmla="*/ 13627100 h 27139381"/>
                  <a:gd name="connsiteX45" fmla="*/ 12115800 w 32124650"/>
                  <a:gd name="connsiteY45" fmla="*/ 13627100 h 27139381"/>
                  <a:gd name="connsiteX46" fmla="*/ 12115800 w 32124650"/>
                  <a:gd name="connsiteY46" fmla="*/ 10198100 h 27139381"/>
                  <a:gd name="connsiteX47" fmla="*/ 22053550 w 32124650"/>
                  <a:gd name="connsiteY47" fmla="*/ 10198100 h 27139381"/>
                  <a:gd name="connsiteX48" fmla="*/ 22053550 w 32124650"/>
                  <a:gd name="connsiteY48" fmla="*/ 7385050 h 27139381"/>
                  <a:gd name="connsiteX49" fmla="*/ 19888200 w 32124650"/>
                  <a:gd name="connsiteY49" fmla="*/ 7397750 h 27139381"/>
                  <a:gd name="connsiteX50" fmla="*/ 19888200 w 32124650"/>
                  <a:gd name="connsiteY50" fmla="*/ 6654800 h 27139381"/>
                  <a:gd name="connsiteX51" fmla="*/ 0 w 32124650"/>
                  <a:gd name="connsiteY51" fmla="*/ 6654800 h 27139381"/>
                  <a:gd name="connsiteX52" fmla="*/ 0 w 32124650"/>
                  <a:gd name="connsiteY52" fmla="*/ 3168650 h 27139381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61980 w 32124650"/>
                  <a:gd name="connsiteY31" fmla="*/ 27076400 h 27114500"/>
                  <a:gd name="connsiteX32" fmla="*/ 2345436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61980 w 32124650"/>
                  <a:gd name="connsiteY31" fmla="*/ 27076400 h 27114500"/>
                  <a:gd name="connsiteX32" fmla="*/ 2345436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7900"/>
                  <a:gd name="connsiteX1" fmla="*/ 19850100 w 32124650"/>
                  <a:gd name="connsiteY1" fmla="*/ 3168650 h 27117900"/>
                  <a:gd name="connsiteX2" fmla="*/ 19850100 w 32124650"/>
                  <a:gd name="connsiteY2" fmla="*/ 889000 h 27117900"/>
                  <a:gd name="connsiteX3" fmla="*/ 21386800 w 32124650"/>
                  <a:gd name="connsiteY3" fmla="*/ 876300 h 27117900"/>
                  <a:gd name="connsiteX4" fmla="*/ 21374100 w 32124650"/>
                  <a:gd name="connsiteY4" fmla="*/ 0 h 27117900"/>
                  <a:gd name="connsiteX5" fmla="*/ 26301700 w 32124650"/>
                  <a:gd name="connsiteY5" fmla="*/ 0 h 27117900"/>
                  <a:gd name="connsiteX6" fmla="*/ 26289000 w 32124650"/>
                  <a:gd name="connsiteY6" fmla="*/ 876300 h 27117900"/>
                  <a:gd name="connsiteX7" fmla="*/ 27832050 w 32124650"/>
                  <a:gd name="connsiteY7" fmla="*/ 901700 h 27117900"/>
                  <a:gd name="connsiteX8" fmla="*/ 27832050 w 32124650"/>
                  <a:gd name="connsiteY8" fmla="*/ 3200400 h 27117900"/>
                  <a:gd name="connsiteX9" fmla="*/ 32111950 w 32124650"/>
                  <a:gd name="connsiteY9" fmla="*/ 3200400 h 27117900"/>
                  <a:gd name="connsiteX10" fmla="*/ 32124650 w 32124650"/>
                  <a:gd name="connsiteY10" fmla="*/ 6616700 h 27117900"/>
                  <a:gd name="connsiteX11" fmla="*/ 27717750 w 32124650"/>
                  <a:gd name="connsiteY11" fmla="*/ 6616700 h 27117900"/>
                  <a:gd name="connsiteX12" fmla="*/ 27705050 w 32124650"/>
                  <a:gd name="connsiteY12" fmla="*/ 7372350 h 27117900"/>
                  <a:gd name="connsiteX13" fmla="*/ 25546050 w 32124650"/>
                  <a:gd name="connsiteY13" fmla="*/ 7359650 h 27117900"/>
                  <a:gd name="connsiteX14" fmla="*/ 25546050 w 32124650"/>
                  <a:gd name="connsiteY14" fmla="*/ 10198100 h 27117900"/>
                  <a:gd name="connsiteX15" fmla="*/ 27717750 w 32124650"/>
                  <a:gd name="connsiteY15" fmla="*/ 10198100 h 27117900"/>
                  <a:gd name="connsiteX16" fmla="*/ 27717750 w 32124650"/>
                  <a:gd name="connsiteY16" fmla="*/ 13684250 h 27117900"/>
                  <a:gd name="connsiteX17" fmla="*/ 25546050 w 32124650"/>
                  <a:gd name="connsiteY17" fmla="*/ 13684250 h 27117900"/>
                  <a:gd name="connsiteX18" fmla="*/ 25546050 w 32124650"/>
                  <a:gd name="connsiteY18" fmla="*/ 15798800 h 27117900"/>
                  <a:gd name="connsiteX19" fmla="*/ 25050750 w 32124650"/>
                  <a:gd name="connsiteY19" fmla="*/ 15811500 h 27117900"/>
                  <a:gd name="connsiteX20" fmla="*/ 25050750 w 32124650"/>
                  <a:gd name="connsiteY20" fmla="*/ 18427700 h 27117900"/>
                  <a:gd name="connsiteX21" fmla="*/ 26968450 w 32124650"/>
                  <a:gd name="connsiteY21" fmla="*/ 18427700 h 27117900"/>
                  <a:gd name="connsiteX22" fmla="*/ 26981150 w 32124650"/>
                  <a:gd name="connsiteY22" fmla="*/ 19151600 h 27117900"/>
                  <a:gd name="connsiteX23" fmla="*/ 30327600 w 32124650"/>
                  <a:gd name="connsiteY23" fmla="*/ 19164300 h 27117900"/>
                  <a:gd name="connsiteX24" fmla="*/ 30353000 w 32124650"/>
                  <a:gd name="connsiteY24" fmla="*/ 20212050 h 27117900"/>
                  <a:gd name="connsiteX25" fmla="*/ 26968450 w 32124650"/>
                  <a:gd name="connsiteY25" fmla="*/ 20186650 h 27117900"/>
                  <a:gd name="connsiteX26" fmla="*/ 26968450 w 32124650"/>
                  <a:gd name="connsiteY26" fmla="*/ 20942300 h 27117900"/>
                  <a:gd name="connsiteX27" fmla="*/ 25063450 w 32124650"/>
                  <a:gd name="connsiteY27" fmla="*/ 20929600 h 27117900"/>
                  <a:gd name="connsiteX28" fmla="*/ 25063450 w 32124650"/>
                  <a:gd name="connsiteY28" fmla="*/ 26441400 h 27117900"/>
                  <a:gd name="connsiteX29" fmla="*/ 24231600 w 32124650"/>
                  <a:gd name="connsiteY29" fmla="*/ 26428700 h 27117900"/>
                  <a:gd name="connsiteX30" fmla="*/ 24231600 w 32124650"/>
                  <a:gd name="connsiteY30" fmla="*/ 27114500 h 27117900"/>
                  <a:gd name="connsiteX31" fmla="*/ 23454360 w 32124650"/>
                  <a:gd name="connsiteY31" fmla="*/ 27106880 h 27117900"/>
                  <a:gd name="connsiteX32" fmla="*/ 23454360 w 32124650"/>
                  <a:gd name="connsiteY32" fmla="*/ 26428700 h 27117900"/>
                  <a:gd name="connsiteX33" fmla="*/ 22574250 w 32124650"/>
                  <a:gd name="connsiteY33" fmla="*/ 26428700 h 27117900"/>
                  <a:gd name="connsiteX34" fmla="*/ 22574250 w 32124650"/>
                  <a:gd name="connsiteY34" fmla="*/ 20999450 h 27117900"/>
                  <a:gd name="connsiteX35" fmla="*/ 20688300 w 32124650"/>
                  <a:gd name="connsiteY35" fmla="*/ 20999450 h 27117900"/>
                  <a:gd name="connsiteX36" fmla="*/ 20688300 w 32124650"/>
                  <a:gd name="connsiteY36" fmla="*/ 18484850 h 27117900"/>
                  <a:gd name="connsiteX37" fmla="*/ 22574250 w 32124650"/>
                  <a:gd name="connsiteY37" fmla="*/ 18484850 h 27117900"/>
                  <a:gd name="connsiteX38" fmla="*/ 22574250 w 32124650"/>
                  <a:gd name="connsiteY38" fmla="*/ 15855950 h 27117900"/>
                  <a:gd name="connsiteX39" fmla="*/ 22059900 w 32124650"/>
                  <a:gd name="connsiteY39" fmla="*/ 15855950 h 27117900"/>
                  <a:gd name="connsiteX40" fmla="*/ 22059900 w 32124650"/>
                  <a:gd name="connsiteY40" fmla="*/ 13627100 h 27117900"/>
                  <a:gd name="connsiteX41" fmla="*/ 17773650 w 32124650"/>
                  <a:gd name="connsiteY41" fmla="*/ 13627100 h 27117900"/>
                  <a:gd name="connsiteX42" fmla="*/ 17773650 w 32124650"/>
                  <a:gd name="connsiteY42" fmla="*/ 25971500 h 27117900"/>
                  <a:gd name="connsiteX43" fmla="*/ 14344650 w 32124650"/>
                  <a:gd name="connsiteY43" fmla="*/ 25971500 h 27117900"/>
                  <a:gd name="connsiteX44" fmla="*/ 14344650 w 32124650"/>
                  <a:gd name="connsiteY44" fmla="*/ 13627100 h 27117900"/>
                  <a:gd name="connsiteX45" fmla="*/ 12115800 w 32124650"/>
                  <a:gd name="connsiteY45" fmla="*/ 13627100 h 27117900"/>
                  <a:gd name="connsiteX46" fmla="*/ 12115800 w 32124650"/>
                  <a:gd name="connsiteY46" fmla="*/ 10198100 h 27117900"/>
                  <a:gd name="connsiteX47" fmla="*/ 22053550 w 32124650"/>
                  <a:gd name="connsiteY47" fmla="*/ 10198100 h 27117900"/>
                  <a:gd name="connsiteX48" fmla="*/ 22053550 w 32124650"/>
                  <a:gd name="connsiteY48" fmla="*/ 7385050 h 27117900"/>
                  <a:gd name="connsiteX49" fmla="*/ 19888200 w 32124650"/>
                  <a:gd name="connsiteY49" fmla="*/ 7397750 h 27117900"/>
                  <a:gd name="connsiteX50" fmla="*/ 19888200 w 32124650"/>
                  <a:gd name="connsiteY50" fmla="*/ 6654800 h 27117900"/>
                  <a:gd name="connsiteX51" fmla="*/ 0 w 32124650"/>
                  <a:gd name="connsiteY51" fmla="*/ 6654800 h 27117900"/>
                  <a:gd name="connsiteX52" fmla="*/ 0 w 32124650"/>
                  <a:gd name="connsiteY52" fmla="*/ 3168650 h 27117900"/>
                  <a:gd name="connsiteX0" fmla="*/ 0 w 32124650"/>
                  <a:gd name="connsiteY0" fmla="*/ 3168650 h 27117900"/>
                  <a:gd name="connsiteX1" fmla="*/ 19850100 w 32124650"/>
                  <a:gd name="connsiteY1" fmla="*/ 3168650 h 27117900"/>
                  <a:gd name="connsiteX2" fmla="*/ 19850100 w 32124650"/>
                  <a:gd name="connsiteY2" fmla="*/ 889000 h 27117900"/>
                  <a:gd name="connsiteX3" fmla="*/ 21386800 w 32124650"/>
                  <a:gd name="connsiteY3" fmla="*/ 876300 h 27117900"/>
                  <a:gd name="connsiteX4" fmla="*/ 21374100 w 32124650"/>
                  <a:gd name="connsiteY4" fmla="*/ 0 h 27117900"/>
                  <a:gd name="connsiteX5" fmla="*/ 26301700 w 32124650"/>
                  <a:gd name="connsiteY5" fmla="*/ 0 h 27117900"/>
                  <a:gd name="connsiteX6" fmla="*/ 26289000 w 32124650"/>
                  <a:gd name="connsiteY6" fmla="*/ 876300 h 27117900"/>
                  <a:gd name="connsiteX7" fmla="*/ 27832050 w 32124650"/>
                  <a:gd name="connsiteY7" fmla="*/ 901700 h 27117900"/>
                  <a:gd name="connsiteX8" fmla="*/ 27832050 w 32124650"/>
                  <a:gd name="connsiteY8" fmla="*/ 3200400 h 27117900"/>
                  <a:gd name="connsiteX9" fmla="*/ 32111950 w 32124650"/>
                  <a:gd name="connsiteY9" fmla="*/ 3200400 h 27117900"/>
                  <a:gd name="connsiteX10" fmla="*/ 32124650 w 32124650"/>
                  <a:gd name="connsiteY10" fmla="*/ 6616700 h 27117900"/>
                  <a:gd name="connsiteX11" fmla="*/ 27717750 w 32124650"/>
                  <a:gd name="connsiteY11" fmla="*/ 6616700 h 27117900"/>
                  <a:gd name="connsiteX12" fmla="*/ 27705050 w 32124650"/>
                  <a:gd name="connsiteY12" fmla="*/ 7372350 h 27117900"/>
                  <a:gd name="connsiteX13" fmla="*/ 25546050 w 32124650"/>
                  <a:gd name="connsiteY13" fmla="*/ 7359650 h 27117900"/>
                  <a:gd name="connsiteX14" fmla="*/ 25546050 w 32124650"/>
                  <a:gd name="connsiteY14" fmla="*/ 10198100 h 27117900"/>
                  <a:gd name="connsiteX15" fmla="*/ 27717750 w 32124650"/>
                  <a:gd name="connsiteY15" fmla="*/ 10198100 h 27117900"/>
                  <a:gd name="connsiteX16" fmla="*/ 27717750 w 32124650"/>
                  <a:gd name="connsiteY16" fmla="*/ 13684250 h 27117900"/>
                  <a:gd name="connsiteX17" fmla="*/ 25546050 w 32124650"/>
                  <a:gd name="connsiteY17" fmla="*/ 13684250 h 27117900"/>
                  <a:gd name="connsiteX18" fmla="*/ 25546050 w 32124650"/>
                  <a:gd name="connsiteY18" fmla="*/ 15798800 h 27117900"/>
                  <a:gd name="connsiteX19" fmla="*/ 25050750 w 32124650"/>
                  <a:gd name="connsiteY19" fmla="*/ 15811500 h 27117900"/>
                  <a:gd name="connsiteX20" fmla="*/ 25050750 w 32124650"/>
                  <a:gd name="connsiteY20" fmla="*/ 18427700 h 27117900"/>
                  <a:gd name="connsiteX21" fmla="*/ 26968450 w 32124650"/>
                  <a:gd name="connsiteY21" fmla="*/ 18427700 h 27117900"/>
                  <a:gd name="connsiteX22" fmla="*/ 26981150 w 32124650"/>
                  <a:gd name="connsiteY22" fmla="*/ 19151600 h 27117900"/>
                  <a:gd name="connsiteX23" fmla="*/ 30327600 w 32124650"/>
                  <a:gd name="connsiteY23" fmla="*/ 19164300 h 27117900"/>
                  <a:gd name="connsiteX24" fmla="*/ 30353000 w 32124650"/>
                  <a:gd name="connsiteY24" fmla="*/ 20212050 h 27117900"/>
                  <a:gd name="connsiteX25" fmla="*/ 26968450 w 32124650"/>
                  <a:gd name="connsiteY25" fmla="*/ 20186650 h 27117900"/>
                  <a:gd name="connsiteX26" fmla="*/ 26968450 w 32124650"/>
                  <a:gd name="connsiteY26" fmla="*/ 20942300 h 27117900"/>
                  <a:gd name="connsiteX27" fmla="*/ 25063450 w 32124650"/>
                  <a:gd name="connsiteY27" fmla="*/ 20929600 h 27117900"/>
                  <a:gd name="connsiteX28" fmla="*/ 25063450 w 32124650"/>
                  <a:gd name="connsiteY28" fmla="*/ 26441400 h 27117900"/>
                  <a:gd name="connsiteX29" fmla="*/ 24231600 w 32124650"/>
                  <a:gd name="connsiteY29" fmla="*/ 26428700 h 27117900"/>
                  <a:gd name="connsiteX30" fmla="*/ 24231600 w 32124650"/>
                  <a:gd name="connsiteY30" fmla="*/ 27114500 h 27117900"/>
                  <a:gd name="connsiteX31" fmla="*/ 23454360 w 32124650"/>
                  <a:gd name="connsiteY31" fmla="*/ 27106880 h 27117900"/>
                  <a:gd name="connsiteX32" fmla="*/ 23454360 w 32124650"/>
                  <a:gd name="connsiteY32" fmla="*/ 26428700 h 27117900"/>
                  <a:gd name="connsiteX33" fmla="*/ 22574250 w 32124650"/>
                  <a:gd name="connsiteY33" fmla="*/ 26428700 h 27117900"/>
                  <a:gd name="connsiteX34" fmla="*/ 22574250 w 32124650"/>
                  <a:gd name="connsiteY34" fmla="*/ 20999450 h 27117900"/>
                  <a:gd name="connsiteX35" fmla="*/ 20688300 w 32124650"/>
                  <a:gd name="connsiteY35" fmla="*/ 20999450 h 27117900"/>
                  <a:gd name="connsiteX36" fmla="*/ 20688300 w 32124650"/>
                  <a:gd name="connsiteY36" fmla="*/ 18484850 h 27117900"/>
                  <a:gd name="connsiteX37" fmla="*/ 22574250 w 32124650"/>
                  <a:gd name="connsiteY37" fmla="*/ 18484850 h 27117900"/>
                  <a:gd name="connsiteX38" fmla="*/ 22574250 w 32124650"/>
                  <a:gd name="connsiteY38" fmla="*/ 15855950 h 27117900"/>
                  <a:gd name="connsiteX39" fmla="*/ 22059900 w 32124650"/>
                  <a:gd name="connsiteY39" fmla="*/ 15855950 h 27117900"/>
                  <a:gd name="connsiteX40" fmla="*/ 22059900 w 32124650"/>
                  <a:gd name="connsiteY40" fmla="*/ 13627100 h 27117900"/>
                  <a:gd name="connsiteX41" fmla="*/ 17773650 w 32124650"/>
                  <a:gd name="connsiteY41" fmla="*/ 13627100 h 27117900"/>
                  <a:gd name="connsiteX42" fmla="*/ 17773650 w 32124650"/>
                  <a:gd name="connsiteY42" fmla="*/ 25971500 h 27117900"/>
                  <a:gd name="connsiteX43" fmla="*/ 14344650 w 32124650"/>
                  <a:gd name="connsiteY43" fmla="*/ 25971500 h 27117900"/>
                  <a:gd name="connsiteX44" fmla="*/ 14344650 w 32124650"/>
                  <a:gd name="connsiteY44" fmla="*/ 13627100 h 27117900"/>
                  <a:gd name="connsiteX45" fmla="*/ 12115800 w 32124650"/>
                  <a:gd name="connsiteY45" fmla="*/ 13627100 h 27117900"/>
                  <a:gd name="connsiteX46" fmla="*/ 12115800 w 32124650"/>
                  <a:gd name="connsiteY46" fmla="*/ 10198100 h 27117900"/>
                  <a:gd name="connsiteX47" fmla="*/ 22053550 w 32124650"/>
                  <a:gd name="connsiteY47" fmla="*/ 10198100 h 27117900"/>
                  <a:gd name="connsiteX48" fmla="*/ 22053550 w 32124650"/>
                  <a:gd name="connsiteY48" fmla="*/ 7385050 h 27117900"/>
                  <a:gd name="connsiteX49" fmla="*/ 19888200 w 32124650"/>
                  <a:gd name="connsiteY49" fmla="*/ 7397750 h 27117900"/>
                  <a:gd name="connsiteX50" fmla="*/ 19888200 w 32124650"/>
                  <a:gd name="connsiteY50" fmla="*/ 6654800 h 27117900"/>
                  <a:gd name="connsiteX51" fmla="*/ 0 w 32124650"/>
                  <a:gd name="connsiteY51" fmla="*/ 6654800 h 27117900"/>
                  <a:gd name="connsiteX52" fmla="*/ 0 w 32124650"/>
                  <a:gd name="connsiteY52" fmla="*/ 3168650 h 27117900"/>
                  <a:gd name="connsiteX0" fmla="*/ 0 w 32124650"/>
                  <a:gd name="connsiteY0" fmla="*/ 3168650 h 27117900"/>
                  <a:gd name="connsiteX1" fmla="*/ 19850100 w 32124650"/>
                  <a:gd name="connsiteY1" fmla="*/ 3168650 h 27117900"/>
                  <a:gd name="connsiteX2" fmla="*/ 19850100 w 32124650"/>
                  <a:gd name="connsiteY2" fmla="*/ 889000 h 27117900"/>
                  <a:gd name="connsiteX3" fmla="*/ 21386800 w 32124650"/>
                  <a:gd name="connsiteY3" fmla="*/ 876300 h 27117900"/>
                  <a:gd name="connsiteX4" fmla="*/ 21374100 w 32124650"/>
                  <a:gd name="connsiteY4" fmla="*/ 0 h 27117900"/>
                  <a:gd name="connsiteX5" fmla="*/ 26301700 w 32124650"/>
                  <a:gd name="connsiteY5" fmla="*/ 0 h 27117900"/>
                  <a:gd name="connsiteX6" fmla="*/ 26289000 w 32124650"/>
                  <a:gd name="connsiteY6" fmla="*/ 876300 h 27117900"/>
                  <a:gd name="connsiteX7" fmla="*/ 27832050 w 32124650"/>
                  <a:gd name="connsiteY7" fmla="*/ 901700 h 27117900"/>
                  <a:gd name="connsiteX8" fmla="*/ 27832050 w 32124650"/>
                  <a:gd name="connsiteY8" fmla="*/ 3200400 h 27117900"/>
                  <a:gd name="connsiteX9" fmla="*/ 32111950 w 32124650"/>
                  <a:gd name="connsiteY9" fmla="*/ 3200400 h 27117900"/>
                  <a:gd name="connsiteX10" fmla="*/ 32124650 w 32124650"/>
                  <a:gd name="connsiteY10" fmla="*/ 6616700 h 27117900"/>
                  <a:gd name="connsiteX11" fmla="*/ 27717750 w 32124650"/>
                  <a:gd name="connsiteY11" fmla="*/ 6616700 h 27117900"/>
                  <a:gd name="connsiteX12" fmla="*/ 27705050 w 32124650"/>
                  <a:gd name="connsiteY12" fmla="*/ 7372350 h 27117900"/>
                  <a:gd name="connsiteX13" fmla="*/ 25546050 w 32124650"/>
                  <a:gd name="connsiteY13" fmla="*/ 7359650 h 27117900"/>
                  <a:gd name="connsiteX14" fmla="*/ 25546050 w 32124650"/>
                  <a:gd name="connsiteY14" fmla="*/ 10198100 h 27117900"/>
                  <a:gd name="connsiteX15" fmla="*/ 27717750 w 32124650"/>
                  <a:gd name="connsiteY15" fmla="*/ 10198100 h 27117900"/>
                  <a:gd name="connsiteX16" fmla="*/ 27717750 w 32124650"/>
                  <a:gd name="connsiteY16" fmla="*/ 13684250 h 27117900"/>
                  <a:gd name="connsiteX17" fmla="*/ 25546050 w 32124650"/>
                  <a:gd name="connsiteY17" fmla="*/ 13684250 h 27117900"/>
                  <a:gd name="connsiteX18" fmla="*/ 25546050 w 32124650"/>
                  <a:gd name="connsiteY18" fmla="*/ 15798800 h 27117900"/>
                  <a:gd name="connsiteX19" fmla="*/ 25050750 w 32124650"/>
                  <a:gd name="connsiteY19" fmla="*/ 15811500 h 27117900"/>
                  <a:gd name="connsiteX20" fmla="*/ 25050750 w 32124650"/>
                  <a:gd name="connsiteY20" fmla="*/ 18427700 h 27117900"/>
                  <a:gd name="connsiteX21" fmla="*/ 26968450 w 32124650"/>
                  <a:gd name="connsiteY21" fmla="*/ 18427700 h 27117900"/>
                  <a:gd name="connsiteX22" fmla="*/ 26981150 w 32124650"/>
                  <a:gd name="connsiteY22" fmla="*/ 19151600 h 27117900"/>
                  <a:gd name="connsiteX23" fmla="*/ 30327600 w 32124650"/>
                  <a:gd name="connsiteY23" fmla="*/ 19164300 h 27117900"/>
                  <a:gd name="connsiteX24" fmla="*/ 30353000 w 32124650"/>
                  <a:gd name="connsiteY24" fmla="*/ 20212050 h 27117900"/>
                  <a:gd name="connsiteX25" fmla="*/ 26968450 w 32124650"/>
                  <a:gd name="connsiteY25" fmla="*/ 20186650 h 27117900"/>
                  <a:gd name="connsiteX26" fmla="*/ 26968450 w 32124650"/>
                  <a:gd name="connsiteY26" fmla="*/ 20942300 h 27117900"/>
                  <a:gd name="connsiteX27" fmla="*/ 25063450 w 32124650"/>
                  <a:gd name="connsiteY27" fmla="*/ 20929600 h 27117900"/>
                  <a:gd name="connsiteX28" fmla="*/ 25063450 w 32124650"/>
                  <a:gd name="connsiteY28" fmla="*/ 26441400 h 27117900"/>
                  <a:gd name="connsiteX29" fmla="*/ 24231600 w 32124650"/>
                  <a:gd name="connsiteY29" fmla="*/ 26428700 h 27117900"/>
                  <a:gd name="connsiteX30" fmla="*/ 24231600 w 32124650"/>
                  <a:gd name="connsiteY30" fmla="*/ 27114500 h 27117900"/>
                  <a:gd name="connsiteX31" fmla="*/ 23416260 w 32124650"/>
                  <a:gd name="connsiteY31" fmla="*/ 27106880 h 27117900"/>
                  <a:gd name="connsiteX32" fmla="*/ 23454360 w 32124650"/>
                  <a:gd name="connsiteY32" fmla="*/ 26428700 h 27117900"/>
                  <a:gd name="connsiteX33" fmla="*/ 22574250 w 32124650"/>
                  <a:gd name="connsiteY33" fmla="*/ 26428700 h 27117900"/>
                  <a:gd name="connsiteX34" fmla="*/ 22574250 w 32124650"/>
                  <a:gd name="connsiteY34" fmla="*/ 20999450 h 27117900"/>
                  <a:gd name="connsiteX35" fmla="*/ 20688300 w 32124650"/>
                  <a:gd name="connsiteY35" fmla="*/ 20999450 h 27117900"/>
                  <a:gd name="connsiteX36" fmla="*/ 20688300 w 32124650"/>
                  <a:gd name="connsiteY36" fmla="*/ 18484850 h 27117900"/>
                  <a:gd name="connsiteX37" fmla="*/ 22574250 w 32124650"/>
                  <a:gd name="connsiteY37" fmla="*/ 18484850 h 27117900"/>
                  <a:gd name="connsiteX38" fmla="*/ 22574250 w 32124650"/>
                  <a:gd name="connsiteY38" fmla="*/ 15855950 h 27117900"/>
                  <a:gd name="connsiteX39" fmla="*/ 22059900 w 32124650"/>
                  <a:gd name="connsiteY39" fmla="*/ 15855950 h 27117900"/>
                  <a:gd name="connsiteX40" fmla="*/ 22059900 w 32124650"/>
                  <a:gd name="connsiteY40" fmla="*/ 13627100 h 27117900"/>
                  <a:gd name="connsiteX41" fmla="*/ 17773650 w 32124650"/>
                  <a:gd name="connsiteY41" fmla="*/ 13627100 h 27117900"/>
                  <a:gd name="connsiteX42" fmla="*/ 17773650 w 32124650"/>
                  <a:gd name="connsiteY42" fmla="*/ 25971500 h 27117900"/>
                  <a:gd name="connsiteX43" fmla="*/ 14344650 w 32124650"/>
                  <a:gd name="connsiteY43" fmla="*/ 25971500 h 27117900"/>
                  <a:gd name="connsiteX44" fmla="*/ 14344650 w 32124650"/>
                  <a:gd name="connsiteY44" fmla="*/ 13627100 h 27117900"/>
                  <a:gd name="connsiteX45" fmla="*/ 12115800 w 32124650"/>
                  <a:gd name="connsiteY45" fmla="*/ 13627100 h 27117900"/>
                  <a:gd name="connsiteX46" fmla="*/ 12115800 w 32124650"/>
                  <a:gd name="connsiteY46" fmla="*/ 10198100 h 27117900"/>
                  <a:gd name="connsiteX47" fmla="*/ 22053550 w 32124650"/>
                  <a:gd name="connsiteY47" fmla="*/ 10198100 h 27117900"/>
                  <a:gd name="connsiteX48" fmla="*/ 22053550 w 32124650"/>
                  <a:gd name="connsiteY48" fmla="*/ 7385050 h 27117900"/>
                  <a:gd name="connsiteX49" fmla="*/ 19888200 w 32124650"/>
                  <a:gd name="connsiteY49" fmla="*/ 7397750 h 27117900"/>
                  <a:gd name="connsiteX50" fmla="*/ 19888200 w 32124650"/>
                  <a:gd name="connsiteY50" fmla="*/ 6654800 h 27117900"/>
                  <a:gd name="connsiteX51" fmla="*/ 0 w 32124650"/>
                  <a:gd name="connsiteY51" fmla="*/ 6654800 h 27117900"/>
                  <a:gd name="connsiteX52" fmla="*/ 0 w 32124650"/>
                  <a:gd name="connsiteY52" fmla="*/ 3168650 h 271179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16260 w 32124650"/>
                  <a:gd name="connsiteY31" fmla="*/ 27106880 h 27114500"/>
                  <a:gd name="connsiteX32" fmla="*/ 2345436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16260 w 32124650"/>
                  <a:gd name="connsiteY31" fmla="*/ 27106880 h 27114500"/>
                  <a:gd name="connsiteX32" fmla="*/ 2342388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1626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1626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4140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684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68450 w 32124650"/>
                  <a:gd name="connsiteY25" fmla="*/ 201866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6845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53000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38712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27600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8242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79880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0 w 32124650"/>
                  <a:gd name="connsiteY0" fmla="*/ 3168650 h 27114500"/>
                  <a:gd name="connsiteX1" fmla="*/ 19850100 w 32124650"/>
                  <a:gd name="connsiteY1" fmla="*/ 3168650 h 27114500"/>
                  <a:gd name="connsiteX2" fmla="*/ 19850100 w 32124650"/>
                  <a:gd name="connsiteY2" fmla="*/ 889000 h 27114500"/>
                  <a:gd name="connsiteX3" fmla="*/ 21386800 w 32124650"/>
                  <a:gd name="connsiteY3" fmla="*/ 876300 h 27114500"/>
                  <a:gd name="connsiteX4" fmla="*/ 21374100 w 32124650"/>
                  <a:gd name="connsiteY4" fmla="*/ 0 h 27114500"/>
                  <a:gd name="connsiteX5" fmla="*/ 26301700 w 32124650"/>
                  <a:gd name="connsiteY5" fmla="*/ 0 h 27114500"/>
                  <a:gd name="connsiteX6" fmla="*/ 26289000 w 32124650"/>
                  <a:gd name="connsiteY6" fmla="*/ 876300 h 27114500"/>
                  <a:gd name="connsiteX7" fmla="*/ 27832050 w 32124650"/>
                  <a:gd name="connsiteY7" fmla="*/ 901700 h 27114500"/>
                  <a:gd name="connsiteX8" fmla="*/ 27832050 w 32124650"/>
                  <a:gd name="connsiteY8" fmla="*/ 3200400 h 27114500"/>
                  <a:gd name="connsiteX9" fmla="*/ 32111950 w 32124650"/>
                  <a:gd name="connsiteY9" fmla="*/ 3200400 h 27114500"/>
                  <a:gd name="connsiteX10" fmla="*/ 32124650 w 32124650"/>
                  <a:gd name="connsiteY10" fmla="*/ 6616700 h 27114500"/>
                  <a:gd name="connsiteX11" fmla="*/ 27717750 w 32124650"/>
                  <a:gd name="connsiteY11" fmla="*/ 6616700 h 27114500"/>
                  <a:gd name="connsiteX12" fmla="*/ 27705050 w 32124650"/>
                  <a:gd name="connsiteY12" fmla="*/ 7372350 h 27114500"/>
                  <a:gd name="connsiteX13" fmla="*/ 25546050 w 32124650"/>
                  <a:gd name="connsiteY13" fmla="*/ 7359650 h 27114500"/>
                  <a:gd name="connsiteX14" fmla="*/ 25546050 w 32124650"/>
                  <a:gd name="connsiteY14" fmla="*/ 10198100 h 27114500"/>
                  <a:gd name="connsiteX15" fmla="*/ 27717750 w 32124650"/>
                  <a:gd name="connsiteY15" fmla="*/ 10198100 h 27114500"/>
                  <a:gd name="connsiteX16" fmla="*/ 27717750 w 32124650"/>
                  <a:gd name="connsiteY16" fmla="*/ 13684250 h 27114500"/>
                  <a:gd name="connsiteX17" fmla="*/ 25546050 w 32124650"/>
                  <a:gd name="connsiteY17" fmla="*/ 13684250 h 27114500"/>
                  <a:gd name="connsiteX18" fmla="*/ 25546050 w 32124650"/>
                  <a:gd name="connsiteY18" fmla="*/ 15821660 h 27114500"/>
                  <a:gd name="connsiteX19" fmla="*/ 25050750 w 32124650"/>
                  <a:gd name="connsiteY19" fmla="*/ 15811500 h 27114500"/>
                  <a:gd name="connsiteX20" fmla="*/ 25050750 w 32124650"/>
                  <a:gd name="connsiteY20" fmla="*/ 18427700 h 27114500"/>
                  <a:gd name="connsiteX21" fmla="*/ 26981150 w 32124650"/>
                  <a:gd name="connsiteY21" fmla="*/ 18427700 h 27114500"/>
                  <a:gd name="connsiteX22" fmla="*/ 26981150 w 32124650"/>
                  <a:gd name="connsiteY22" fmla="*/ 19151600 h 27114500"/>
                  <a:gd name="connsiteX23" fmla="*/ 30334744 w 32124650"/>
                  <a:gd name="connsiteY23" fmla="*/ 19164300 h 27114500"/>
                  <a:gd name="connsiteX24" fmla="*/ 30331568 w 32124650"/>
                  <a:gd name="connsiteY24" fmla="*/ 20212050 h 27114500"/>
                  <a:gd name="connsiteX25" fmla="*/ 26981150 w 32124650"/>
                  <a:gd name="connsiteY25" fmla="*/ 20212050 h 27114500"/>
                  <a:gd name="connsiteX26" fmla="*/ 26974800 w 32124650"/>
                  <a:gd name="connsiteY26" fmla="*/ 20942300 h 27114500"/>
                  <a:gd name="connsiteX27" fmla="*/ 25063450 w 32124650"/>
                  <a:gd name="connsiteY27" fmla="*/ 20929600 h 27114500"/>
                  <a:gd name="connsiteX28" fmla="*/ 25063450 w 32124650"/>
                  <a:gd name="connsiteY28" fmla="*/ 26433780 h 27114500"/>
                  <a:gd name="connsiteX29" fmla="*/ 24231600 w 32124650"/>
                  <a:gd name="connsiteY29" fmla="*/ 26428700 h 27114500"/>
                  <a:gd name="connsiteX30" fmla="*/ 24231600 w 32124650"/>
                  <a:gd name="connsiteY30" fmla="*/ 27114500 h 27114500"/>
                  <a:gd name="connsiteX31" fmla="*/ 23401020 w 32124650"/>
                  <a:gd name="connsiteY31" fmla="*/ 27106880 h 27114500"/>
                  <a:gd name="connsiteX32" fmla="*/ 23401020 w 32124650"/>
                  <a:gd name="connsiteY32" fmla="*/ 26428700 h 27114500"/>
                  <a:gd name="connsiteX33" fmla="*/ 22574250 w 32124650"/>
                  <a:gd name="connsiteY33" fmla="*/ 26428700 h 27114500"/>
                  <a:gd name="connsiteX34" fmla="*/ 22574250 w 32124650"/>
                  <a:gd name="connsiteY34" fmla="*/ 20999450 h 27114500"/>
                  <a:gd name="connsiteX35" fmla="*/ 20688300 w 32124650"/>
                  <a:gd name="connsiteY35" fmla="*/ 20999450 h 27114500"/>
                  <a:gd name="connsiteX36" fmla="*/ 20688300 w 32124650"/>
                  <a:gd name="connsiteY36" fmla="*/ 18484850 h 27114500"/>
                  <a:gd name="connsiteX37" fmla="*/ 22574250 w 32124650"/>
                  <a:gd name="connsiteY37" fmla="*/ 18484850 h 27114500"/>
                  <a:gd name="connsiteX38" fmla="*/ 22574250 w 32124650"/>
                  <a:gd name="connsiteY38" fmla="*/ 15855950 h 27114500"/>
                  <a:gd name="connsiteX39" fmla="*/ 22059900 w 32124650"/>
                  <a:gd name="connsiteY39" fmla="*/ 15855950 h 27114500"/>
                  <a:gd name="connsiteX40" fmla="*/ 22059900 w 32124650"/>
                  <a:gd name="connsiteY40" fmla="*/ 13627100 h 27114500"/>
                  <a:gd name="connsiteX41" fmla="*/ 17773650 w 32124650"/>
                  <a:gd name="connsiteY41" fmla="*/ 13627100 h 27114500"/>
                  <a:gd name="connsiteX42" fmla="*/ 17773650 w 32124650"/>
                  <a:gd name="connsiteY42" fmla="*/ 25971500 h 27114500"/>
                  <a:gd name="connsiteX43" fmla="*/ 14344650 w 32124650"/>
                  <a:gd name="connsiteY43" fmla="*/ 25971500 h 27114500"/>
                  <a:gd name="connsiteX44" fmla="*/ 14344650 w 32124650"/>
                  <a:gd name="connsiteY44" fmla="*/ 13627100 h 27114500"/>
                  <a:gd name="connsiteX45" fmla="*/ 12115800 w 32124650"/>
                  <a:gd name="connsiteY45" fmla="*/ 13627100 h 27114500"/>
                  <a:gd name="connsiteX46" fmla="*/ 12115800 w 32124650"/>
                  <a:gd name="connsiteY46" fmla="*/ 10198100 h 27114500"/>
                  <a:gd name="connsiteX47" fmla="*/ 22053550 w 32124650"/>
                  <a:gd name="connsiteY47" fmla="*/ 10198100 h 27114500"/>
                  <a:gd name="connsiteX48" fmla="*/ 22053550 w 32124650"/>
                  <a:gd name="connsiteY48" fmla="*/ 7385050 h 27114500"/>
                  <a:gd name="connsiteX49" fmla="*/ 19888200 w 32124650"/>
                  <a:gd name="connsiteY49" fmla="*/ 7397750 h 27114500"/>
                  <a:gd name="connsiteX50" fmla="*/ 19888200 w 32124650"/>
                  <a:gd name="connsiteY50" fmla="*/ 6654800 h 27114500"/>
                  <a:gd name="connsiteX51" fmla="*/ 0 w 32124650"/>
                  <a:gd name="connsiteY51" fmla="*/ 6654800 h 27114500"/>
                  <a:gd name="connsiteX52" fmla="*/ 0 w 32124650"/>
                  <a:gd name="connsiteY52" fmla="*/ 3168650 h 27114500"/>
                  <a:gd name="connsiteX0" fmla="*/ 4064000 w 36188650"/>
                  <a:gd name="connsiteY0" fmla="*/ 3168650 h 27114500"/>
                  <a:gd name="connsiteX1" fmla="*/ 23914100 w 36188650"/>
                  <a:gd name="connsiteY1" fmla="*/ 3168650 h 27114500"/>
                  <a:gd name="connsiteX2" fmla="*/ 23914100 w 36188650"/>
                  <a:gd name="connsiteY2" fmla="*/ 889000 h 27114500"/>
                  <a:gd name="connsiteX3" fmla="*/ 25450800 w 36188650"/>
                  <a:gd name="connsiteY3" fmla="*/ 876300 h 27114500"/>
                  <a:gd name="connsiteX4" fmla="*/ 25438100 w 36188650"/>
                  <a:gd name="connsiteY4" fmla="*/ 0 h 27114500"/>
                  <a:gd name="connsiteX5" fmla="*/ 30365700 w 36188650"/>
                  <a:gd name="connsiteY5" fmla="*/ 0 h 27114500"/>
                  <a:gd name="connsiteX6" fmla="*/ 30353000 w 36188650"/>
                  <a:gd name="connsiteY6" fmla="*/ 876300 h 27114500"/>
                  <a:gd name="connsiteX7" fmla="*/ 31896050 w 36188650"/>
                  <a:gd name="connsiteY7" fmla="*/ 901700 h 27114500"/>
                  <a:gd name="connsiteX8" fmla="*/ 31896050 w 36188650"/>
                  <a:gd name="connsiteY8" fmla="*/ 3200400 h 27114500"/>
                  <a:gd name="connsiteX9" fmla="*/ 36175950 w 36188650"/>
                  <a:gd name="connsiteY9" fmla="*/ 3200400 h 27114500"/>
                  <a:gd name="connsiteX10" fmla="*/ 36188650 w 36188650"/>
                  <a:gd name="connsiteY10" fmla="*/ 6616700 h 27114500"/>
                  <a:gd name="connsiteX11" fmla="*/ 31781750 w 36188650"/>
                  <a:gd name="connsiteY11" fmla="*/ 6616700 h 27114500"/>
                  <a:gd name="connsiteX12" fmla="*/ 31769050 w 36188650"/>
                  <a:gd name="connsiteY12" fmla="*/ 7372350 h 27114500"/>
                  <a:gd name="connsiteX13" fmla="*/ 29610050 w 36188650"/>
                  <a:gd name="connsiteY13" fmla="*/ 7359650 h 27114500"/>
                  <a:gd name="connsiteX14" fmla="*/ 29610050 w 36188650"/>
                  <a:gd name="connsiteY14" fmla="*/ 10198100 h 27114500"/>
                  <a:gd name="connsiteX15" fmla="*/ 31781750 w 36188650"/>
                  <a:gd name="connsiteY15" fmla="*/ 10198100 h 27114500"/>
                  <a:gd name="connsiteX16" fmla="*/ 31781750 w 36188650"/>
                  <a:gd name="connsiteY16" fmla="*/ 13684250 h 27114500"/>
                  <a:gd name="connsiteX17" fmla="*/ 29610050 w 36188650"/>
                  <a:gd name="connsiteY17" fmla="*/ 13684250 h 27114500"/>
                  <a:gd name="connsiteX18" fmla="*/ 29610050 w 36188650"/>
                  <a:gd name="connsiteY18" fmla="*/ 15821660 h 27114500"/>
                  <a:gd name="connsiteX19" fmla="*/ 29114750 w 36188650"/>
                  <a:gd name="connsiteY19" fmla="*/ 15811500 h 27114500"/>
                  <a:gd name="connsiteX20" fmla="*/ 29114750 w 36188650"/>
                  <a:gd name="connsiteY20" fmla="*/ 18427700 h 27114500"/>
                  <a:gd name="connsiteX21" fmla="*/ 31045150 w 36188650"/>
                  <a:gd name="connsiteY21" fmla="*/ 18427700 h 27114500"/>
                  <a:gd name="connsiteX22" fmla="*/ 31045150 w 36188650"/>
                  <a:gd name="connsiteY22" fmla="*/ 19151600 h 27114500"/>
                  <a:gd name="connsiteX23" fmla="*/ 34398744 w 36188650"/>
                  <a:gd name="connsiteY23" fmla="*/ 19164300 h 27114500"/>
                  <a:gd name="connsiteX24" fmla="*/ 34395568 w 36188650"/>
                  <a:gd name="connsiteY24" fmla="*/ 20212050 h 27114500"/>
                  <a:gd name="connsiteX25" fmla="*/ 31045150 w 36188650"/>
                  <a:gd name="connsiteY25" fmla="*/ 20212050 h 27114500"/>
                  <a:gd name="connsiteX26" fmla="*/ 31038800 w 36188650"/>
                  <a:gd name="connsiteY26" fmla="*/ 20942300 h 27114500"/>
                  <a:gd name="connsiteX27" fmla="*/ 29127450 w 36188650"/>
                  <a:gd name="connsiteY27" fmla="*/ 20929600 h 27114500"/>
                  <a:gd name="connsiteX28" fmla="*/ 29127450 w 36188650"/>
                  <a:gd name="connsiteY28" fmla="*/ 26433780 h 27114500"/>
                  <a:gd name="connsiteX29" fmla="*/ 28295600 w 36188650"/>
                  <a:gd name="connsiteY29" fmla="*/ 26428700 h 27114500"/>
                  <a:gd name="connsiteX30" fmla="*/ 28295600 w 36188650"/>
                  <a:gd name="connsiteY30" fmla="*/ 27114500 h 27114500"/>
                  <a:gd name="connsiteX31" fmla="*/ 27465020 w 36188650"/>
                  <a:gd name="connsiteY31" fmla="*/ 27106880 h 27114500"/>
                  <a:gd name="connsiteX32" fmla="*/ 27465020 w 36188650"/>
                  <a:gd name="connsiteY32" fmla="*/ 26428700 h 27114500"/>
                  <a:gd name="connsiteX33" fmla="*/ 26638250 w 36188650"/>
                  <a:gd name="connsiteY33" fmla="*/ 26428700 h 27114500"/>
                  <a:gd name="connsiteX34" fmla="*/ 26638250 w 36188650"/>
                  <a:gd name="connsiteY34" fmla="*/ 20999450 h 27114500"/>
                  <a:gd name="connsiteX35" fmla="*/ 24752300 w 36188650"/>
                  <a:gd name="connsiteY35" fmla="*/ 20999450 h 27114500"/>
                  <a:gd name="connsiteX36" fmla="*/ 24752300 w 36188650"/>
                  <a:gd name="connsiteY36" fmla="*/ 18484850 h 27114500"/>
                  <a:gd name="connsiteX37" fmla="*/ 26638250 w 36188650"/>
                  <a:gd name="connsiteY37" fmla="*/ 18484850 h 27114500"/>
                  <a:gd name="connsiteX38" fmla="*/ 26638250 w 36188650"/>
                  <a:gd name="connsiteY38" fmla="*/ 15855950 h 27114500"/>
                  <a:gd name="connsiteX39" fmla="*/ 26123900 w 36188650"/>
                  <a:gd name="connsiteY39" fmla="*/ 15855950 h 27114500"/>
                  <a:gd name="connsiteX40" fmla="*/ 26123900 w 36188650"/>
                  <a:gd name="connsiteY40" fmla="*/ 13627100 h 27114500"/>
                  <a:gd name="connsiteX41" fmla="*/ 21837650 w 36188650"/>
                  <a:gd name="connsiteY41" fmla="*/ 13627100 h 27114500"/>
                  <a:gd name="connsiteX42" fmla="*/ 21837650 w 36188650"/>
                  <a:gd name="connsiteY42" fmla="*/ 25971500 h 27114500"/>
                  <a:gd name="connsiteX43" fmla="*/ 18408650 w 36188650"/>
                  <a:gd name="connsiteY43" fmla="*/ 25971500 h 27114500"/>
                  <a:gd name="connsiteX44" fmla="*/ 18408650 w 36188650"/>
                  <a:gd name="connsiteY44" fmla="*/ 13627100 h 27114500"/>
                  <a:gd name="connsiteX45" fmla="*/ 16179800 w 36188650"/>
                  <a:gd name="connsiteY45" fmla="*/ 13627100 h 27114500"/>
                  <a:gd name="connsiteX46" fmla="*/ 16179800 w 36188650"/>
                  <a:gd name="connsiteY46" fmla="*/ 10198100 h 27114500"/>
                  <a:gd name="connsiteX47" fmla="*/ 26117550 w 36188650"/>
                  <a:gd name="connsiteY47" fmla="*/ 10198100 h 27114500"/>
                  <a:gd name="connsiteX48" fmla="*/ 26117550 w 36188650"/>
                  <a:gd name="connsiteY48" fmla="*/ 7385050 h 27114500"/>
                  <a:gd name="connsiteX49" fmla="*/ 23952200 w 36188650"/>
                  <a:gd name="connsiteY49" fmla="*/ 7397750 h 27114500"/>
                  <a:gd name="connsiteX50" fmla="*/ 23952200 w 36188650"/>
                  <a:gd name="connsiteY50" fmla="*/ 6654800 h 27114500"/>
                  <a:gd name="connsiteX51" fmla="*/ 0 w 36188650"/>
                  <a:gd name="connsiteY51" fmla="*/ 6654800 h 27114500"/>
                  <a:gd name="connsiteX52" fmla="*/ 4064000 w 36188650"/>
                  <a:gd name="connsiteY52" fmla="*/ 3168650 h 27114500"/>
                  <a:gd name="connsiteX0" fmla="*/ 4383314 w 36507964"/>
                  <a:gd name="connsiteY0" fmla="*/ 3168650 h 27114500"/>
                  <a:gd name="connsiteX1" fmla="*/ 24233414 w 36507964"/>
                  <a:gd name="connsiteY1" fmla="*/ 3168650 h 27114500"/>
                  <a:gd name="connsiteX2" fmla="*/ 24233414 w 36507964"/>
                  <a:gd name="connsiteY2" fmla="*/ 889000 h 27114500"/>
                  <a:gd name="connsiteX3" fmla="*/ 25770114 w 36507964"/>
                  <a:gd name="connsiteY3" fmla="*/ 876300 h 27114500"/>
                  <a:gd name="connsiteX4" fmla="*/ 25757414 w 36507964"/>
                  <a:gd name="connsiteY4" fmla="*/ 0 h 27114500"/>
                  <a:gd name="connsiteX5" fmla="*/ 30685014 w 36507964"/>
                  <a:gd name="connsiteY5" fmla="*/ 0 h 27114500"/>
                  <a:gd name="connsiteX6" fmla="*/ 30672314 w 36507964"/>
                  <a:gd name="connsiteY6" fmla="*/ 876300 h 27114500"/>
                  <a:gd name="connsiteX7" fmla="*/ 32215364 w 36507964"/>
                  <a:gd name="connsiteY7" fmla="*/ 901700 h 27114500"/>
                  <a:gd name="connsiteX8" fmla="*/ 32215364 w 36507964"/>
                  <a:gd name="connsiteY8" fmla="*/ 3200400 h 27114500"/>
                  <a:gd name="connsiteX9" fmla="*/ 36495264 w 36507964"/>
                  <a:gd name="connsiteY9" fmla="*/ 3200400 h 27114500"/>
                  <a:gd name="connsiteX10" fmla="*/ 36507964 w 36507964"/>
                  <a:gd name="connsiteY10" fmla="*/ 6616700 h 27114500"/>
                  <a:gd name="connsiteX11" fmla="*/ 32101064 w 36507964"/>
                  <a:gd name="connsiteY11" fmla="*/ 6616700 h 27114500"/>
                  <a:gd name="connsiteX12" fmla="*/ 32088364 w 36507964"/>
                  <a:gd name="connsiteY12" fmla="*/ 7372350 h 27114500"/>
                  <a:gd name="connsiteX13" fmla="*/ 29929364 w 36507964"/>
                  <a:gd name="connsiteY13" fmla="*/ 7359650 h 27114500"/>
                  <a:gd name="connsiteX14" fmla="*/ 29929364 w 36507964"/>
                  <a:gd name="connsiteY14" fmla="*/ 10198100 h 27114500"/>
                  <a:gd name="connsiteX15" fmla="*/ 32101064 w 36507964"/>
                  <a:gd name="connsiteY15" fmla="*/ 10198100 h 27114500"/>
                  <a:gd name="connsiteX16" fmla="*/ 32101064 w 36507964"/>
                  <a:gd name="connsiteY16" fmla="*/ 13684250 h 27114500"/>
                  <a:gd name="connsiteX17" fmla="*/ 29929364 w 36507964"/>
                  <a:gd name="connsiteY17" fmla="*/ 13684250 h 27114500"/>
                  <a:gd name="connsiteX18" fmla="*/ 29929364 w 36507964"/>
                  <a:gd name="connsiteY18" fmla="*/ 15821660 h 27114500"/>
                  <a:gd name="connsiteX19" fmla="*/ 29434064 w 36507964"/>
                  <a:gd name="connsiteY19" fmla="*/ 15811500 h 27114500"/>
                  <a:gd name="connsiteX20" fmla="*/ 29434064 w 36507964"/>
                  <a:gd name="connsiteY20" fmla="*/ 18427700 h 27114500"/>
                  <a:gd name="connsiteX21" fmla="*/ 31364464 w 36507964"/>
                  <a:gd name="connsiteY21" fmla="*/ 18427700 h 27114500"/>
                  <a:gd name="connsiteX22" fmla="*/ 31364464 w 36507964"/>
                  <a:gd name="connsiteY22" fmla="*/ 19151600 h 27114500"/>
                  <a:gd name="connsiteX23" fmla="*/ 34718058 w 36507964"/>
                  <a:gd name="connsiteY23" fmla="*/ 19164300 h 27114500"/>
                  <a:gd name="connsiteX24" fmla="*/ 34714882 w 36507964"/>
                  <a:gd name="connsiteY24" fmla="*/ 20212050 h 27114500"/>
                  <a:gd name="connsiteX25" fmla="*/ 31364464 w 36507964"/>
                  <a:gd name="connsiteY25" fmla="*/ 20212050 h 27114500"/>
                  <a:gd name="connsiteX26" fmla="*/ 31358114 w 36507964"/>
                  <a:gd name="connsiteY26" fmla="*/ 20942300 h 27114500"/>
                  <a:gd name="connsiteX27" fmla="*/ 29446764 w 36507964"/>
                  <a:gd name="connsiteY27" fmla="*/ 20929600 h 27114500"/>
                  <a:gd name="connsiteX28" fmla="*/ 29446764 w 36507964"/>
                  <a:gd name="connsiteY28" fmla="*/ 26433780 h 27114500"/>
                  <a:gd name="connsiteX29" fmla="*/ 28614914 w 36507964"/>
                  <a:gd name="connsiteY29" fmla="*/ 26428700 h 27114500"/>
                  <a:gd name="connsiteX30" fmla="*/ 28614914 w 36507964"/>
                  <a:gd name="connsiteY30" fmla="*/ 27114500 h 27114500"/>
                  <a:gd name="connsiteX31" fmla="*/ 27784334 w 36507964"/>
                  <a:gd name="connsiteY31" fmla="*/ 27106880 h 27114500"/>
                  <a:gd name="connsiteX32" fmla="*/ 27784334 w 36507964"/>
                  <a:gd name="connsiteY32" fmla="*/ 26428700 h 27114500"/>
                  <a:gd name="connsiteX33" fmla="*/ 26957564 w 36507964"/>
                  <a:gd name="connsiteY33" fmla="*/ 26428700 h 27114500"/>
                  <a:gd name="connsiteX34" fmla="*/ 26957564 w 36507964"/>
                  <a:gd name="connsiteY34" fmla="*/ 20999450 h 27114500"/>
                  <a:gd name="connsiteX35" fmla="*/ 25071614 w 36507964"/>
                  <a:gd name="connsiteY35" fmla="*/ 20999450 h 27114500"/>
                  <a:gd name="connsiteX36" fmla="*/ 25071614 w 36507964"/>
                  <a:gd name="connsiteY36" fmla="*/ 18484850 h 27114500"/>
                  <a:gd name="connsiteX37" fmla="*/ 26957564 w 36507964"/>
                  <a:gd name="connsiteY37" fmla="*/ 18484850 h 27114500"/>
                  <a:gd name="connsiteX38" fmla="*/ 26957564 w 36507964"/>
                  <a:gd name="connsiteY38" fmla="*/ 15855950 h 27114500"/>
                  <a:gd name="connsiteX39" fmla="*/ 26443214 w 36507964"/>
                  <a:gd name="connsiteY39" fmla="*/ 15855950 h 27114500"/>
                  <a:gd name="connsiteX40" fmla="*/ 26443214 w 36507964"/>
                  <a:gd name="connsiteY40" fmla="*/ 13627100 h 27114500"/>
                  <a:gd name="connsiteX41" fmla="*/ 22156964 w 36507964"/>
                  <a:gd name="connsiteY41" fmla="*/ 13627100 h 27114500"/>
                  <a:gd name="connsiteX42" fmla="*/ 22156964 w 36507964"/>
                  <a:gd name="connsiteY42" fmla="*/ 25971500 h 27114500"/>
                  <a:gd name="connsiteX43" fmla="*/ 18727964 w 36507964"/>
                  <a:gd name="connsiteY43" fmla="*/ 25971500 h 27114500"/>
                  <a:gd name="connsiteX44" fmla="*/ 18727964 w 36507964"/>
                  <a:gd name="connsiteY44" fmla="*/ 13627100 h 27114500"/>
                  <a:gd name="connsiteX45" fmla="*/ 16499114 w 36507964"/>
                  <a:gd name="connsiteY45" fmla="*/ 13627100 h 27114500"/>
                  <a:gd name="connsiteX46" fmla="*/ 16499114 w 36507964"/>
                  <a:gd name="connsiteY46" fmla="*/ 10198100 h 27114500"/>
                  <a:gd name="connsiteX47" fmla="*/ 26436864 w 36507964"/>
                  <a:gd name="connsiteY47" fmla="*/ 10198100 h 27114500"/>
                  <a:gd name="connsiteX48" fmla="*/ 26436864 w 36507964"/>
                  <a:gd name="connsiteY48" fmla="*/ 7385050 h 27114500"/>
                  <a:gd name="connsiteX49" fmla="*/ 24271514 w 36507964"/>
                  <a:gd name="connsiteY49" fmla="*/ 7397750 h 27114500"/>
                  <a:gd name="connsiteX50" fmla="*/ 24271514 w 36507964"/>
                  <a:gd name="connsiteY50" fmla="*/ 6654800 h 27114500"/>
                  <a:gd name="connsiteX51" fmla="*/ 0 w 36507964"/>
                  <a:gd name="connsiteY51" fmla="*/ 6640286 h 27114500"/>
                  <a:gd name="connsiteX52" fmla="*/ 4383314 w 36507964"/>
                  <a:gd name="connsiteY52" fmla="*/ 3168650 h 27114500"/>
                  <a:gd name="connsiteX0" fmla="*/ 29028 w 36507964"/>
                  <a:gd name="connsiteY0" fmla="*/ 3154135 h 27114500"/>
                  <a:gd name="connsiteX1" fmla="*/ 24233414 w 36507964"/>
                  <a:gd name="connsiteY1" fmla="*/ 3168650 h 27114500"/>
                  <a:gd name="connsiteX2" fmla="*/ 24233414 w 36507964"/>
                  <a:gd name="connsiteY2" fmla="*/ 889000 h 27114500"/>
                  <a:gd name="connsiteX3" fmla="*/ 25770114 w 36507964"/>
                  <a:gd name="connsiteY3" fmla="*/ 876300 h 27114500"/>
                  <a:gd name="connsiteX4" fmla="*/ 25757414 w 36507964"/>
                  <a:gd name="connsiteY4" fmla="*/ 0 h 27114500"/>
                  <a:gd name="connsiteX5" fmla="*/ 30685014 w 36507964"/>
                  <a:gd name="connsiteY5" fmla="*/ 0 h 27114500"/>
                  <a:gd name="connsiteX6" fmla="*/ 30672314 w 36507964"/>
                  <a:gd name="connsiteY6" fmla="*/ 876300 h 27114500"/>
                  <a:gd name="connsiteX7" fmla="*/ 32215364 w 36507964"/>
                  <a:gd name="connsiteY7" fmla="*/ 901700 h 27114500"/>
                  <a:gd name="connsiteX8" fmla="*/ 32215364 w 36507964"/>
                  <a:gd name="connsiteY8" fmla="*/ 3200400 h 27114500"/>
                  <a:gd name="connsiteX9" fmla="*/ 36495264 w 36507964"/>
                  <a:gd name="connsiteY9" fmla="*/ 3200400 h 27114500"/>
                  <a:gd name="connsiteX10" fmla="*/ 36507964 w 36507964"/>
                  <a:gd name="connsiteY10" fmla="*/ 6616700 h 27114500"/>
                  <a:gd name="connsiteX11" fmla="*/ 32101064 w 36507964"/>
                  <a:gd name="connsiteY11" fmla="*/ 6616700 h 27114500"/>
                  <a:gd name="connsiteX12" fmla="*/ 32088364 w 36507964"/>
                  <a:gd name="connsiteY12" fmla="*/ 7372350 h 27114500"/>
                  <a:gd name="connsiteX13" fmla="*/ 29929364 w 36507964"/>
                  <a:gd name="connsiteY13" fmla="*/ 7359650 h 27114500"/>
                  <a:gd name="connsiteX14" fmla="*/ 29929364 w 36507964"/>
                  <a:gd name="connsiteY14" fmla="*/ 10198100 h 27114500"/>
                  <a:gd name="connsiteX15" fmla="*/ 32101064 w 36507964"/>
                  <a:gd name="connsiteY15" fmla="*/ 10198100 h 27114500"/>
                  <a:gd name="connsiteX16" fmla="*/ 32101064 w 36507964"/>
                  <a:gd name="connsiteY16" fmla="*/ 13684250 h 27114500"/>
                  <a:gd name="connsiteX17" fmla="*/ 29929364 w 36507964"/>
                  <a:gd name="connsiteY17" fmla="*/ 13684250 h 27114500"/>
                  <a:gd name="connsiteX18" fmla="*/ 29929364 w 36507964"/>
                  <a:gd name="connsiteY18" fmla="*/ 15821660 h 27114500"/>
                  <a:gd name="connsiteX19" fmla="*/ 29434064 w 36507964"/>
                  <a:gd name="connsiteY19" fmla="*/ 15811500 h 27114500"/>
                  <a:gd name="connsiteX20" fmla="*/ 29434064 w 36507964"/>
                  <a:gd name="connsiteY20" fmla="*/ 18427700 h 27114500"/>
                  <a:gd name="connsiteX21" fmla="*/ 31364464 w 36507964"/>
                  <a:gd name="connsiteY21" fmla="*/ 18427700 h 27114500"/>
                  <a:gd name="connsiteX22" fmla="*/ 31364464 w 36507964"/>
                  <a:gd name="connsiteY22" fmla="*/ 19151600 h 27114500"/>
                  <a:gd name="connsiteX23" fmla="*/ 34718058 w 36507964"/>
                  <a:gd name="connsiteY23" fmla="*/ 19164300 h 27114500"/>
                  <a:gd name="connsiteX24" fmla="*/ 34714882 w 36507964"/>
                  <a:gd name="connsiteY24" fmla="*/ 20212050 h 27114500"/>
                  <a:gd name="connsiteX25" fmla="*/ 31364464 w 36507964"/>
                  <a:gd name="connsiteY25" fmla="*/ 20212050 h 27114500"/>
                  <a:gd name="connsiteX26" fmla="*/ 31358114 w 36507964"/>
                  <a:gd name="connsiteY26" fmla="*/ 20942300 h 27114500"/>
                  <a:gd name="connsiteX27" fmla="*/ 29446764 w 36507964"/>
                  <a:gd name="connsiteY27" fmla="*/ 20929600 h 27114500"/>
                  <a:gd name="connsiteX28" fmla="*/ 29446764 w 36507964"/>
                  <a:gd name="connsiteY28" fmla="*/ 26433780 h 27114500"/>
                  <a:gd name="connsiteX29" fmla="*/ 28614914 w 36507964"/>
                  <a:gd name="connsiteY29" fmla="*/ 26428700 h 27114500"/>
                  <a:gd name="connsiteX30" fmla="*/ 28614914 w 36507964"/>
                  <a:gd name="connsiteY30" fmla="*/ 27114500 h 27114500"/>
                  <a:gd name="connsiteX31" fmla="*/ 27784334 w 36507964"/>
                  <a:gd name="connsiteY31" fmla="*/ 27106880 h 27114500"/>
                  <a:gd name="connsiteX32" fmla="*/ 27784334 w 36507964"/>
                  <a:gd name="connsiteY32" fmla="*/ 26428700 h 27114500"/>
                  <a:gd name="connsiteX33" fmla="*/ 26957564 w 36507964"/>
                  <a:gd name="connsiteY33" fmla="*/ 26428700 h 27114500"/>
                  <a:gd name="connsiteX34" fmla="*/ 26957564 w 36507964"/>
                  <a:gd name="connsiteY34" fmla="*/ 20999450 h 27114500"/>
                  <a:gd name="connsiteX35" fmla="*/ 25071614 w 36507964"/>
                  <a:gd name="connsiteY35" fmla="*/ 20999450 h 27114500"/>
                  <a:gd name="connsiteX36" fmla="*/ 25071614 w 36507964"/>
                  <a:gd name="connsiteY36" fmla="*/ 18484850 h 27114500"/>
                  <a:gd name="connsiteX37" fmla="*/ 26957564 w 36507964"/>
                  <a:gd name="connsiteY37" fmla="*/ 18484850 h 27114500"/>
                  <a:gd name="connsiteX38" fmla="*/ 26957564 w 36507964"/>
                  <a:gd name="connsiteY38" fmla="*/ 15855950 h 27114500"/>
                  <a:gd name="connsiteX39" fmla="*/ 26443214 w 36507964"/>
                  <a:gd name="connsiteY39" fmla="*/ 15855950 h 27114500"/>
                  <a:gd name="connsiteX40" fmla="*/ 26443214 w 36507964"/>
                  <a:gd name="connsiteY40" fmla="*/ 13627100 h 27114500"/>
                  <a:gd name="connsiteX41" fmla="*/ 22156964 w 36507964"/>
                  <a:gd name="connsiteY41" fmla="*/ 13627100 h 27114500"/>
                  <a:gd name="connsiteX42" fmla="*/ 22156964 w 36507964"/>
                  <a:gd name="connsiteY42" fmla="*/ 25971500 h 27114500"/>
                  <a:gd name="connsiteX43" fmla="*/ 18727964 w 36507964"/>
                  <a:gd name="connsiteY43" fmla="*/ 25971500 h 27114500"/>
                  <a:gd name="connsiteX44" fmla="*/ 18727964 w 36507964"/>
                  <a:gd name="connsiteY44" fmla="*/ 13627100 h 27114500"/>
                  <a:gd name="connsiteX45" fmla="*/ 16499114 w 36507964"/>
                  <a:gd name="connsiteY45" fmla="*/ 13627100 h 27114500"/>
                  <a:gd name="connsiteX46" fmla="*/ 16499114 w 36507964"/>
                  <a:gd name="connsiteY46" fmla="*/ 10198100 h 27114500"/>
                  <a:gd name="connsiteX47" fmla="*/ 26436864 w 36507964"/>
                  <a:gd name="connsiteY47" fmla="*/ 10198100 h 27114500"/>
                  <a:gd name="connsiteX48" fmla="*/ 26436864 w 36507964"/>
                  <a:gd name="connsiteY48" fmla="*/ 7385050 h 27114500"/>
                  <a:gd name="connsiteX49" fmla="*/ 24271514 w 36507964"/>
                  <a:gd name="connsiteY49" fmla="*/ 7397750 h 27114500"/>
                  <a:gd name="connsiteX50" fmla="*/ 24271514 w 36507964"/>
                  <a:gd name="connsiteY50" fmla="*/ 6654800 h 27114500"/>
                  <a:gd name="connsiteX51" fmla="*/ 0 w 36507964"/>
                  <a:gd name="connsiteY51" fmla="*/ 6640286 h 27114500"/>
                  <a:gd name="connsiteX52" fmla="*/ 29028 w 36507964"/>
                  <a:gd name="connsiteY52" fmla="*/ 3154135 h 27114500"/>
                  <a:gd name="connsiteX0" fmla="*/ 29028 w 36507964"/>
                  <a:gd name="connsiteY0" fmla="*/ 3154135 h 27114500"/>
                  <a:gd name="connsiteX1" fmla="*/ 24233414 w 36507964"/>
                  <a:gd name="connsiteY1" fmla="*/ 3168650 h 27114500"/>
                  <a:gd name="connsiteX2" fmla="*/ 24233414 w 36507964"/>
                  <a:gd name="connsiteY2" fmla="*/ 889000 h 27114500"/>
                  <a:gd name="connsiteX3" fmla="*/ 25770114 w 36507964"/>
                  <a:gd name="connsiteY3" fmla="*/ 876300 h 27114500"/>
                  <a:gd name="connsiteX4" fmla="*/ 25757414 w 36507964"/>
                  <a:gd name="connsiteY4" fmla="*/ 0 h 27114500"/>
                  <a:gd name="connsiteX5" fmla="*/ 30685014 w 36507964"/>
                  <a:gd name="connsiteY5" fmla="*/ 0 h 27114500"/>
                  <a:gd name="connsiteX6" fmla="*/ 30672314 w 36507964"/>
                  <a:gd name="connsiteY6" fmla="*/ 876300 h 27114500"/>
                  <a:gd name="connsiteX7" fmla="*/ 32215364 w 36507964"/>
                  <a:gd name="connsiteY7" fmla="*/ 901700 h 27114500"/>
                  <a:gd name="connsiteX8" fmla="*/ 32215364 w 36507964"/>
                  <a:gd name="connsiteY8" fmla="*/ 3200400 h 27114500"/>
                  <a:gd name="connsiteX9" fmla="*/ 36495264 w 36507964"/>
                  <a:gd name="connsiteY9" fmla="*/ 3200400 h 27114500"/>
                  <a:gd name="connsiteX10" fmla="*/ 36507964 w 36507964"/>
                  <a:gd name="connsiteY10" fmla="*/ 6616700 h 27114500"/>
                  <a:gd name="connsiteX11" fmla="*/ 32101064 w 36507964"/>
                  <a:gd name="connsiteY11" fmla="*/ 6616700 h 27114500"/>
                  <a:gd name="connsiteX12" fmla="*/ 32088364 w 36507964"/>
                  <a:gd name="connsiteY12" fmla="*/ 7372350 h 27114500"/>
                  <a:gd name="connsiteX13" fmla="*/ 29929364 w 36507964"/>
                  <a:gd name="connsiteY13" fmla="*/ 7359650 h 27114500"/>
                  <a:gd name="connsiteX14" fmla="*/ 29929364 w 36507964"/>
                  <a:gd name="connsiteY14" fmla="*/ 10198100 h 27114500"/>
                  <a:gd name="connsiteX15" fmla="*/ 32101064 w 36507964"/>
                  <a:gd name="connsiteY15" fmla="*/ 10198100 h 27114500"/>
                  <a:gd name="connsiteX16" fmla="*/ 32101064 w 36507964"/>
                  <a:gd name="connsiteY16" fmla="*/ 13684250 h 27114500"/>
                  <a:gd name="connsiteX17" fmla="*/ 29929364 w 36507964"/>
                  <a:gd name="connsiteY17" fmla="*/ 13684250 h 27114500"/>
                  <a:gd name="connsiteX18" fmla="*/ 29929364 w 36507964"/>
                  <a:gd name="connsiteY18" fmla="*/ 15821660 h 27114500"/>
                  <a:gd name="connsiteX19" fmla="*/ 29434064 w 36507964"/>
                  <a:gd name="connsiteY19" fmla="*/ 15811500 h 27114500"/>
                  <a:gd name="connsiteX20" fmla="*/ 29434064 w 36507964"/>
                  <a:gd name="connsiteY20" fmla="*/ 18427700 h 27114500"/>
                  <a:gd name="connsiteX21" fmla="*/ 31364464 w 36507964"/>
                  <a:gd name="connsiteY21" fmla="*/ 18427700 h 27114500"/>
                  <a:gd name="connsiteX22" fmla="*/ 31364464 w 36507964"/>
                  <a:gd name="connsiteY22" fmla="*/ 19151600 h 27114500"/>
                  <a:gd name="connsiteX23" fmla="*/ 34718058 w 36507964"/>
                  <a:gd name="connsiteY23" fmla="*/ 19164300 h 27114500"/>
                  <a:gd name="connsiteX24" fmla="*/ 34714882 w 36507964"/>
                  <a:gd name="connsiteY24" fmla="*/ 20212050 h 27114500"/>
                  <a:gd name="connsiteX25" fmla="*/ 31364464 w 36507964"/>
                  <a:gd name="connsiteY25" fmla="*/ 20212050 h 27114500"/>
                  <a:gd name="connsiteX26" fmla="*/ 31358114 w 36507964"/>
                  <a:gd name="connsiteY26" fmla="*/ 20942300 h 27114500"/>
                  <a:gd name="connsiteX27" fmla="*/ 29446764 w 36507964"/>
                  <a:gd name="connsiteY27" fmla="*/ 20929600 h 27114500"/>
                  <a:gd name="connsiteX28" fmla="*/ 29446764 w 36507964"/>
                  <a:gd name="connsiteY28" fmla="*/ 26433780 h 27114500"/>
                  <a:gd name="connsiteX29" fmla="*/ 28614914 w 36507964"/>
                  <a:gd name="connsiteY29" fmla="*/ 26428700 h 27114500"/>
                  <a:gd name="connsiteX30" fmla="*/ 28614914 w 36507964"/>
                  <a:gd name="connsiteY30" fmla="*/ 27114500 h 27114500"/>
                  <a:gd name="connsiteX31" fmla="*/ 27784334 w 36507964"/>
                  <a:gd name="connsiteY31" fmla="*/ 27106880 h 27114500"/>
                  <a:gd name="connsiteX32" fmla="*/ 27784334 w 36507964"/>
                  <a:gd name="connsiteY32" fmla="*/ 26428700 h 27114500"/>
                  <a:gd name="connsiteX33" fmla="*/ 26957564 w 36507964"/>
                  <a:gd name="connsiteY33" fmla="*/ 26428700 h 27114500"/>
                  <a:gd name="connsiteX34" fmla="*/ 26957564 w 36507964"/>
                  <a:gd name="connsiteY34" fmla="*/ 20999450 h 27114500"/>
                  <a:gd name="connsiteX35" fmla="*/ 25071614 w 36507964"/>
                  <a:gd name="connsiteY35" fmla="*/ 20999450 h 27114500"/>
                  <a:gd name="connsiteX36" fmla="*/ 25071614 w 36507964"/>
                  <a:gd name="connsiteY36" fmla="*/ 18484850 h 27114500"/>
                  <a:gd name="connsiteX37" fmla="*/ 26957564 w 36507964"/>
                  <a:gd name="connsiteY37" fmla="*/ 18484850 h 27114500"/>
                  <a:gd name="connsiteX38" fmla="*/ 26957564 w 36507964"/>
                  <a:gd name="connsiteY38" fmla="*/ 15855950 h 27114500"/>
                  <a:gd name="connsiteX39" fmla="*/ 26443214 w 36507964"/>
                  <a:gd name="connsiteY39" fmla="*/ 15855950 h 27114500"/>
                  <a:gd name="connsiteX40" fmla="*/ 26443214 w 36507964"/>
                  <a:gd name="connsiteY40" fmla="*/ 13627100 h 27114500"/>
                  <a:gd name="connsiteX41" fmla="*/ 22156964 w 36507964"/>
                  <a:gd name="connsiteY41" fmla="*/ 13627100 h 27114500"/>
                  <a:gd name="connsiteX42" fmla="*/ 18727964 w 36507964"/>
                  <a:gd name="connsiteY42" fmla="*/ 25971500 h 27114500"/>
                  <a:gd name="connsiteX43" fmla="*/ 18727964 w 36507964"/>
                  <a:gd name="connsiteY43" fmla="*/ 13627100 h 27114500"/>
                  <a:gd name="connsiteX44" fmla="*/ 16499114 w 36507964"/>
                  <a:gd name="connsiteY44" fmla="*/ 13627100 h 27114500"/>
                  <a:gd name="connsiteX45" fmla="*/ 16499114 w 36507964"/>
                  <a:gd name="connsiteY45" fmla="*/ 10198100 h 27114500"/>
                  <a:gd name="connsiteX46" fmla="*/ 26436864 w 36507964"/>
                  <a:gd name="connsiteY46" fmla="*/ 10198100 h 27114500"/>
                  <a:gd name="connsiteX47" fmla="*/ 26436864 w 36507964"/>
                  <a:gd name="connsiteY47" fmla="*/ 7385050 h 27114500"/>
                  <a:gd name="connsiteX48" fmla="*/ 24271514 w 36507964"/>
                  <a:gd name="connsiteY48" fmla="*/ 7397750 h 27114500"/>
                  <a:gd name="connsiteX49" fmla="*/ 24271514 w 36507964"/>
                  <a:gd name="connsiteY49" fmla="*/ 6654800 h 27114500"/>
                  <a:gd name="connsiteX50" fmla="*/ 0 w 36507964"/>
                  <a:gd name="connsiteY50" fmla="*/ 6640286 h 27114500"/>
                  <a:gd name="connsiteX51" fmla="*/ 29028 w 36507964"/>
                  <a:gd name="connsiteY51" fmla="*/ 3154135 h 27114500"/>
                  <a:gd name="connsiteX0" fmla="*/ 29028 w 36507964"/>
                  <a:gd name="connsiteY0" fmla="*/ 3154135 h 27114500"/>
                  <a:gd name="connsiteX1" fmla="*/ 24233414 w 36507964"/>
                  <a:gd name="connsiteY1" fmla="*/ 3168650 h 27114500"/>
                  <a:gd name="connsiteX2" fmla="*/ 24233414 w 36507964"/>
                  <a:gd name="connsiteY2" fmla="*/ 889000 h 27114500"/>
                  <a:gd name="connsiteX3" fmla="*/ 25770114 w 36507964"/>
                  <a:gd name="connsiteY3" fmla="*/ 876300 h 27114500"/>
                  <a:gd name="connsiteX4" fmla="*/ 25757414 w 36507964"/>
                  <a:gd name="connsiteY4" fmla="*/ 0 h 27114500"/>
                  <a:gd name="connsiteX5" fmla="*/ 30685014 w 36507964"/>
                  <a:gd name="connsiteY5" fmla="*/ 0 h 27114500"/>
                  <a:gd name="connsiteX6" fmla="*/ 30672314 w 36507964"/>
                  <a:gd name="connsiteY6" fmla="*/ 876300 h 27114500"/>
                  <a:gd name="connsiteX7" fmla="*/ 32215364 w 36507964"/>
                  <a:gd name="connsiteY7" fmla="*/ 901700 h 27114500"/>
                  <a:gd name="connsiteX8" fmla="*/ 32215364 w 36507964"/>
                  <a:gd name="connsiteY8" fmla="*/ 3200400 h 27114500"/>
                  <a:gd name="connsiteX9" fmla="*/ 36495264 w 36507964"/>
                  <a:gd name="connsiteY9" fmla="*/ 3200400 h 27114500"/>
                  <a:gd name="connsiteX10" fmla="*/ 36507964 w 36507964"/>
                  <a:gd name="connsiteY10" fmla="*/ 6616700 h 27114500"/>
                  <a:gd name="connsiteX11" fmla="*/ 32101064 w 36507964"/>
                  <a:gd name="connsiteY11" fmla="*/ 6616700 h 27114500"/>
                  <a:gd name="connsiteX12" fmla="*/ 32088364 w 36507964"/>
                  <a:gd name="connsiteY12" fmla="*/ 7372350 h 27114500"/>
                  <a:gd name="connsiteX13" fmla="*/ 29929364 w 36507964"/>
                  <a:gd name="connsiteY13" fmla="*/ 7359650 h 27114500"/>
                  <a:gd name="connsiteX14" fmla="*/ 29929364 w 36507964"/>
                  <a:gd name="connsiteY14" fmla="*/ 10198100 h 27114500"/>
                  <a:gd name="connsiteX15" fmla="*/ 32101064 w 36507964"/>
                  <a:gd name="connsiteY15" fmla="*/ 10198100 h 27114500"/>
                  <a:gd name="connsiteX16" fmla="*/ 32101064 w 36507964"/>
                  <a:gd name="connsiteY16" fmla="*/ 13684250 h 27114500"/>
                  <a:gd name="connsiteX17" fmla="*/ 29929364 w 36507964"/>
                  <a:gd name="connsiteY17" fmla="*/ 13684250 h 27114500"/>
                  <a:gd name="connsiteX18" fmla="*/ 29929364 w 36507964"/>
                  <a:gd name="connsiteY18" fmla="*/ 15821660 h 27114500"/>
                  <a:gd name="connsiteX19" fmla="*/ 29434064 w 36507964"/>
                  <a:gd name="connsiteY19" fmla="*/ 15811500 h 27114500"/>
                  <a:gd name="connsiteX20" fmla="*/ 29434064 w 36507964"/>
                  <a:gd name="connsiteY20" fmla="*/ 18427700 h 27114500"/>
                  <a:gd name="connsiteX21" fmla="*/ 31364464 w 36507964"/>
                  <a:gd name="connsiteY21" fmla="*/ 18427700 h 27114500"/>
                  <a:gd name="connsiteX22" fmla="*/ 31364464 w 36507964"/>
                  <a:gd name="connsiteY22" fmla="*/ 19151600 h 27114500"/>
                  <a:gd name="connsiteX23" fmla="*/ 34718058 w 36507964"/>
                  <a:gd name="connsiteY23" fmla="*/ 19164300 h 27114500"/>
                  <a:gd name="connsiteX24" fmla="*/ 34714882 w 36507964"/>
                  <a:gd name="connsiteY24" fmla="*/ 20212050 h 27114500"/>
                  <a:gd name="connsiteX25" fmla="*/ 31364464 w 36507964"/>
                  <a:gd name="connsiteY25" fmla="*/ 20212050 h 27114500"/>
                  <a:gd name="connsiteX26" fmla="*/ 31358114 w 36507964"/>
                  <a:gd name="connsiteY26" fmla="*/ 20942300 h 27114500"/>
                  <a:gd name="connsiteX27" fmla="*/ 29446764 w 36507964"/>
                  <a:gd name="connsiteY27" fmla="*/ 20929600 h 27114500"/>
                  <a:gd name="connsiteX28" fmla="*/ 29446764 w 36507964"/>
                  <a:gd name="connsiteY28" fmla="*/ 26433780 h 27114500"/>
                  <a:gd name="connsiteX29" fmla="*/ 28614914 w 36507964"/>
                  <a:gd name="connsiteY29" fmla="*/ 26428700 h 27114500"/>
                  <a:gd name="connsiteX30" fmla="*/ 28614914 w 36507964"/>
                  <a:gd name="connsiteY30" fmla="*/ 27114500 h 27114500"/>
                  <a:gd name="connsiteX31" fmla="*/ 27784334 w 36507964"/>
                  <a:gd name="connsiteY31" fmla="*/ 27106880 h 27114500"/>
                  <a:gd name="connsiteX32" fmla="*/ 27784334 w 36507964"/>
                  <a:gd name="connsiteY32" fmla="*/ 26428700 h 27114500"/>
                  <a:gd name="connsiteX33" fmla="*/ 26957564 w 36507964"/>
                  <a:gd name="connsiteY33" fmla="*/ 26428700 h 27114500"/>
                  <a:gd name="connsiteX34" fmla="*/ 26957564 w 36507964"/>
                  <a:gd name="connsiteY34" fmla="*/ 20999450 h 27114500"/>
                  <a:gd name="connsiteX35" fmla="*/ 25071614 w 36507964"/>
                  <a:gd name="connsiteY35" fmla="*/ 20999450 h 27114500"/>
                  <a:gd name="connsiteX36" fmla="*/ 25071614 w 36507964"/>
                  <a:gd name="connsiteY36" fmla="*/ 18484850 h 27114500"/>
                  <a:gd name="connsiteX37" fmla="*/ 26957564 w 36507964"/>
                  <a:gd name="connsiteY37" fmla="*/ 18484850 h 27114500"/>
                  <a:gd name="connsiteX38" fmla="*/ 26957564 w 36507964"/>
                  <a:gd name="connsiteY38" fmla="*/ 15855950 h 27114500"/>
                  <a:gd name="connsiteX39" fmla="*/ 26443214 w 36507964"/>
                  <a:gd name="connsiteY39" fmla="*/ 15855950 h 27114500"/>
                  <a:gd name="connsiteX40" fmla="*/ 26443214 w 36507964"/>
                  <a:gd name="connsiteY40" fmla="*/ 13627100 h 27114500"/>
                  <a:gd name="connsiteX41" fmla="*/ 22156964 w 36507964"/>
                  <a:gd name="connsiteY41" fmla="*/ 13627100 h 27114500"/>
                  <a:gd name="connsiteX42" fmla="*/ 18727964 w 36507964"/>
                  <a:gd name="connsiteY42" fmla="*/ 13627100 h 27114500"/>
                  <a:gd name="connsiteX43" fmla="*/ 16499114 w 36507964"/>
                  <a:gd name="connsiteY43" fmla="*/ 13627100 h 27114500"/>
                  <a:gd name="connsiteX44" fmla="*/ 16499114 w 36507964"/>
                  <a:gd name="connsiteY44" fmla="*/ 10198100 h 27114500"/>
                  <a:gd name="connsiteX45" fmla="*/ 26436864 w 36507964"/>
                  <a:gd name="connsiteY45" fmla="*/ 10198100 h 27114500"/>
                  <a:gd name="connsiteX46" fmla="*/ 26436864 w 36507964"/>
                  <a:gd name="connsiteY46" fmla="*/ 7385050 h 27114500"/>
                  <a:gd name="connsiteX47" fmla="*/ 24271514 w 36507964"/>
                  <a:gd name="connsiteY47" fmla="*/ 7397750 h 27114500"/>
                  <a:gd name="connsiteX48" fmla="*/ 24271514 w 36507964"/>
                  <a:gd name="connsiteY48" fmla="*/ 6654800 h 27114500"/>
                  <a:gd name="connsiteX49" fmla="*/ 0 w 36507964"/>
                  <a:gd name="connsiteY49" fmla="*/ 6640286 h 27114500"/>
                  <a:gd name="connsiteX50" fmla="*/ 29028 w 36507964"/>
                  <a:gd name="connsiteY50" fmla="*/ 3154135 h 27114500"/>
                  <a:gd name="connsiteX0" fmla="*/ 0 w 36478936"/>
                  <a:gd name="connsiteY0" fmla="*/ 3154135 h 27114500"/>
                  <a:gd name="connsiteX1" fmla="*/ 24204386 w 36478936"/>
                  <a:gd name="connsiteY1" fmla="*/ 3168650 h 27114500"/>
                  <a:gd name="connsiteX2" fmla="*/ 24204386 w 36478936"/>
                  <a:gd name="connsiteY2" fmla="*/ 889000 h 27114500"/>
                  <a:gd name="connsiteX3" fmla="*/ 25741086 w 36478936"/>
                  <a:gd name="connsiteY3" fmla="*/ 876300 h 27114500"/>
                  <a:gd name="connsiteX4" fmla="*/ 25728386 w 36478936"/>
                  <a:gd name="connsiteY4" fmla="*/ 0 h 27114500"/>
                  <a:gd name="connsiteX5" fmla="*/ 30655986 w 36478936"/>
                  <a:gd name="connsiteY5" fmla="*/ 0 h 27114500"/>
                  <a:gd name="connsiteX6" fmla="*/ 30643286 w 36478936"/>
                  <a:gd name="connsiteY6" fmla="*/ 876300 h 27114500"/>
                  <a:gd name="connsiteX7" fmla="*/ 32186336 w 36478936"/>
                  <a:gd name="connsiteY7" fmla="*/ 901700 h 27114500"/>
                  <a:gd name="connsiteX8" fmla="*/ 32186336 w 36478936"/>
                  <a:gd name="connsiteY8" fmla="*/ 3200400 h 27114500"/>
                  <a:gd name="connsiteX9" fmla="*/ 36466236 w 36478936"/>
                  <a:gd name="connsiteY9" fmla="*/ 3200400 h 27114500"/>
                  <a:gd name="connsiteX10" fmla="*/ 36478936 w 36478936"/>
                  <a:gd name="connsiteY10" fmla="*/ 6616700 h 27114500"/>
                  <a:gd name="connsiteX11" fmla="*/ 32072036 w 36478936"/>
                  <a:gd name="connsiteY11" fmla="*/ 6616700 h 27114500"/>
                  <a:gd name="connsiteX12" fmla="*/ 32059336 w 36478936"/>
                  <a:gd name="connsiteY12" fmla="*/ 7372350 h 27114500"/>
                  <a:gd name="connsiteX13" fmla="*/ 29900336 w 36478936"/>
                  <a:gd name="connsiteY13" fmla="*/ 7359650 h 27114500"/>
                  <a:gd name="connsiteX14" fmla="*/ 29900336 w 36478936"/>
                  <a:gd name="connsiteY14" fmla="*/ 10198100 h 27114500"/>
                  <a:gd name="connsiteX15" fmla="*/ 32072036 w 36478936"/>
                  <a:gd name="connsiteY15" fmla="*/ 10198100 h 27114500"/>
                  <a:gd name="connsiteX16" fmla="*/ 32072036 w 36478936"/>
                  <a:gd name="connsiteY16" fmla="*/ 13684250 h 27114500"/>
                  <a:gd name="connsiteX17" fmla="*/ 29900336 w 36478936"/>
                  <a:gd name="connsiteY17" fmla="*/ 13684250 h 27114500"/>
                  <a:gd name="connsiteX18" fmla="*/ 29900336 w 36478936"/>
                  <a:gd name="connsiteY18" fmla="*/ 15821660 h 27114500"/>
                  <a:gd name="connsiteX19" fmla="*/ 29405036 w 36478936"/>
                  <a:gd name="connsiteY19" fmla="*/ 15811500 h 27114500"/>
                  <a:gd name="connsiteX20" fmla="*/ 29405036 w 36478936"/>
                  <a:gd name="connsiteY20" fmla="*/ 18427700 h 27114500"/>
                  <a:gd name="connsiteX21" fmla="*/ 31335436 w 36478936"/>
                  <a:gd name="connsiteY21" fmla="*/ 18427700 h 27114500"/>
                  <a:gd name="connsiteX22" fmla="*/ 31335436 w 36478936"/>
                  <a:gd name="connsiteY22" fmla="*/ 19151600 h 27114500"/>
                  <a:gd name="connsiteX23" fmla="*/ 34689030 w 36478936"/>
                  <a:gd name="connsiteY23" fmla="*/ 19164300 h 27114500"/>
                  <a:gd name="connsiteX24" fmla="*/ 34685854 w 36478936"/>
                  <a:gd name="connsiteY24" fmla="*/ 20212050 h 27114500"/>
                  <a:gd name="connsiteX25" fmla="*/ 31335436 w 36478936"/>
                  <a:gd name="connsiteY25" fmla="*/ 20212050 h 27114500"/>
                  <a:gd name="connsiteX26" fmla="*/ 31329086 w 36478936"/>
                  <a:gd name="connsiteY26" fmla="*/ 20942300 h 27114500"/>
                  <a:gd name="connsiteX27" fmla="*/ 29417736 w 36478936"/>
                  <a:gd name="connsiteY27" fmla="*/ 20929600 h 27114500"/>
                  <a:gd name="connsiteX28" fmla="*/ 29417736 w 36478936"/>
                  <a:gd name="connsiteY28" fmla="*/ 26433780 h 27114500"/>
                  <a:gd name="connsiteX29" fmla="*/ 28585886 w 36478936"/>
                  <a:gd name="connsiteY29" fmla="*/ 26428700 h 27114500"/>
                  <a:gd name="connsiteX30" fmla="*/ 28585886 w 36478936"/>
                  <a:gd name="connsiteY30" fmla="*/ 27114500 h 27114500"/>
                  <a:gd name="connsiteX31" fmla="*/ 27755306 w 36478936"/>
                  <a:gd name="connsiteY31" fmla="*/ 27106880 h 27114500"/>
                  <a:gd name="connsiteX32" fmla="*/ 27755306 w 36478936"/>
                  <a:gd name="connsiteY32" fmla="*/ 26428700 h 27114500"/>
                  <a:gd name="connsiteX33" fmla="*/ 26928536 w 36478936"/>
                  <a:gd name="connsiteY33" fmla="*/ 26428700 h 27114500"/>
                  <a:gd name="connsiteX34" fmla="*/ 26928536 w 36478936"/>
                  <a:gd name="connsiteY34" fmla="*/ 20999450 h 27114500"/>
                  <a:gd name="connsiteX35" fmla="*/ 25042586 w 36478936"/>
                  <a:gd name="connsiteY35" fmla="*/ 20999450 h 27114500"/>
                  <a:gd name="connsiteX36" fmla="*/ 25042586 w 36478936"/>
                  <a:gd name="connsiteY36" fmla="*/ 18484850 h 27114500"/>
                  <a:gd name="connsiteX37" fmla="*/ 26928536 w 36478936"/>
                  <a:gd name="connsiteY37" fmla="*/ 18484850 h 27114500"/>
                  <a:gd name="connsiteX38" fmla="*/ 26928536 w 36478936"/>
                  <a:gd name="connsiteY38" fmla="*/ 15855950 h 27114500"/>
                  <a:gd name="connsiteX39" fmla="*/ 26414186 w 36478936"/>
                  <a:gd name="connsiteY39" fmla="*/ 15855950 h 27114500"/>
                  <a:gd name="connsiteX40" fmla="*/ 26414186 w 36478936"/>
                  <a:gd name="connsiteY40" fmla="*/ 13627100 h 27114500"/>
                  <a:gd name="connsiteX41" fmla="*/ 22127936 w 36478936"/>
                  <a:gd name="connsiteY41" fmla="*/ 13627100 h 27114500"/>
                  <a:gd name="connsiteX42" fmla="*/ 18698936 w 36478936"/>
                  <a:gd name="connsiteY42" fmla="*/ 13627100 h 27114500"/>
                  <a:gd name="connsiteX43" fmla="*/ 16470086 w 36478936"/>
                  <a:gd name="connsiteY43" fmla="*/ 13627100 h 27114500"/>
                  <a:gd name="connsiteX44" fmla="*/ 16470086 w 36478936"/>
                  <a:gd name="connsiteY44" fmla="*/ 10198100 h 27114500"/>
                  <a:gd name="connsiteX45" fmla="*/ 26407836 w 36478936"/>
                  <a:gd name="connsiteY45" fmla="*/ 10198100 h 27114500"/>
                  <a:gd name="connsiteX46" fmla="*/ 26407836 w 36478936"/>
                  <a:gd name="connsiteY46" fmla="*/ 7385050 h 27114500"/>
                  <a:gd name="connsiteX47" fmla="*/ 24242486 w 36478936"/>
                  <a:gd name="connsiteY47" fmla="*/ 7397750 h 27114500"/>
                  <a:gd name="connsiteX48" fmla="*/ 24242486 w 36478936"/>
                  <a:gd name="connsiteY48" fmla="*/ 6654800 h 27114500"/>
                  <a:gd name="connsiteX49" fmla="*/ 0 w 36478936"/>
                  <a:gd name="connsiteY49" fmla="*/ 3154135 h 27114500"/>
                  <a:gd name="connsiteX0" fmla="*/ 7772400 w 20008850"/>
                  <a:gd name="connsiteY0" fmla="*/ 6654800 h 27114500"/>
                  <a:gd name="connsiteX1" fmla="*/ 7734300 w 20008850"/>
                  <a:gd name="connsiteY1" fmla="*/ 3168650 h 27114500"/>
                  <a:gd name="connsiteX2" fmla="*/ 7734300 w 20008850"/>
                  <a:gd name="connsiteY2" fmla="*/ 889000 h 27114500"/>
                  <a:gd name="connsiteX3" fmla="*/ 9271000 w 20008850"/>
                  <a:gd name="connsiteY3" fmla="*/ 876300 h 27114500"/>
                  <a:gd name="connsiteX4" fmla="*/ 9258300 w 20008850"/>
                  <a:gd name="connsiteY4" fmla="*/ 0 h 27114500"/>
                  <a:gd name="connsiteX5" fmla="*/ 14185900 w 20008850"/>
                  <a:gd name="connsiteY5" fmla="*/ 0 h 27114500"/>
                  <a:gd name="connsiteX6" fmla="*/ 14173200 w 20008850"/>
                  <a:gd name="connsiteY6" fmla="*/ 876300 h 27114500"/>
                  <a:gd name="connsiteX7" fmla="*/ 15716250 w 20008850"/>
                  <a:gd name="connsiteY7" fmla="*/ 901700 h 27114500"/>
                  <a:gd name="connsiteX8" fmla="*/ 15716250 w 20008850"/>
                  <a:gd name="connsiteY8" fmla="*/ 3200400 h 27114500"/>
                  <a:gd name="connsiteX9" fmla="*/ 19996150 w 20008850"/>
                  <a:gd name="connsiteY9" fmla="*/ 3200400 h 27114500"/>
                  <a:gd name="connsiteX10" fmla="*/ 20008850 w 20008850"/>
                  <a:gd name="connsiteY10" fmla="*/ 6616700 h 27114500"/>
                  <a:gd name="connsiteX11" fmla="*/ 15601950 w 20008850"/>
                  <a:gd name="connsiteY11" fmla="*/ 6616700 h 27114500"/>
                  <a:gd name="connsiteX12" fmla="*/ 15589250 w 20008850"/>
                  <a:gd name="connsiteY12" fmla="*/ 7372350 h 27114500"/>
                  <a:gd name="connsiteX13" fmla="*/ 13430250 w 20008850"/>
                  <a:gd name="connsiteY13" fmla="*/ 7359650 h 27114500"/>
                  <a:gd name="connsiteX14" fmla="*/ 13430250 w 20008850"/>
                  <a:gd name="connsiteY14" fmla="*/ 10198100 h 27114500"/>
                  <a:gd name="connsiteX15" fmla="*/ 15601950 w 20008850"/>
                  <a:gd name="connsiteY15" fmla="*/ 10198100 h 27114500"/>
                  <a:gd name="connsiteX16" fmla="*/ 15601950 w 20008850"/>
                  <a:gd name="connsiteY16" fmla="*/ 13684250 h 27114500"/>
                  <a:gd name="connsiteX17" fmla="*/ 13430250 w 20008850"/>
                  <a:gd name="connsiteY17" fmla="*/ 13684250 h 27114500"/>
                  <a:gd name="connsiteX18" fmla="*/ 13430250 w 20008850"/>
                  <a:gd name="connsiteY18" fmla="*/ 15821660 h 27114500"/>
                  <a:gd name="connsiteX19" fmla="*/ 12934950 w 20008850"/>
                  <a:gd name="connsiteY19" fmla="*/ 15811500 h 27114500"/>
                  <a:gd name="connsiteX20" fmla="*/ 12934950 w 20008850"/>
                  <a:gd name="connsiteY20" fmla="*/ 18427700 h 27114500"/>
                  <a:gd name="connsiteX21" fmla="*/ 14865350 w 20008850"/>
                  <a:gd name="connsiteY21" fmla="*/ 18427700 h 27114500"/>
                  <a:gd name="connsiteX22" fmla="*/ 14865350 w 20008850"/>
                  <a:gd name="connsiteY22" fmla="*/ 19151600 h 27114500"/>
                  <a:gd name="connsiteX23" fmla="*/ 18218944 w 20008850"/>
                  <a:gd name="connsiteY23" fmla="*/ 19164300 h 27114500"/>
                  <a:gd name="connsiteX24" fmla="*/ 18215768 w 20008850"/>
                  <a:gd name="connsiteY24" fmla="*/ 20212050 h 27114500"/>
                  <a:gd name="connsiteX25" fmla="*/ 14865350 w 20008850"/>
                  <a:gd name="connsiteY25" fmla="*/ 20212050 h 27114500"/>
                  <a:gd name="connsiteX26" fmla="*/ 14859000 w 20008850"/>
                  <a:gd name="connsiteY26" fmla="*/ 20942300 h 27114500"/>
                  <a:gd name="connsiteX27" fmla="*/ 12947650 w 20008850"/>
                  <a:gd name="connsiteY27" fmla="*/ 20929600 h 27114500"/>
                  <a:gd name="connsiteX28" fmla="*/ 12947650 w 20008850"/>
                  <a:gd name="connsiteY28" fmla="*/ 26433780 h 27114500"/>
                  <a:gd name="connsiteX29" fmla="*/ 12115800 w 20008850"/>
                  <a:gd name="connsiteY29" fmla="*/ 26428700 h 27114500"/>
                  <a:gd name="connsiteX30" fmla="*/ 12115800 w 20008850"/>
                  <a:gd name="connsiteY30" fmla="*/ 27114500 h 27114500"/>
                  <a:gd name="connsiteX31" fmla="*/ 11285220 w 20008850"/>
                  <a:gd name="connsiteY31" fmla="*/ 27106880 h 27114500"/>
                  <a:gd name="connsiteX32" fmla="*/ 11285220 w 20008850"/>
                  <a:gd name="connsiteY32" fmla="*/ 26428700 h 27114500"/>
                  <a:gd name="connsiteX33" fmla="*/ 10458450 w 20008850"/>
                  <a:gd name="connsiteY33" fmla="*/ 26428700 h 27114500"/>
                  <a:gd name="connsiteX34" fmla="*/ 10458450 w 20008850"/>
                  <a:gd name="connsiteY34" fmla="*/ 20999450 h 27114500"/>
                  <a:gd name="connsiteX35" fmla="*/ 8572500 w 20008850"/>
                  <a:gd name="connsiteY35" fmla="*/ 20999450 h 27114500"/>
                  <a:gd name="connsiteX36" fmla="*/ 8572500 w 20008850"/>
                  <a:gd name="connsiteY36" fmla="*/ 18484850 h 27114500"/>
                  <a:gd name="connsiteX37" fmla="*/ 10458450 w 20008850"/>
                  <a:gd name="connsiteY37" fmla="*/ 18484850 h 27114500"/>
                  <a:gd name="connsiteX38" fmla="*/ 10458450 w 20008850"/>
                  <a:gd name="connsiteY38" fmla="*/ 15855950 h 27114500"/>
                  <a:gd name="connsiteX39" fmla="*/ 9944100 w 20008850"/>
                  <a:gd name="connsiteY39" fmla="*/ 15855950 h 27114500"/>
                  <a:gd name="connsiteX40" fmla="*/ 9944100 w 20008850"/>
                  <a:gd name="connsiteY40" fmla="*/ 13627100 h 27114500"/>
                  <a:gd name="connsiteX41" fmla="*/ 5657850 w 20008850"/>
                  <a:gd name="connsiteY41" fmla="*/ 13627100 h 27114500"/>
                  <a:gd name="connsiteX42" fmla="*/ 2228850 w 20008850"/>
                  <a:gd name="connsiteY42" fmla="*/ 13627100 h 27114500"/>
                  <a:gd name="connsiteX43" fmla="*/ 0 w 20008850"/>
                  <a:gd name="connsiteY43" fmla="*/ 13627100 h 27114500"/>
                  <a:gd name="connsiteX44" fmla="*/ 0 w 20008850"/>
                  <a:gd name="connsiteY44" fmla="*/ 10198100 h 27114500"/>
                  <a:gd name="connsiteX45" fmla="*/ 9937750 w 20008850"/>
                  <a:gd name="connsiteY45" fmla="*/ 10198100 h 27114500"/>
                  <a:gd name="connsiteX46" fmla="*/ 9937750 w 20008850"/>
                  <a:gd name="connsiteY46" fmla="*/ 7385050 h 27114500"/>
                  <a:gd name="connsiteX47" fmla="*/ 7772400 w 20008850"/>
                  <a:gd name="connsiteY47" fmla="*/ 7397750 h 27114500"/>
                  <a:gd name="connsiteX48" fmla="*/ 7772400 w 20008850"/>
                  <a:gd name="connsiteY48" fmla="*/ 6654800 h 27114500"/>
                  <a:gd name="connsiteX0" fmla="*/ 7772400 w 20008850"/>
                  <a:gd name="connsiteY0" fmla="*/ 6654800 h 27114500"/>
                  <a:gd name="connsiteX1" fmla="*/ 7734300 w 20008850"/>
                  <a:gd name="connsiteY1" fmla="*/ 3168650 h 27114500"/>
                  <a:gd name="connsiteX2" fmla="*/ 9271000 w 20008850"/>
                  <a:gd name="connsiteY2" fmla="*/ 876300 h 27114500"/>
                  <a:gd name="connsiteX3" fmla="*/ 9258300 w 20008850"/>
                  <a:gd name="connsiteY3" fmla="*/ 0 h 27114500"/>
                  <a:gd name="connsiteX4" fmla="*/ 14185900 w 20008850"/>
                  <a:gd name="connsiteY4" fmla="*/ 0 h 27114500"/>
                  <a:gd name="connsiteX5" fmla="*/ 14173200 w 20008850"/>
                  <a:gd name="connsiteY5" fmla="*/ 876300 h 27114500"/>
                  <a:gd name="connsiteX6" fmla="*/ 15716250 w 20008850"/>
                  <a:gd name="connsiteY6" fmla="*/ 901700 h 27114500"/>
                  <a:gd name="connsiteX7" fmla="*/ 15716250 w 20008850"/>
                  <a:gd name="connsiteY7" fmla="*/ 3200400 h 27114500"/>
                  <a:gd name="connsiteX8" fmla="*/ 19996150 w 20008850"/>
                  <a:gd name="connsiteY8" fmla="*/ 3200400 h 27114500"/>
                  <a:gd name="connsiteX9" fmla="*/ 20008850 w 20008850"/>
                  <a:gd name="connsiteY9" fmla="*/ 6616700 h 27114500"/>
                  <a:gd name="connsiteX10" fmla="*/ 15601950 w 20008850"/>
                  <a:gd name="connsiteY10" fmla="*/ 6616700 h 27114500"/>
                  <a:gd name="connsiteX11" fmla="*/ 15589250 w 20008850"/>
                  <a:gd name="connsiteY11" fmla="*/ 7372350 h 27114500"/>
                  <a:gd name="connsiteX12" fmla="*/ 13430250 w 20008850"/>
                  <a:gd name="connsiteY12" fmla="*/ 7359650 h 27114500"/>
                  <a:gd name="connsiteX13" fmla="*/ 13430250 w 20008850"/>
                  <a:gd name="connsiteY13" fmla="*/ 10198100 h 27114500"/>
                  <a:gd name="connsiteX14" fmla="*/ 15601950 w 20008850"/>
                  <a:gd name="connsiteY14" fmla="*/ 10198100 h 27114500"/>
                  <a:gd name="connsiteX15" fmla="*/ 15601950 w 20008850"/>
                  <a:gd name="connsiteY15" fmla="*/ 13684250 h 27114500"/>
                  <a:gd name="connsiteX16" fmla="*/ 13430250 w 20008850"/>
                  <a:gd name="connsiteY16" fmla="*/ 13684250 h 27114500"/>
                  <a:gd name="connsiteX17" fmla="*/ 13430250 w 20008850"/>
                  <a:gd name="connsiteY17" fmla="*/ 15821660 h 27114500"/>
                  <a:gd name="connsiteX18" fmla="*/ 12934950 w 20008850"/>
                  <a:gd name="connsiteY18" fmla="*/ 15811500 h 27114500"/>
                  <a:gd name="connsiteX19" fmla="*/ 12934950 w 20008850"/>
                  <a:gd name="connsiteY19" fmla="*/ 18427700 h 27114500"/>
                  <a:gd name="connsiteX20" fmla="*/ 14865350 w 20008850"/>
                  <a:gd name="connsiteY20" fmla="*/ 18427700 h 27114500"/>
                  <a:gd name="connsiteX21" fmla="*/ 14865350 w 20008850"/>
                  <a:gd name="connsiteY21" fmla="*/ 19151600 h 27114500"/>
                  <a:gd name="connsiteX22" fmla="*/ 18218944 w 20008850"/>
                  <a:gd name="connsiteY22" fmla="*/ 19164300 h 27114500"/>
                  <a:gd name="connsiteX23" fmla="*/ 18215768 w 20008850"/>
                  <a:gd name="connsiteY23" fmla="*/ 20212050 h 27114500"/>
                  <a:gd name="connsiteX24" fmla="*/ 14865350 w 20008850"/>
                  <a:gd name="connsiteY24" fmla="*/ 20212050 h 27114500"/>
                  <a:gd name="connsiteX25" fmla="*/ 14859000 w 20008850"/>
                  <a:gd name="connsiteY25" fmla="*/ 20942300 h 27114500"/>
                  <a:gd name="connsiteX26" fmla="*/ 12947650 w 20008850"/>
                  <a:gd name="connsiteY26" fmla="*/ 20929600 h 27114500"/>
                  <a:gd name="connsiteX27" fmla="*/ 12947650 w 20008850"/>
                  <a:gd name="connsiteY27" fmla="*/ 26433780 h 27114500"/>
                  <a:gd name="connsiteX28" fmla="*/ 12115800 w 20008850"/>
                  <a:gd name="connsiteY28" fmla="*/ 26428700 h 27114500"/>
                  <a:gd name="connsiteX29" fmla="*/ 12115800 w 20008850"/>
                  <a:gd name="connsiteY29" fmla="*/ 27114500 h 27114500"/>
                  <a:gd name="connsiteX30" fmla="*/ 11285220 w 20008850"/>
                  <a:gd name="connsiteY30" fmla="*/ 27106880 h 27114500"/>
                  <a:gd name="connsiteX31" fmla="*/ 11285220 w 20008850"/>
                  <a:gd name="connsiteY31" fmla="*/ 26428700 h 27114500"/>
                  <a:gd name="connsiteX32" fmla="*/ 10458450 w 20008850"/>
                  <a:gd name="connsiteY32" fmla="*/ 26428700 h 27114500"/>
                  <a:gd name="connsiteX33" fmla="*/ 10458450 w 20008850"/>
                  <a:gd name="connsiteY33" fmla="*/ 20999450 h 27114500"/>
                  <a:gd name="connsiteX34" fmla="*/ 8572500 w 20008850"/>
                  <a:gd name="connsiteY34" fmla="*/ 20999450 h 27114500"/>
                  <a:gd name="connsiteX35" fmla="*/ 8572500 w 20008850"/>
                  <a:gd name="connsiteY35" fmla="*/ 18484850 h 27114500"/>
                  <a:gd name="connsiteX36" fmla="*/ 10458450 w 20008850"/>
                  <a:gd name="connsiteY36" fmla="*/ 18484850 h 27114500"/>
                  <a:gd name="connsiteX37" fmla="*/ 10458450 w 20008850"/>
                  <a:gd name="connsiteY37" fmla="*/ 15855950 h 27114500"/>
                  <a:gd name="connsiteX38" fmla="*/ 9944100 w 20008850"/>
                  <a:gd name="connsiteY38" fmla="*/ 15855950 h 27114500"/>
                  <a:gd name="connsiteX39" fmla="*/ 9944100 w 20008850"/>
                  <a:gd name="connsiteY39" fmla="*/ 13627100 h 27114500"/>
                  <a:gd name="connsiteX40" fmla="*/ 5657850 w 20008850"/>
                  <a:gd name="connsiteY40" fmla="*/ 13627100 h 27114500"/>
                  <a:gd name="connsiteX41" fmla="*/ 2228850 w 20008850"/>
                  <a:gd name="connsiteY41" fmla="*/ 13627100 h 27114500"/>
                  <a:gd name="connsiteX42" fmla="*/ 0 w 20008850"/>
                  <a:gd name="connsiteY42" fmla="*/ 13627100 h 27114500"/>
                  <a:gd name="connsiteX43" fmla="*/ 0 w 20008850"/>
                  <a:gd name="connsiteY43" fmla="*/ 10198100 h 27114500"/>
                  <a:gd name="connsiteX44" fmla="*/ 9937750 w 20008850"/>
                  <a:gd name="connsiteY44" fmla="*/ 10198100 h 27114500"/>
                  <a:gd name="connsiteX45" fmla="*/ 9937750 w 20008850"/>
                  <a:gd name="connsiteY45" fmla="*/ 7385050 h 27114500"/>
                  <a:gd name="connsiteX46" fmla="*/ 7772400 w 20008850"/>
                  <a:gd name="connsiteY46" fmla="*/ 7397750 h 27114500"/>
                  <a:gd name="connsiteX47" fmla="*/ 7772400 w 20008850"/>
                  <a:gd name="connsiteY47" fmla="*/ 6654800 h 27114500"/>
                  <a:gd name="connsiteX0" fmla="*/ 7772400 w 20008850"/>
                  <a:gd name="connsiteY0" fmla="*/ 6654800 h 27114500"/>
                  <a:gd name="connsiteX1" fmla="*/ 7734300 w 20008850"/>
                  <a:gd name="connsiteY1" fmla="*/ 3168650 h 27114500"/>
                  <a:gd name="connsiteX2" fmla="*/ 9258300 w 20008850"/>
                  <a:gd name="connsiteY2" fmla="*/ 0 h 27114500"/>
                  <a:gd name="connsiteX3" fmla="*/ 14185900 w 20008850"/>
                  <a:gd name="connsiteY3" fmla="*/ 0 h 27114500"/>
                  <a:gd name="connsiteX4" fmla="*/ 14173200 w 20008850"/>
                  <a:gd name="connsiteY4" fmla="*/ 876300 h 27114500"/>
                  <a:gd name="connsiteX5" fmla="*/ 15716250 w 20008850"/>
                  <a:gd name="connsiteY5" fmla="*/ 901700 h 27114500"/>
                  <a:gd name="connsiteX6" fmla="*/ 15716250 w 20008850"/>
                  <a:gd name="connsiteY6" fmla="*/ 3200400 h 27114500"/>
                  <a:gd name="connsiteX7" fmla="*/ 19996150 w 20008850"/>
                  <a:gd name="connsiteY7" fmla="*/ 3200400 h 27114500"/>
                  <a:gd name="connsiteX8" fmla="*/ 20008850 w 20008850"/>
                  <a:gd name="connsiteY8" fmla="*/ 6616700 h 27114500"/>
                  <a:gd name="connsiteX9" fmla="*/ 15601950 w 20008850"/>
                  <a:gd name="connsiteY9" fmla="*/ 6616700 h 27114500"/>
                  <a:gd name="connsiteX10" fmla="*/ 15589250 w 20008850"/>
                  <a:gd name="connsiteY10" fmla="*/ 7372350 h 27114500"/>
                  <a:gd name="connsiteX11" fmla="*/ 13430250 w 20008850"/>
                  <a:gd name="connsiteY11" fmla="*/ 7359650 h 27114500"/>
                  <a:gd name="connsiteX12" fmla="*/ 13430250 w 20008850"/>
                  <a:gd name="connsiteY12" fmla="*/ 10198100 h 27114500"/>
                  <a:gd name="connsiteX13" fmla="*/ 15601950 w 20008850"/>
                  <a:gd name="connsiteY13" fmla="*/ 10198100 h 27114500"/>
                  <a:gd name="connsiteX14" fmla="*/ 15601950 w 20008850"/>
                  <a:gd name="connsiteY14" fmla="*/ 13684250 h 27114500"/>
                  <a:gd name="connsiteX15" fmla="*/ 13430250 w 20008850"/>
                  <a:gd name="connsiteY15" fmla="*/ 13684250 h 27114500"/>
                  <a:gd name="connsiteX16" fmla="*/ 13430250 w 20008850"/>
                  <a:gd name="connsiteY16" fmla="*/ 15821660 h 27114500"/>
                  <a:gd name="connsiteX17" fmla="*/ 12934950 w 20008850"/>
                  <a:gd name="connsiteY17" fmla="*/ 15811500 h 27114500"/>
                  <a:gd name="connsiteX18" fmla="*/ 12934950 w 20008850"/>
                  <a:gd name="connsiteY18" fmla="*/ 18427700 h 27114500"/>
                  <a:gd name="connsiteX19" fmla="*/ 14865350 w 20008850"/>
                  <a:gd name="connsiteY19" fmla="*/ 18427700 h 27114500"/>
                  <a:gd name="connsiteX20" fmla="*/ 14865350 w 20008850"/>
                  <a:gd name="connsiteY20" fmla="*/ 19151600 h 27114500"/>
                  <a:gd name="connsiteX21" fmla="*/ 18218944 w 20008850"/>
                  <a:gd name="connsiteY21" fmla="*/ 19164300 h 27114500"/>
                  <a:gd name="connsiteX22" fmla="*/ 18215768 w 20008850"/>
                  <a:gd name="connsiteY22" fmla="*/ 20212050 h 27114500"/>
                  <a:gd name="connsiteX23" fmla="*/ 14865350 w 20008850"/>
                  <a:gd name="connsiteY23" fmla="*/ 20212050 h 27114500"/>
                  <a:gd name="connsiteX24" fmla="*/ 14859000 w 20008850"/>
                  <a:gd name="connsiteY24" fmla="*/ 20942300 h 27114500"/>
                  <a:gd name="connsiteX25" fmla="*/ 12947650 w 20008850"/>
                  <a:gd name="connsiteY25" fmla="*/ 20929600 h 27114500"/>
                  <a:gd name="connsiteX26" fmla="*/ 12947650 w 20008850"/>
                  <a:gd name="connsiteY26" fmla="*/ 26433780 h 27114500"/>
                  <a:gd name="connsiteX27" fmla="*/ 12115800 w 20008850"/>
                  <a:gd name="connsiteY27" fmla="*/ 26428700 h 27114500"/>
                  <a:gd name="connsiteX28" fmla="*/ 12115800 w 20008850"/>
                  <a:gd name="connsiteY28" fmla="*/ 27114500 h 27114500"/>
                  <a:gd name="connsiteX29" fmla="*/ 11285220 w 20008850"/>
                  <a:gd name="connsiteY29" fmla="*/ 27106880 h 27114500"/>
                  <a:gd name="connsiteX30" fmla="*/ 11285220 w 20008850"/>
                  <a:gd name="connsiteY30" fmla="*/ 26428700 h 27114500"/>
                  <a:gd name="connsiteX31" fmla="*/ 10458450 w 20008850"/>
                  <a:gd name="connsiteY31" fmla="*/ 26428700 h 27114500"/>
                  <a:gd name="connsiteX32" fmla="*/ 10458450 w 20008850"/>
                  <a:gd name="connsiteY32" fmla="*/ 20999450 h 27114500"/>
                  <a:gd name="connsiteX33" fmla="*/ 8572500 w 20008850"/>
                  <a:gd name="connsiteY33" fmla="*/ 20999450 h 27114500"/>
                  <a:gd name="connsiteX34" fmla="*/ 8572500 w 20008850"/>
                  <a:gd name="connsiteY34" fmla="*/ 18484850 h 27114500"/>
                  <a:gd name="connsiteX35" fmla="*/ 10458450 w 20008850"/>
                  <a:gd name="connsiteY35" fmla="*/ 18484850 h 27114500"/>
                  <a:gd name="connsiteX36" fmla="*/ 10458450 w 20008850"/>
                  <a:gd name="connsiteY36" fmla="*/ 15855950 h 27114500"/>
                  <a:gd name="connsiteX37" fmla="*/ 9944100 w 20008850"/>
                  <a:gd name="connsiteY37" fmla="*/ 15855950 h 27114500"/>
                  <a:gd name="connsiteX38" fmla="*/ 9944100 w 20008850"/>
                  <a:gd name="connsiteY38" fmla="*/ 13627100 h 27114500"/>
                  <a:gd name="connsiteX39" fmla="*/ 5657850 w 20008850"/>
                  <a:gd name="connsiteY39" fmla="*/ 13627100 h 27114500"/>
                  <a:gd name="connsiteX40" fmla="*/ 2228850 w 20008850"/>
                  <a:gd name="connsiteY40" fmla="*/ 13627100 h 27114500"/>
                  <a:gd name="connsiteX41" fmla="*/ 0 w 20008850"/>
                  <a:gd name="connsiteY41" fmla="*/ 13627100 h 27114500"/>
                  <a:gd name="connsiteX42" fmla="*/ 0 w 20008850"/>
                  <a:gd name="connsiteY42" fmla="*/ 10198100 h 27114500"/>
                  <a:gd name="connsiteX43" fmla="*/ 9937750 w 20008850"/>
                  <a:gd name="connsiteY43" fmla="*/ 10198100 h 27114500"/>
                  <a:gd name="connsiteX44" fmla="*/ 9937750 w 20008850"/>
                  <a:gd name="connsiteY44" fmla="*/ 7385050 h 27114500"/>
                  <a:gd name="connsiteX45" fmla="*/ 7772400 w 20008850"/>
                  <a:gd name="connsiteY45" fmla="*/ 7397750 h 27114500"/>
                  <a:gd name="connsiteX46" fmla="*/ 7772400 w 20008850"/>
                  <a:gd name="connsiteY46" fmla="*/ 6654800 h 27114500"/>
                  <a:gd name="connsiteX0" fmla="*/ 7772400 w 20008850"/>
                  <a:gd name="connsiteY0" fmla="*/ 6654800 h 27114500"/>
                  <a:gd name="connsiteX1" fmla="*/ 7734300 w 20008850"/>
                  <a:gd name="connsiteY1" fmla="*/ 3168650 h 27114500"/>
                  <a:gd name="connsiteX2" fmla="*/ 14185900 w 20008850"/>
                  <a:gd name="connsiteY2" fmla="*/ 0 h 27114500"/>
                  <a:gd name="connsiteX3" fmla="*/ 14173200 w 20008850"/>
                  <a:gd name="connsiteY3" fmla="*/ 876300 h 27114500"/>
                  <a:gd name="connsiteX4" fmla="*/ 15716250 w 20008850"/>
                  <a:gd name="connsiteY4" fmla="*/ 901700 h 27114500"/>
                  <a:gd name="connsiteX5" fmla="*/ 15716250 w 20008850"/>
                  <a:gd name="connsiteY5" fmla="*/ 3200400 h 27114500"/>
                  <a:gd name="connsiteX6" fmla="*/ 19996150 w 20008850"/>
                  <a:gd name="connsiteY6" fmla="*/ 3200400 h 27114500"/>
                  <a:gd name="connsiteX7" fmla="*/ 20008850 w 20008850"/>
                  <a:gd name="connsiteY7" fmla="*/ 6616700 h 27114500"/>
                  <a:gd name="connsiteX8" fmla="*/ 15601950 w 20008850"/>
                  <a:gd name="connsiteY8" fmla="*/ 6616700 h 27114500"/>
                  <a:gd name="connsiteX9" fmla="*/ 15589250 w 20008850"/>
                  <a:gd name="connsiteY9" fmla="*/ 7372350 h 27114500"/>
                  <a:gd name="connsiteX10" fmla="*/ 13430250 w 20008850"/>
                  <a:gd name="connsiteY10" fmla="*/ 7359650 h 27114500"/>
                  <a:gd name="connsiteX11" fmla="*/ 13430250 w 20008850"/>
                  <a:gd name="connsiteY11" fmla="*/ 10198100 h 27114500"/>
                  <a:gd name="connsiteX12" fmla="*/ 15601950 w 20008850"/>
                  <a:gd name="connsiteY12" fmla="*/ 10198100 h 27114500"/>
                  <a:gd name="connsiteX13" fmla="*/ 15601950 w 20008850"/>
                  <a:gd name="connsiteY13" fmla="*/ 13684250 h 27114500"/>
                  <a:gd name="connsiteX14" fmla="*/ 13430250 w 20008850"/>
                  <a:gd name="connsiteY14" fmla="*/ 13684250 h 27114500"/>
                  <a:gd name="connsiteX15" fmla="*/ 13430250 w 20008850"/>
                  <a:gd name="connsiteY15" fmla="*/ 15821660 h 27114500"/>
                  <a:gd name="connsiteX16" fmla="*/ 12934950 w 20008850"/>
                  <a:gd name="connsiteY16" fmla="*/ 15811500 h 27114500"/>
                  <a:gd name="connsiteX17" fmla="*/ 12934950 w 20008850"/>
                  <a:gd name="connsiteY17" fmla="*/ 18427700 h 27114500"/>
                  <a:gd name="connsiteX18" fmla="*/ 14865350 w 20008850"/>
                  <a:gd name="connsiteY18" fmla="*/ 18427700 h 27114500"/>
                  <a:gd name="connsiteX19" fmla="*/ 14865350 w 20008850"/>
                  <a:gd name="connsiteY19" fmla="*/ 19151600 h 27114500"/>
                  <a:gd name="connsiteX20" fmla="*/ 18218944 w 20008850"/>
                  <a:gd name="connsiteY20" fmla="*/ 19164300 h 27114500"/>
                  <a:gd name="connsiteX21" fmla="*/ 18215768 w 20008850"/>
                  <a:gd name="connsiteY21" fmla="*/ 20212050 h 27114500"/>
                  <a:gd name="connsiteX22" fmla="*/ 14865350 w 20008850"/>
                  <a:gd name="connsiteY22" fmla="*/ 20212050 h 27114500"/>
                  <a:gd name="connsiteX23" fmla="*/ 14859000 w 20008850"/>
                  <a:gd name="connsiteY23" fmla="*/ 20942300 h 27114500"/>
                  <a:gd name="connsiteX24" fmla="*/ 12947650 w 20008850"/>
                  <a:gd name="connsiteY24" fmla="*/ 20929600 h 27114500"/>
                  <a:gd name="connsiteX25" fmla="*/ 12947650 w 20008850"/>
                  <a:gd name="connsiteY25" fmla="*/ 26433780 h 27114500"/>
                  <a:gd name="connsiteX26" fmla="*/ 12115800 w 20008850"/>
                  <a:gd name="connsiteY26" fmla="*/ 26428700 h 27114500"/>
                  <a:gd name="connsiteX27" fmla="*/ 12115800 w 20008850"/>
                  <a:gd name="connsiteY27" fmla="*/ 27114500 h 27114500"/>
                  <a:gd name="connsiteX28" fmla="*/ 11285220 w 20008850"/>
                  <a:gd name="connsiteY28" fmla="*/ 27106880 h 27114500"/>
                  <a:gd name="connsiteX29" fmla="*/ 11285220 w 20008850"/>
                  <a:gd name="connsiteY29" fmla="*/ 26428700 h 27114500"/>
                  <a:gd name="connsiteX30" fmla="*/ 10458450 w 20008850"/>
                  <a:gd name="connsiteY30" fmla="*/ 26428700 h 27114500"/>
                  <a:gd name="connsiteX31" fmla="*/ 10458450 w 20008850"/>
                  <a:gd name="connsiteY31" fmla="*/ 20999450 h 27114500"/>
                  <a:gd name="connsiteX32" fmla="*/ 8572500 w 20008850"/>
                  <a:gd name="connsiteY32" fmla="*/ 20999450 h 27114500"/>
                  <a:gd name="connsiteX33" fmla="*/ 8572500 w 20008850"/>
                  <a:gd name="connsiteY33" fmla="*/ 18484850 h 27114500"/>
                  <a:gd name="connsiteX34" fmla="*/ 10458450 w 20008850"/>
                  <a:gd name="connsiteY34" fmla="*/ 18484850 h 27114500"/>
                  <a:gd name="connsiteX35" fmla="*/ 10458450 w 20008850"/>
                  <a:gd name="connsiteY35" fmla="*/ 15855950 h 27114500"/>
                  <a:gd name="connsiteX36" fmla="*/ 9944100 w 20008850"/>
                  <a:gd name="connsiteY36" fmla="*/ 15855950 h 27114500"/>
                  <a:gd name="connsiteX37" fmla="*/ 9944100 w 20008850"/>
                  <a:gd name="connsiteY37" fmla="*/ 13627100 h 27114500"/>
                  <a:gd name="connsiteX38" fmla="*/ 5657850 w 20008850"/>
                  <a:gd name="connsiteY38" fmla="*/ 13627100 h 27114500"/>
                  <a:gd name="connsiteX39" fmla="*/ 2228850 w 20008850"/>
                  <a:gd name="connsiteY39" fmla="*/ 13627100 h 27114500"/>
                  <a:gd name="connsiteX40" fmla="*/ 0 w 20008850"/>
                  <a:gd name="connsiteY40" fmla="*/ 13627100 h 27114500"/>
                  <a:gd name="connsiteX41" fmla="*/ 0 w 20008850"/>
                  <a:gd name="connsiteY41" fmla="*/ 10198100 h 27114500"/>
                  <a:gd name="connsiteX42" fmla="*/ 9937750 w 20008850"/>
                  <a:gd name="connsiteY42" fmla="*/ 10198100 h 27114500"/>
                  <a:gd name="connsiteX43" fmla="*/ 9937750 w 20008850"/>
                  <a:gd name="connsiteY43" fmla="*/ 7385050 h 27114500"/>
                  <a:gd name="connsiteX44" fmla="*/ 7772400 w 20008850"/>
                  <a:gd name="connsiteY44" fmla="*/ 7397750 h 27114500"/>
                  <a:gd name="connsiteX45" fmla="*/ 7772400 w 20008850"/>
                  <a:gd name="connsiteY45" fmla="*/ 6654800 h 27114500"/>
                  <a:gd name="connsiteX0" fmla="*/ 7772400 w 20008850"/>
                  <a:gd name="connsiteY0" fmla="*/ 5778500 h 26238200"/>
                  <a:gd name="connsiteX1" fmla="*/ 7734300 w 20008850"/>
                  <a:gd name="connsiteY1" fmla="*/ 2292350 h 26238200"/>
                  <a:gd name="connsiteX2" fmla="*/ 14173200 w 20008850"/>
                  <a:gd name="connsiteY2" fmla="*/ 0 h 26238200"/>
                  <a:gd name="connsiteX3" fmla="*/ 15716250 w 20008850"/>
                  <a:gd name="connsiteY3" fmla="*/ 25400 h 26238200"/>
                  <a:gd name="connsiteX4" fmla="*/ 15716250 w 20008850"/>
                  <a:gd name="connsiteY4" fmla="*/ 2324100 h 26238200"/>
                  <a:gd name="connsiteX5" fmla="*/ 19996150 w 20008850"/>
                  <a:gd name="connsiteY5" fmla="*/ 2324100 h 26238200"/>
                  <a:gd name="connsiteX6" fmla="*/ 20008850 w 20008850"/>
                  <a:gd name="connsiteY6" fmla="*/ 5740400 h 26238200"/>
                  <a:gd name="connsiteX7" fmla="*/ 15601950 w 20008850"/>
                  <a:gd name="connsiteY7" fmla="*/ 5740400 h 26238200"/>
                  <a:gd name="connsiteX8" fmla="*/ 15589250 w 20008850"/>
                  <a:gd name="connsiteY8" fmla="*/ 6496050 h 26238200"/>
                  <a:gd name="connsiteX9" fmla="*/ 13430250 w 20008850"/>
                  <a:gd name="connsiteY9" fmla="*/ 6483350 h 26238200"/>
                  <a:gd name="connsiteX10" fmla="*/ 13430250 w 20008850"/>
                  <a:gd name="connsiteY10" fmla="*/ 9321800 h 26238200"/>
                  <a:gd name="connsiteX11" fmla="*/ 15601950 w 20008850"/>
                  <a:gd name="connsiteY11" fmla="*/ 9321800 h 26238200"/>
                  <a:gd name="connsiteX12" fmla="*/ 15601950 w 20008850"/>
                  <a:gd name="connsiteY12" fmla="*/ 12807950 h 26238200"/>
                  <a:gd name="connsiteX13" fmla="*/ 13430250 w 20008850"/>
                  <a:gd name="connsiteY13" fmla="*/ 12807950 h 26238200"/>
                  <a:gd name="connsiteX14" fmla="*/ 13430250 w 20008850"/>
                  <a:gd name="connsiteY14" fmla="*/ 14945360 h 26238200"/>
                  <a:gd name="connsiteX15" fmla="*/ 12934950 w 20008850"/>
                  <a:gd name="connsiteY15" fmla="*/ 14935200 h 26238200"/>
                  <a:gd name="connsiteX16" fmla="*/ 12934950 w 20008850"/>
                  <a:gd name="connsiteY16" fmla="*/ 17551400 h 26238200"/>
                  <a:gd name="connsiteX17" fmla="*/ 14865350 w 20008850"/>
                  <a:gd name="connsiteY17" fmla="*/ 17551400 h 26238200"/>
                  <a:gd name="connsiteX18" fmla="*/ 14865350 w 20008850"/>
                  <a:gd name="connsiteY18" fmla="*/ 18275300 h 26238200"/>
                  <a:gd name="connsiteX19" fmla="*/ 18218944 w 20008850"/>
                  <a:gd name="connsiteY19" fmla="*/ 18288000 h 26238200"/>
                  <a:gd name="connsiteX20" fmla="*/ 18215768 w 20008850"/>
                  <a:gd name="connsiteY20" fmla="*/ 19335750 h 26238200"/>
                  <a:gd name="connsiteX21" fmla="*/ 14865350 w 20008850"/>
                  <a:gd name="connsiteY21" fmla="*/ 19335750 h 26238200"/>
                  <a:gd name="connsiteX22" fmla="*/ 14859000 w 20008850"/>
                  <a:gd name="connsiteY22" fmla="*/ 20066000 h 26238200"/>
                  <a:gd name="connsiteX23" fmla="*/ 12947650 w 20008850"/>
                  <a:gd name="connsiteY23" fmla="*/ 20053300 h 26238200"/>
                  <a:gd name="connsiteX24" fmla="*/ 12947650 w 20008850"/>
                  <a:gd name="connsiteY24" fmla="*/ 25557480 h 26238200"/>
                  <a:gd name="connsiteX25" fmla="*/ 12115800 w 20008850"/>
                  <a:gd name="connsiteY25" fmla="*/ 25552400 h 26238200"/>
                  <a:gd name="connsiteX26" fmla="*/ 12115800 w 20008850"/>
                  <a:gd name="connsiteY26" fmla="*/ 26238200 h 26238200"/>
                  <a:gd name="connsiteX27" fmla="*/ 11285220 w 20008850"/>
                  <a:gd name="connsiteY27" fmla="*/ 26230580 h 26238200"/>
                  <a:gd name="connsiteX28" fmla="*/ 11285220 w 20008850"/>
                  <a:gd name="connsiteY28" fmla="*/ 25552400 h 26238200"/>
                  <a:gd name="connsiteX29" fmla="*/ 10458450 w 20008850"/>
                  <a:gd name="connsiteY29" fmla="*/ 25552400 h 26238200"/>
                  <a:gd name="connsiteX30" fmla="*/ 10458450 w 20008850"/>
                  <a:gd name="connsiteY30" fmla="*/ 20123150 h 26238200"/>
                  <a:gd name="connsiteX31" fmla="*/ 8572500 w 20008850"/>
                  <a:gd name="connsiteY31" fmla="*/ 20123150 h 26238200"/>
                  <a:gd name="connsiteX32" fmla="*/ 8572500 w 20008850"/>
                  <a:gd name="connsiteY32" fmla="*/ 17608550 h 26238200"/>
                  <a:gd name="connsiteX33" fmla="*/ 10458450 w 20008850"/>
                  <a:gd name="connsiteY33" fmla="*/ 17608550 h 26238200"/>
                  <a:gd name="connsiteX34" fmla="*/ 10458450 w 20008850"/>
                  <a:gd name="connsiteY34" fmla="*/ 14979650 h 26238200"/>
                  <a:gd name="connsiteX35" fmla="*/ 9944100 w 20008850"/>
                  <a:gd name="connsiteY35" fmla="*/ 14979650 h 26238200"/>
                  <a:gd name="connsiteX36" fmla="*/ 9944100 w 20008850"/>
                  <a:gd name="connsiteY36" fmla="*/ 12750800 h 26238200"/>
                  <a:gd name="connsiteX37" fmla="*/ 5657850 w 20008850"/>
                  <a:gd name="connsiteY37" fmla="*/ 12750800 h 26238200"/>
                  <a:gd name="connsiteX38" fmla="*/ 2228850 w 20008850"/>
                  <a:gd name="connsiteY38" fmla="*/ 12750800 h 26238200"/>
                  <a:gd name="connsiteX39" fmla="*/ 0 w 20008850"/>
                  <a:gd name="connsiteY39" fmla="*/ 12750800 h 26238200"/>
                  <a:gd name="connsiteX40" fmla="*/ 0 w 20008850"/>
                  <a:gd name="connsiteY40" fmla="*/ 9321800 h 26238200"/>
                  <a:gd name="connsiteX41" fmla="*/ 9937750 w 20008850"/>
                  <a:gd name="connsiteY41" fmla="*/ 9321800 h 26238200"/>
                  <a:gd name="connsiteX42" fmla="*/ 9937750 w 20008850"/>
                  <a:gd name="connsiteY42" fmla="*/ 6508750 h 26238200"/>
                  <a:gd name="connsiteX43" fmla="*/ 7772400 w 20008850"/>
                  <a:gd name="connsiteY43" fmla="*/ 6521450 h 26238200"/>
                  <a:gd name="connsiteX44" fmla="*/ 7772400 w 20008850"/>
                  <a:gd name="connsiteY44" fmla="*/ 5778500 h 26238200"/>
                  <a:gd name="connsiteX0" fmla="*/ 7772400 w 20008850"/>
                  <a:gd name="connsiteY0" fmla="*/ 5753100 h 26212800"/>
                  <a:gd name="connsiteX1" fmla="*/ 7734300 w 20008850"/>
                  <a:gd name="connsiteY1" fmla="*/ 2266950 h 26212800"/>
                  <a:gd name="connsiteX2" fmla="*/ 15716250 w 20008850"/>
                  <a:gd name="connsiteY2" fmla="*/ 0 h 26212800"/>
                  <a:gd name="connsiteX3" fmla="*/ 15716250 w 20008850"/>
                  <a:gd name="connsiteY3" fmla="*/ 2298700 h 26212800"/>
                  <a:gd name="connsiteX4" fmla="*/ 19996150 w 20008850"/>
                  <a:gd name="connsiteY4" fmla="*/ 2298700 h 26212800"/>
                  <a:gd name="connsiteX5" fmla="*/ 20008850 w 20008850"/>
                  <a:gd name="connsiteY5" fmla="*/ 5715000 h 26212800"/>
                  <a:gd name="connsiteX6" fmla="*/ 15601950 w 20008850"/>
                  <a:gd name="connsiteY6" fmla="*/ 5715000 h 26212800"/>
                  <a:gd name="connsiteX7" fmla="*/ 15589250 w 20008850"/>
                  <a:gd name="connsiteY7" fmla="*/ 6470650 h 26212800"/>
                  <a:gd name="connsiteX8" fmla="*/ 13430250 w 20008850"/>
                  <a:gd name="connsiteY8" fmla="*/ 6457950 h 26212800"/>
                  <a:gd name="connsiteX9" fmla="*/ 13430250 w 20008850"/>
                  <a:gd name="connsiteY9" fmla="*/ 9296400 h 26212800"/>
                  <a:gd name="connsiteX10" fmla="*/ 15601950 w 20008850"/>
                  <a:gd name="connsiteY10" fmla="*/ 9296400 h 26212800"/>
                  <a:gd name="connsiteX11" fmla="*/ 15601950 w 20008850"/>
                  <a:gd name="connsiteY11" fmla="*/ 12782550 h 26212800"/>
                  <a:gd name="connsiteX12" fmla="*/ 13430250 w 20008850"/>
                  <a:gd name="connsiteY12" fmla="*/ 12782550 h 26212800"/>
                  <a:gd name="connsiteX13" fmla="*/ 13430250 w 20008850"/>
                  <a:gd name="connsiteY13" fmla="*/ 14919960 h 26212800"/>
                  <a:gd name="connsiteX14" fmla="*/ 12934950 w 20008850"/>
                  <a:gd name="connsiteY14" fmla="*/ 14909800 h 26212800"/>
                  <a:gd name="connsiteX15" fmla="*/ 12934950 w 20008850"/>
                  <a:gd name="connsiteY15" fmla="*/ 17526000 h 26212800"/>
                  <a:gd name="connsiteX16" fmla="*/ 14865350 w 20008850"/>
                  <a:gd name="connsiteY16" fmla="*/ 17526000 h 26212800"/>
                  <a:gd name="connsiteX17" fmla="*/ 14865350 w 20008850"/>
                  <a:gd name="connsiteY17" fmla="*/ 18249900 h 26212800"/>
                  <a:gd name="connsiteX18" fmla="*/ 18218944 w 20008850"/>
                  <a:gd name="connsiteY18" fmla="*/ 18262600 h 26212800"/>
                  <a:gd name="connsiteX19" fmla="*/ 18215768 w 20008850"/>
                  <a:gd name="connsiteY19" fmla="*/ 19310350 h 26212800"/>
                  <a:gd name="connsiteX20" fmla="*/ 14865350 w 20008850"/>
                  <a:gd name="connsiteY20" fmla="*/ 19310350 h 26212800"/>
                  <a:gd name="connsiteX21" fmla="*/ 14859000 w 20008850"/>
                  <a:gd name="connsiteY21" fmla="*/ 20040600 h 26212800"/>
                  <a:gd name="connsiteX22" fmla="*/ 12947650 w 20008850"/>
                  <a:gd name="connsiteY22" fmla="*/ 20027900 h 26212800"/>
                  <a:gd name="connsiteX23" fmla="*/ 12947650 w 20008850"/>
                  <a:gd name="connsiteY23" fmla="*/ 25532080 h 26212800"/>
                  <a:gd name="connsiteX24" fmla="*/ 12115800 w 20008850"/>
                  <a:gd name="connsiteY24" fmla="*/ 25527000 h 26212800"/>
                  <a:gd name="connsiteX25" fmla="*/ 12115800 w 20008850"/>
                  <a:gd name="connsiteY25" fmla="*/ 26212800 h 26212800"/>
                  <a:gd name="connsiteX26" fmla="*/ 11285220 w 20008850"/>
                  <a:gd name="connsiteY26" fmla="*/ 26205180 h 26212800"/>
                  <a:gd name="connsiteX27" fmla="*/ 11285220 w 20008850"/>
                  <a:gd name="connsiteY27" fmla="*/ 25527000 h 26212800"/>
                  <a:gd name="connsiteX28" fmla="*/ 10458450 w 20008850"/>
                  <a:gd name="connsiteY28" fmla="*/ 25527000 h 26212800"/>
                  <a:gd name="connsiteX29" fmla="*/ 10458450 w 20008850"/>
                  <a:gd name="connsiteY29" fmla="*/ 20097750 h 26212800"/>
                  <a:gd name="connsiteX30" fmla="*/ 8572500 w 20008850"/>
                  <a:gd name="connsiteY30" fmla="*/ 20097750 h 26212800"/>
                  <a:gd name="connsiteX31" fmla="*/ 8572500 w 20008850"/>
                  <a:gd name="connsiteY31" fmla="*/ 17583150 h 26212800"/>
                  <a:gd name="connsiteX32" fmla="*/ 10458450 w 20008850"/>
                  <a:gd name="connsiteY32" fmla="*/ 17583150 h 26212800"/>
                  <a:gd name="connsiteX33" fmla="*/ 10458450 w 20008850"/>
                  <a:gd name="connsiteY33" fmla="*/ 14954250 h 26212800"/>
                  <a:gd name="connsiteX34" fmla="*/ 9944100 w 20008850"/>
                  <a:gd name="connsiteY34" fmla="*/ 14954250 h 26212800"/>
                  <a:gd name="connsiteX35" fmla="*/ 9944100 w 20008850"/>
                  <a:gd name="connsiteY35" fmla="*/ 12725400 h 26212800"/>
                  <a:gd name="connsiteX36" fmla="*/ 5657850 w 20008850"/>
                  <a:gd name="connsiteY36" fmla="*/ 12725400 h 26212800"/>
                  <a:gd name="connsiteX37" fmla="*/ 2228850 w 20008850"/>
                  <a:gd name="connsiteY37" fmla="*/ 12725400 h 26212800"/>
                  <a:gd name="connsiteX38" fmla="*/ 0 w 20008850"/>
                  <a:gd name="connsiteY38" fmla="*/ 12725400 h 26212800"/>
                  <a:gd name="connsiteX39" fmla="*/ 0 w 20008850"/>
                  <a:gd name="connsiteY39" fmla="*/ 9296400 h 26212800"/>
                  <a:gd name="connsiteX40" fmla="*/ 9937750 w 20008850"/>
                  <a:gd name="connsiteY40" fmla="*/ 9296400 h 26212800"/>
                  <a:gd name="connsiteX41" fmla="*/ 9937750 w 20008850"/>
                  <a:gd name="connsiteY41" fmla="*/ 6483350 h 26212800"/>
                  <a:gd name="connsiteX42" fmla="*/ 7772400 w 20008850"/>
                  <a:gd name="connsiteY42" fmla="*/ 6496050 h 26212800"/>
                  <a:gd name="connsiteX43" fmla="*/ 7772400 w 20008850"/>
                  <a:gd name="connsiteY43" fmla="*/ 5753100 h 26212800"/>
                  <a:gd name="connsiteX0" fmla="*/ 7772400 w 20008850"/>
                  <a:gd name="connsiteY0" fmla="*/ 3486150 h 23945850"/>
                  <a:gd name="connsiteX1" fmla="*/ 7734300 w 20008850"/>
                  <a:gd name="connsiteY1" fmla="*/ 0 h 23945850"/>
                  <a:gd name="connsiteX2" fmla="*/ 15716250 w 20008850"/>
                  <a:gd name="connsiteY2" fmla="*/ 31750 h 23945850"/>
                  <a:gd name="connsiteX3" fmla="*/ 19996150 w 20008850"/>
                  <a:gd name="connsiteY3" fmla="*/ 31750 h 23945850"/>
                  <a:gd name="connsiteX4" fmla="*/ 20008850 w 20008850"/>
                  <a:gd name="connsiteY4" fmla="*/ 3448050 h 23945850"/>
                  <a:gd name="connsiteX5" fmla="*/ 15601950 w 20008850"/>
                  <a:gd name="connsiteY5" fmla="*/ 3448050 h 23945850"/>
                  <a:gd name="connsiteX6" fmla="*/ 15589250 w 20008850"/>
                  <a:gd name="connsiteY6" fmla="*/ 4203700 h 23945850"/>
                  <a:gd name="connsiteX7" fmla="*/ 13430250 w 20008850"/>
                  <a:gd name="connsiteY7" fmla="*/ 4191000 h 23945850"/>
                  <a:gd name="connsiteX8" fmla="*/ 13430250 w 20008850"/>
                  <a:gd name="connsiteY8" fmla="*/ 7029450 h 23945850"/>
                  <a:gd name="connsiteX9" fmla="*/ 15601950 w 20008850"/>
                  <a:gd name="connsiteY9" fmla="*/ 7029450 h 23945850"/>
                  <a:gd name="connsiteX10" fmla="*/ 15601950 w 20008850"/>
                  <a:gd name="connsiteY10" fmla="*/ 10515600 h 23945850"/>
                  <a:gd name="connsiteX11" fmla="*/ 13430250 w 20008850"/>
                  <a:gd name="connsiteY11" fmla="*/ 10515600 h 23945850"/>
                  <a:gd name="connsiteX12" fmla="*/ 13430250 w 20008850"/>
                  <a:gd name="connsiteY12" fmla="*/ 12653010 h 23945850"/>
                  <a:gd name="connsiteX13" fmla="*/ 12934950 w 20008850"/>
                  <a:gd name="connsiteY13" fmla="*/ 12642850 h 23945850"/>
                  <a:gd name="connsiteX14" fmla="*/ 12934950 w 20008850"/>
                  <a:gd name="connsiteY14" fmla="*/ 15259050 h 23945850"/>
                  <a:gd name="connsiteX15" fmla="*/ 14865350 w 20008850"/>
                  <a:gd name="connsiteY15" fmla="*/ 15259050 h 23945850"/>
                  <a:gd name="connsiteX16" fmla="*/ 14865350 w 20008850"/>
                  <a:gd name="connsiteY16" fmla="*/ 15982950 h 23945850"/>
                  <a:gd name="connsiteX17" fmla="*/ 18218944 w 20008850"/>
                  <a:gd name="connsiteY17" fmla="*/ 15995650 h 23945850"/>
                  <a:gd name="connsiteX18" fmla="*/ 18215768 w 20008850"/>
                  <a:gd name="connsiteY18" fmla="*/ 17043400 h 23945850"/>
                  <a:gd name="connsiteX19" fmla="*/ 14865350 w 20008850"/>
                  <a:gd name="connsiteY19" fmla="*/ 17043400 h 23945850"/>
                  <a:gd name="connsiteX20" fmla="*/ 14859000 w 20008850"/>
                  <a:gd name="connsiteY20" fmla="*/ 17773650 h 23945850"/>
                  <a:gd name="connsiteX21" fmla="*/ 12947650 w 20008850"/>
                  <a:gd name="connsiteY21" fmla="*/ 17760950 h 23945850"/>
                  <a:gd name="connsiteX22" fmla="*/ 12947650 w 20008850"/>
                  <a:gd name="connsiteY22" fmla="*/ 23265130 h 23945850"/>
                  <a:gd name="connsiteX23" fmla="*/ 12115800 w 20008850"/>
                  <a:gd name="connsiteY23" fmla="*/ 23260050 h 23945850"/>
                  <a:gd name="connsiteX24" fmla="*/ 12115800 w 20008850"/>
                  <a:gd name="connsiteY24" fmla="*/ 23945850 h 23945850"/>
                  <a:gd name="connsiteX25" fmla="*/ 11285220 w 20008850"/>
                  <a:gd name="connsiteY25" fmla="*/ 23938230 h 23945850"/>
                  <a:gd name="connsiteX26" fmla="*/ 11285220 w 20008850"/>
                  <a:gd name="connsiteY26" fmla="*/ 23260050 h 23945850"/>
                  <a:gd name="connsiteX27" fmla="*/ 10458450 w 20008850"/>
                  <a:gd name="connsiteY27" fmla="*/ 23260050 h 23945850"/>
                  <a:gd name="connsiteX28" fmla="*/ 10458450 w 20008850"/>
                  <a:gd name="connsiteY28" fmla="*/ 17830800 h 23945850"/>
                  <a:gd name="connsiteX29" fmla="*/ 8572500 w 20008850"/>
                  <a:gd name="connsiteY29" fmla="*/ 17830800 h 23945850"/>
                  <a:gd name="connsiteX30" fmla="*/ 8572500 w 20008850"/>
                  <a:gd name="connsiteY30" fmla="*/ 15316200 h 23945850"/>
                  <a:gd name="connsiteX31" fmla="*/ 10458450 w 20008850"/>
                  <a:gd name="connsiteY31" fmla="*/ 15316200 h 23945850"/>
                  <a:gd name="connsiteX32" fmla="*/ 10458450 w 20008850"/>
                  <a:gd name="connsiteY32" fmla="*/ 12687300 h 23945850"/>
                  <a:gd name="connsiteX33" fmla="*/ 9944100 w 20008850"/>
                  <a:gd name="connsiteY33" fmla="*/ 12687300 h 23945850"/>
                  <a:gd name="connsiteX34" fmla="*/ 9944100 w 20008850"/>
                  <a:gd name="connsiteY34" fmla="*/ 10458450 h 23945850"/>
                  <a:gd name="connsiteX35" fmla="*/ 5657850 w 20008850"/>
                  <a:gd name="connsiteY35" fmla="*/ 10458450 h 23945850"/>
                  <a:gd name="connsiteX36" fmla="*/ 2228850 w 20008850"/>
                  <a:gd name="connsiteY36" fmla="*/ 10458450 h 23945850"/>
                  <a:gd name="connsiteX37" fmla="*/ 0 w 20008850"/>
                  <a:gd name="connsiteY37" fmla="*/ 10458450 h 23945850"/>
                  <a:gd name="connsiteX38" fmla="*/ 0 w 20008850"/>
                  <a:gd name="connsiteY38" fmla="*/ 7029450 h 23945850"/>
                  <a:gd name="connsiteX39" fmla="*/ 9937750 w 20008850"/>
                  <a:gd name="connsiteY39" fmla="*/ 7029450 h 23945850"/>
                  <a:gd name="connsiteX40" fmla="*/ 9937750 w 20008850"/>
                  <a:gd name="connsiteY40" fmla="*/ 4216400 h 23945850"/>
                  <a:gd name="connsiteX41" fmla="*/ 7772400 w 20008850"/>
                  <a:gd name="connsiteY41" fmla="*/ 4229100 h 23945850"/>
                  <a:gd name="connsiteX42" fmla="*/ 7772400 w 20008850"/>
                  <a:gd name="connsiteY42" fmla="*/ 3486150 h 23945850"/>
                  <a:gd name="connsiteX0" fmla="*/ 7772400 w 20008850"/>
                  <a:gd name="connsiteY0" fmla="*/ 3486150 h 23945850"/>
                  <a:gd name="connsiteX1" fmla="*/ 7734300 w 20008850"/>
                  <a:gd name="connsiteY1" fmla="*/ 0 h 23945850"/>
                  <a:gd name="connsiteX2" fmla="*/ 19996150 w 20008850"/>
                  <a:gd name="connsiteY2" fmla="*/ 31750 h 23945850"/>
                  <a:gd name="connsiteX3" fmla="*/ 20008850 w 20008850"/>
                  <a:gd name="connsiteY3" fmla="*/ 3448050 h 23945850"/>
                  <a:gd name="connsiteX4" fmla="*/ 15601950 w 20008850"/>
                  <a:gd name="connsiteY4" fmla="*/ 3448050 h 23945850"/>
                  <a:gd name="connsiteX5" fmla="*/ 15589250 w 20008850"/>
                  <a:gd name="connsiteY5" fmla="*/ 4203700 h 23945850"/>
                  <a:gd name="connsiteX6" fmla="*/ 13430250 w 20008850"/>
                  <a:gd name="connsiteY6" fmla="*/ 4191000 h 23945850"/>
                  <a:gd name="connsiteX7" fmla="*/ 13430250 w 20008850"/>
                  <a:gd name="connsiteY7" fmla="*/ 7029450 h 23945850"/>
                  <a:gd name="connsiteX8" fmla="*/ 15601950 w 20008850"/>
                  <a:gd name="connsiteY8" fmla="*/ 7029450 h 23945850"/>
                  <a:gd name="connsiteX9" fmla="*/ 15601950 w 20008850"/>
                  <a:gd name="connsiteY9" fmla="*/ 10515600 h 23945850"/>
                  <a:gd name="connsiteX10" fmla="*/ 13430250 w 20008850"/>
                  <a:gd name="connsiteY10" fmla="*/ 10515600 h 23945850"/>
                  <a:gd name="connsiteX11" fmla="*/ 13430250 w 20008850"/>
                  <a:gd name="connsiteY11" fmla="*/ 12653010 h 23945850"/>
                  <a:gd name="connsiteX12" fmla="*/ 12934950 w 20008850"/>
                  <a:gd name="connsiteY12" fmla="*/ 12642850 h 23945850"/>
                  <a:gd name="connsiteX13" fmla="*/ 12934950 w 20008850"/>
                  <a:gd name="connsiteY13" fmla="*/ 15259050 h 23945850"/>
                  <a:gd name="connsiteX14" fmla="*/ 14865350 w 20008850"/>
                  <a:gd name="connsiteY14" fmla="*/ 15259050 h 23945850"/>
                  <a:gd name="connsiteX15" fmla="*/ 14865350 w 20008850"/>
                  <a:gd name="connsiteY15" fmla="*/ 15982950 h 23945850"/>
                  <a:gd name="connsiteX16" fmla="*/ 18218944 w 20008850"/>
                  <a:gd name="connsiteY16" fmla="*/ 15995650 h 23945850"/>
                  <a:gd name="connsiteX17" fmla="*/ 18215768 w 20008850"/>
                  <a:gd name="connsiteY17" fmla="*/ 17043400 h 23945850"/>
                  <a:gd name="connsiteX18" fmla="*/ 14865350 w 20008850"/>
                  <a:gd name="connsiteY18" fmla="*/ 17043400 h 23945850"/>
                  <a:gd name="connsiteX19" fmla="*/ 14859000 w 20008850"/>
                  <a:gd name="connsiteY19" fmla="*/ 17773650 h 23945850"/>
                  <a:gd name="connsiteX20" fmla="*/ 12947650 w 20008850"/>
                  <a:gd name="connsiteY20" fmla="*/ 17760950 h 23945850"/>
                  <a:gd name="connsiteX21" fmla="*/ 12947650 w 20008850"/>
                  <a:gd name="connsiteY21" fmla="*/ 23265130 h 23945850"/>
                  <a:gd name="connsiteX22" fmla="*/ 12115800 w 20008850"/>
                  <a:gd name="connsiteY22" fmla="*/ 23260050 h 23945850"/>
                  <a:gd name="connsiteX23" fmla="*/ 12115800 w 20008850"/>
                  <a:gd name="connsiteY23" fmla="*/ 23945850 h 23945850"/>
                  <a:gd name="connsiteX24" fmla="*/ 11285220 w 20008850"/>
                  <a:gd name="connsiteY24" fmla="*/ 23938230 h 23945850"/>
                  <a:gd name="connsiteX25" fmla="*/ 11285220 w 20008850"/>
                  <a:gd name="connsiteY25" fmla="*/ 23260050 h 23945850"/>
                  <a:gd name="connsiteX26" fmla="*/ 10458450 w 20008850"/>
                  <a:gd name="connsiteY26" fmla="*/ 23260050 h 23945850"/>
                  <a:gd name="connsiteX27" fmla="*/ 10458450 w 20008850"/>
                  <a:gd name="connsiteY27" fmla="*/ 17830800 h 23945850"/>
                  <a:gd name="connsiteX28" fmla="*/ 8572500 w 20008850"/>
                  <a:gd name="connsiteY28" fmla="*/ 17830800 h 23945850"/>
                  <a:gd name="connsiteX29" fmla="*/ 8572500 w 20008850"/>
                  <a:gd name="connsiteY29" fmla="*/ 15316200 h 23945850"/>
                  <a:gd name="connsiteX30" fmla="*/ 10458450 w 20008850"/>
                  <a:gd name="connsiteY30" fmla="*/ 15316200 h 23945850"/>
                  <a:gd name="connsiteX31" fmla="*/ 10458450 w 20008850"/>
                  <a:gd name="connsiteY31" fmla="*/ 12687300 h 23945850"/>
                  <a:gd name="connsiteX32" fmla="*/ 9944100 w 20008850"/>
                  <a:gd name="connsiteY32" fmla="*/ 12687300 h 23945850"/>
                  <a:gd name="connsiteX33" fmla="*/ 9944100 w 20008850"/>
                  <a:gd name="connsiteY33" fmla="*/ 10458450 h 23945850"/>
                  <a:gd name="connsiteX34" fmla="*/ 5657850 w 20008850"/>
                  <a:gd name="connsiteY34" fmla="*/ 10458450 h 23945850"/>
                  <a:gd name="connsiteX35" fmla="*/ 2228850 w 20008850"/>
                  <a:gd name="connsiteY35" fmla="*/ 10458450 h 23945850"/>
                  <a:gd name="connsiteX36" fmla="*/ 0 w 20008850"/>
                  <a:gd name="connsiteY36" fmla="*/ 10458450 h 23945850"/>
                  <a:gd name="connsiteX37" fmla="*/ 0 w 20008850"/>
                  <a:gd name="connsiteY37" fmla="*/ 7029450 h 23945850"/>
                  <a:gd name="connsiteX38" fmla="*/ 9937750 w 20008850"/>
                  <a:gd name="connsiteY38" fmla="*/ 7029450 h 23945850"/>
                  <a:gd name="connsiteX39" fmla="*/ 9937750 w 20008850"/>
                  <a:gd name="connsiteY39" fmla="*/ 4216400 h 23945850"/>
                  <a:gd name="connsiteX40" fmla="*/ 7772400 w 20008850"/>
                  <a:gd name="connsiteY40" fmla="*/ 4229100 h 23945850"/>
                  <a:gd name="connsiteX41" fmla="*/ 7772400 w 20008850"/>
                  <a:gd name="connsiteY41" fmla="*/ 3486150 h 23945850"/>
                  <a:gd name="connsiteX0" fmla="*/ 7772400 w 20008850"/>
                  <a:gd name="connsiteY0" fmla="*/ 3486150 h 23945850"/>
                  <a:gd name="connsiteX1" fmla="*/ 7734300 w 20008850"/>
                  <a:gd name="connsiteY1" fmla="*/ 0 h 23945850"/>
                  <a:gd name="connsiteX2" fmla="*/ 20008850 w 20008850"/>
                  <a:gd name="connsiteY2" fmla="*/ 3448050 h 23945850"/>
                  <a:gd name="connsiteX3" fmla="*/ 15601950 w 20008850"/>
                  <a:gd name="connsiteY3" fmla="*/ 3448050 h 23945850"/>
                  <a:gd name="connsiteX4" fmla="*/ 15589250 w 20008850"/>
                  <a:gd name="connsiteY4" fmla="*/ 4203700 h 23945850"/>
                  <a:gd name="connsiteX5" fmla="*/ 13430250 w 20008850"/>
                  <a:gd name="connsiteY5" fmla="*/ 4191000 h 23945850"/>
                  <a:gd name="connsiteX6" fmla="*/ 13430250 w 20008850"/>
                  <a:gd name="connsiteY6" fmla="*/ 7029450 h 23945850"/>
                  <a:gd name="connsiteX7" fmla="*/ 15601950 w 20008850"/>
                  <a:gd name="connsiteY7" fmla="*/ 7029450 h 23945850"/>
                  <a:gd name="connsiteX8" fmla="*/ 15601950 w 20008850"/>
                  <a:gd name="connsiteY8" fmla="*/ 10515600 h 23945850"/>
                  <a:gd name="connsiteX9" fmla="*/ 13430250 w 20008850"/>
                  <a:gd name="connsiteY9" fmla="*/ 10515600 h 23945850"/>
                  <a:gd name="connsiteX10" fmla="*/ 13430250 w 20008850"/>
                  <a:gd name="connsiteY10" fmla="*/ 12653010 h 23945850"/>
                  <a:gd name="connsiteX11" fmla="*/ 12934950 w 20008850"/>
                  <a:gd name="connsiteY11" fmla="*/ 12642850 h 23945850"/>
                  <a:gd name="connsiteX12" fmla="*/ 12934950 w 20008850"/>
                  <a:gd name="connsiteY12" fmla="*/ 15259050 h 23945850"/>
                  <a:gd name="connsiteX13" fmla="*/ 14865350 w 20008850"/>
                  <a:gd name="connsiteY13" fmla="*/ 15259050 h 23945850"/>
                  <a:gd name="connsiteX14" fmla="*/ 14865350 w 20008850"/>
                  <a:gd name="connsiteY14" fmla="*/ 15982950 h 23945850"/>
                  <a:gd name="connsiteX15" fmla="*/ 18218944 w 20008850"/>
                  <a:gd name="connsiteY15" fmla="*/ 15995650 h 23945850"/>
                  <a:gd name="connsiteX16" fmla="*/ 18215768 w 20008850"/>
                  <a:gd name="connsiteY16" fmla="*/ 17043400 h 23945850"/>
                  <a:gd name="connsiteX17" fmla="*/ 14865350 w 20008850"/>
                  <a:gd name="connsiteY17" fmla="*/ 17043400 h 23945850"/>
                  <a:gd name="connsiteX18" fmla="*/ 14859000 w 20008850"/>
                  <a:gd name="connsiteY18" fmla="*/ 17773650 h 23945850"/>
                  <a:gd name="connsiteX19" fmla="*/ 12947650 w 20008850"/>
                  <a:gd name="connsiteY19" fmla="*/ 17760950 h 23945850"/>
                  <a:gd name="connsiteX20" fmla="*/ 12947650 w 20008850"/>
                  <a:gd name="connsiteY20" fmla="*/ 23265130 h 23945850"/>
                  <a:gd name="connsiteX21" fmla="*/ 12115800 w 20008850"/>
                  <a:gd name="connsiteY21" fmla="*/ 23260050 h 23945850"/>
                  <a:gd name="connsiteX22" fmla="*/ 12115800 w 20008850"/>
                  <a:gd name="connsiteY22" fmla="*/ 23945850 h 23945850"/>
                  <a:gd name="connsiteX23" fmla="*/ 11285220 w 20008850"/>
                  <a:gd name="connsiteY23" fmla="*/ 23938230 h 23945850"/>
                  <a:gd name="connsiteX24" fmla="*/ 11285220 w 20008850"/>
                  <a:gd name="connsiteY24" fmla="*/ 23260050 h 23945850"/>
                  <a:gd name="connsiteX25" fmla="*/ 10458450 w 20008850"/>
                  <a:gd name="connsiteY25" fmla="*/ 23260050 h 23945850"/>
                  <a:gd name="connsiteX26" fmla="*/ 10458450 w 20008850"/>
                  <a:gd name="connsiteY26" fmla="*/ 17830800 h 23945850"/>
                  <a:gd name="connsiteX27" fmla="*/ 8572500 w 20008850"/>
                  <a:gd name="connsiteY27" fmla="*/ 17830800 h 23945850"/>
                  <a:gd name="connsiteX28" fmla="*/ 8572500 w 20008850"/>
                  <a:gd name="connsiteY28" fmla="*/ 15316200 h 23945850"/>
                  <a:gd name="connsiteX29" fmla="*/ 10458450 w 20008850"/>
                  <a:gd name="connsiteY29" fmla="*/ 15316200 h 23945850"/>
                  <a:gd name="connsiteX30" fmla="*/ 10458450 w 20008850"/>
                  <a:gd name="connsiteY30" fmla="*/ 12687300 h 23945850"/>
                  <a:gd name="connsiteX31" fmla="*/ 9944100 w 20008850"/>
                  <a:gd name="connsiteY31" fmla="*/ 12687300 h 23945850"/>
                  <a:gd name="connsiteX32" fmla="*/ 9944100 w 20008850"/>
                  <a:gd name="connsiteY32" fmla="*/ 10458450 h 23945850"/>
                  <a:gd name="connsiteX33" fmla="*/ 5657850 w 20008850"/>
                  <a:gd name="connsiteY33" fmla="*/ 10458450 h 23945850"/>
                  <a:gd name="connsiteX34" fmla="*/ 2228850 w 20008850"/>
                  <a:gd name="connsiteY34" fmla="*/ 10458450 h 23945850"/>
                  <a:gd name="connsiteX35" fmla="*/ 0 w 20008850"/>
                  <a:gd name="connsiteY35" fmla="*/ 10458450 h 23945850"/>
                  <a:gd name="connsiteX36" fmla="*/ 0 w 20008850"/>
                  <a:gd name="connsiteY36" fmla="*/ 7029450 h 23945850"/>
                  <a:gd name="connsiteX37" fmla="*/ 9937750 w 20008850"/>
                  <a:gd name="connsiteY37" fmla="*/ 7029450 h 23945850"/>
                  <a:gd name="connsiteX38" fmla="*/ 9937750 w 20008850"/>
                  <a:gd name="connsiteY38" fmla="*/ 4216400 h 23945850"/>
                  <a:gd name="connsiteX39" fmla="*/ 7772400 w 20008850"/>
                  <a:gd name="connsiteY39" fmla="*/ 4229100 h 23945850"/>
                  <a:gd name="connsiteX40" fmla="*/ 7772400 w 20008850"/>
                  <a:gd name="connsiteY40" fmla="*/ 3486150 h 23945850"/>
                  <a:gd name="connsiteX0" fmla="*/ 7772400 w 18219141"/>
                  <a:gd name="connsiteY0" fmla="*/ 3486150 h 23945850"/>
                  <a:gd name="connsiteX1" fmla="*/ 7734300 w 18219141"/>
                  <a:gd name="connsiteY1" fmla="*/ 0 h 23945850"/>
                  <a:gd name="connsiteX2" fmla="*/ 15601950 w 18219141"/>
                  <a:gd name="connsiteY2" fmla="*/ 3448050 h 23945850"/>
                  <a:gd name="connsiteX3" fmla="*/ 15589250 w 18219141"/>
                  <a:gd name="connsiteY3" fmla="*/ 4203700 h 23945850"/>
                  <a:gd name="connsiteX4" fmla="*/ 13430250 w 18219141"/>
                  <a:gd name="connsiteY4" fmla="*/ 4191000 h 23945850"/>
                  <a:gd name="connsiteX5" fmla="*/ 13430250 w 18219141"/>
                  <a:gd name="connsiteY5" fmla="*/ 7029450 h 23945850"/>
                  <a:gd name="connsiteX6" fmla="*/ 15601950 w 18219141"/>
                  <a:gd name="connsiteY6" fmla="*/ 7029450 h 23945850"/>
                  <a:gd name="connsiteX7" fmla="*/ 15601950 w 18219141"/>
                  <a:gd name="connsiteY7" fmla="*/ 10515600 h 23945850"/>
                  <a:gd name="connsiteX8" fmla="*/ 13430250 w 18219141"/>
                  <a:gd name="connsiteY8" fmla="*/ 10515600 h 23945850"/>
                  <a:gd name="connsiteX9" fmla="*/ 13430250 w 18219141"/>
                  <a:gd name="connsiteY9" fmla="*/ 12653010 h 23945850"/>
                  <a:gd name="connsiteX10" fmla="*/ 12934950 w 18219141"/>
                  <a:gd name="connsiteY10" fmla="*/ 12642850 h 23945850"/>
                  <a:gd name="connsiteX11" fmla="*/ 12934950 w 18219141"/>
                  <a:gd name="connsiteY11" fmla="*/ 15259050 h 23945850"/>
                  <a:gd name="connsiteX12" fmla="*/ 14865350 w 18219141"/>
                  <a:gd name="connsiteY12" fmla="*/ 15259050 h 23945850"/>
                  <a:gd name="connsiteX13" fmla="*/ 14865350 w 18219141"/>
                  <a:gd name="connsiteY13" fmla="*/ 15982950 h 23945850"/>
                  <a:gd name="connsiteX14" fmla="*/ 18218944 w 18219141"/>
                  <a:gd name="connsiteY14" fmla="*/ 15995650 h 23945850"/>
                  <a:gd name="connsiteX15" fmla="*/ 18215768 w 18219141"/>
                  <a:gd name="connsiteY15" fmla="*/ 17043400 h 23945850"/>
                  <a:gd name="connsiteX16" fmla="*/ 14865350 w 18219141"/>
                  <a:gd name="connsiteY16" fmla="*/ 17043400 h 23945850"/>
                  <a:gd name="connsiteX17" fmla="*/ 14859000 w 18219141"/>
                  <a:gd name="connsiteY17" fmla="*/ 17773650 h 23945850"/>
                  <a:gd name="connsiteX18" fmla="*/ 12947650 w 18219141"/>
                  <a:gd name="connsiteY18" fmla="*/ 17760950 h 23945850"/>
                  <a:gd name="connsiteX19" fmla="*/ 12947650 w 18219141"/>
                  <a:gd name="connsiteY19" fmla="*/ 23265130 h 23945850"/>
                  <a:gd name="connsiteX20" fmla="*/ 12115800 w 18219141"/>
                  <a:gd name="connsiteY20" fmla="*/ 23260050 h 23945850"/>
                  <a:gd name="connsiteX21" fmla="*/ 12115800 w 18219141"/>
                  <a:gd name="connsiteY21" fmla="*/ 23945850 h 23945850"/>
                  <a:gd name="connsiteX22" fmla="*/ 11285220 w 18219141"/>
                  <a:gd name="connsiteY22" fmla="*/ 23938230 h 23945850"/>
                  <a:gd name="connsiteX23" fmla="*/ 11285220 w 18219141"/>
                  <a:gd name="connsiteY23" fmla="*/ 23260050 h 23945850"/>
                  <a:gd name="connsiteX24" fmla="*/ 10458450 w 18219141"/>
                  <a:gd name="connsiteY24" fmla="*/ 23260050 h 23945850"/>
                  <a:gd name="connsiteX25" fmla="*/ 10458450 w 18219141"/>
                  <a:gd name="connsiteY25" fmla="*/ 17830800 h 23945850"/>
                  <a:gd name="connsiteX26" fmla="*/ 8572500 w 18219141"/>
                  <a:gd name="connsiteY26" fmla="*/ 17830800 h 23945850"/>
                  <a:gd name="connsiteX27" fmla="*/ 8572500 w 18219141"/>
                  <a:gd name="connsiteY27" fmla="*/ 15316200 h 23945850"/>
                  <a:gd name="connsiteX28" fmla="*/ 10458450 w 18219141"/>
                  <a:gd name="connsiteY28" fmla="*/ 15316200 h 23945850"/>
                  <a:gd name="connsiteX29" fmla="*/ 10458450 w 18219141"/>
                  <a:gd name="connsiteY29" fmla="*/ 12687300 h 23945850"/>
                  <a:gd name="connsiteX30" fmla="*/ 9944100 w 18219141"/>
                  <a:gd name="connsiteY30" fmla="*/ 12687300 h 23945850"/>
                  <a:gd name="connsiteX31" fmla="*/ 9944100 w 18219141"/>
                  <a:gd name="connsiteY31" fmla="*/ 10458450 h 23945850"/>
                  <a:gd name="connsiteX32" fmla="*/ 5657850 w 18219141"/>
                  <a:gd name="connsiteY32" fmla="*/ 10458450 h 23945850"/>
                  <a:gd name="connsiteX33" fmla="*/ 2228850 w 18219141"/>
                  <a:gd name="connsiteY33" fmla="*/ 10458450 h 23945850"/>
                  <a:gd name="connsiteX34" fmla="*/ 0 w 18219141"/>
                  <a:gd name="connsiteY34" fmla="*/ 10458450 h 23945850"/>
                  <a:gd name="connsiteX35" fmla="*/ 0 w 18219141"/>
                  <a:gd name="connsiteY35" fmla="*/ 7029450 h 23945850"/>
                  <a:gd name="connsiteX36" fmla="*/ 9937750 w 18219141"/>
                  <a:gd name="connsiteY36" fmla="*/ 7029450 h 23945850"/>
                  <a:gd name="connsiteX37" fmla="*/ 9937750 w 18219141"/>
                  <a:gd name="connsiteY37" fmla="*/ 4216400 h 23945850"/>
                  <a:gd name="connsiteX38" fmla="*/ 7772400 w 18219141"/>
                  <a:gd name="connsiteY38" fmla="*/ 4229100 h 23945850"/>
                  <a:gd name="connsiteX39" fmla="*/ 7772400 w 18219141"/>
                  <a:gd name="connsiteY39" fmla="*/ 3486150 h 23945850"/>
                  <a:gd name="connsiteX0" fmla="*/ 7772400 w 18219141"/>
                  <a:gd name="connsiteY0" fmla="*/ 38100 h 20497800"/>
                  <a:gd name="connsiteX1" fmla="*/ 15601950 w 18219141"/>
                  <a:gd name="connsiteY1" fmla="*/ 0 h 20497800"/>
                  <a:gd name="connsiteX2" fmla="*/ 15589250 w 18219141"/>
                  <a:gd name="connsiteY2" fmla="*/ 755650 h 20497800"/>
                  <a:gd name="connsiteX3" fmla="*/ 13430250 w 18219141"/>
                  <a:gd name="connsiteY3" fmla="*/ 742950 h 20497800"/>
                  <a:gd name="connsiteX4" fmla="*/ 13430250 w 18219141"/>
                  <a:gd name="connsiteY4" fmla="*/ 3581400 h 20497800"/>
                  <a:gd name="connsiteX5" fmla="*/ 15601950 w 18219141"/>
                  <a:gd name="connsiteY5" fmla="*/ 3581400 h 20497800"/>
                  <a:gd name="connsiteX6" fmla="*/ 15601950 w 18219141"/>
                  <a:gd name="connsiteY6" fmla="*/ 7067550 h 20497800"/>
                  <a:gd name="connsiteX7" fmla="*/ 13430250 w 18219141"/>
                  <a:gd name="connsiteY7" fmla="*/ 7067550 h 20497800"/>
                  <a:gd name="connsiteX8" fmla="*/ 13430250 w 18219141"/>
                  <a:gd name="connsiteY8" fmla="*/ 9204960 h 20497800"/>
                  <a:gd name="connsiteX9" fmla="*/ 12934950 w 18219141"/>
                  <a:gd name="connsiteY9" fmla="*/ 9194800 h 20497800"/>
                  <a:gd name="connsiteX10" fmla="*/ 12934950 w 18219141"/>
                  <a:gd name="connsiteY10" fmla="*/ 11811000 h 20497800"/>
                  <a:gd name="connsiteX11" fmla="*/ 14865350 w 18219141"/>
                  <a:gd name="connsiteY11" fmla="*/ 11811000 h 20497800"/>
                  <a:gd name="connsiteX12" fmla="*/ 14865350 w 18219141"/>
                  <a:gd name="connsiteY12" fmla="*/ 12534900 h 20497800"/>
                  <a:gd name="connsiteX13" fmla="*/ 18218944 w 18219141"/>
                  <a:gd name="connsiteY13" fmla="*/ 12547600 h 20497800"/>
                  <a:gd name="connsiteX14" fmla="*/ 18215768 w 18219141"/>
                  <a:gd name="connsiteY14" fmla="*/ 13595350 h 20497800"/>
                  <a:gd name="connsiteX15" fmla="*/ 14865350 w 18219141"/>
                  <a:gd name="connsiteY15" fmla="*/ 13595350 h 20497800"/>
                  <a:gd name="connsiteX16" fmla="*/ 14859000 w 18219141"/>
                  <a:gd name="connsiteY16" fmla="*/ 14325600 h 20497800"/>
                  <a:gd name="connsiteX17" fmla="*/ 12947650 w 18219141"/>
                  <a:gd name="connsiteY17" fmla="*/ 14312900 h 20497800"/>
                  <a:gd name="connsiteX18" fmla="*/ 12947650 w 18219141"/>
                  <a:gd name="connsiteY18" fmla="*/ 19817080 h 20497800"/>
                  <a:gd name="connsiteX19" fmla="*/ 12115800 w 18219141"/>
                  <a:gd name="connsiteY19" fmla="*/ 19812000 h 20497800"/>
                  <a:gd name="connsiteX20" fmla="*/ 12115800 w 18219141"/>
                  <a:gd name="connsiteY20" fmla="*/ 20497800 h 20497800"/>
                  <a:gd name="connsiteX21" fmla="*/ 11285220 w 18219141"/>
                  <a:gd name="connsiteY21" fmla="*/ 20490180 h 20497800"/>
                  <a:gd name="connsiteX22" fmla="*/ 11285220 w 18219141"/>
                  <a:gd name="connsiteY22" fmla="*/ 19812000 h 20497800"/>
                  <a:gd name="connsiteX23" fmla="*/ 10458450 w 18219141"/>
                  <a:gd name="connsiteY23" fmla="*/ 19812000 h 20497800"/>
                  <a:gd name="connsiteX24" fmla="*/ 10458450 w 18219141"/>
                  <a:gd name="connsiteY24" fmla="*/ 14382750 h 20497800"/>
                  <a:gd name="connsiteX25" fmla="*/ 8572500 w 18219141"/>
                  <a:gd name="connsiteY25" fmla="*/ 14382750 h 20497800"/>
                  <a:gd name="connsiteX26" fmla="*/ 8572500 w 18219141"/>
                  <a:gd name="connsiteY26" fmla="*/ 11868150 h 20497800"/>
                  <a:gd name="connsiteX27" fmla="*/ 10458450 w 18219141"/>
                  <a:gd name="connsiteY27" fmla="*/ 11868150 h 20497800"/>
                  <a:gd name="connsiteX28" fmla="*/ 10458450 w 18219141"/>
                  <a:gd name="connsiteY28" fmla="*/ 9239250 h 20497800"/>
                  <a:gd name="connsiteX29" fmla="*/ 9944100 w 18219141"/>
                  <a:gd name="connsiteY29" fmla="*/ 9239250 h 20497800"/>
                  <a:gd name="connsiteX30" fmla="*/ 9944100 w 18219141"/>
                  <a:gd name="connsiteY30" fmla="*/ 7010400 h 20497800"/>
                  <a:gd name="connsiteX31" fmla="*/ 5657850 w 18219141"/>
                  <a:gd name="connsiteY31" fmla="*/ 7010400 h 20497800"/>
                  <a:gd name="connsiteX32" fmla="*/ 2228850 w 18219141"/>
                  <a:gd name="connsiteY32" fmla="*/ 7010400 h 20497800"/>
                  <a:gd name="connsiteX33" fmla="*/ 0 w 18219141"/>
                  <a:gd name="connsiteY33" fmla="*/ 7010400 h 20497800"/>
                  <a:gd name="connsiteX34" fmla="*/ 0 w 18219141"/>
                  <a:gd name="connsiteY34" fmla="*/ 3581400 h 20497800"/>
                  <a:gd name="connsiteX35" fmla="*/ 9937750 w 18219141"/>
                  <a:gd name="connsiteY35" fmla="*/ 3581400 h 20497800"/>
                  <a:gd name="connsiteX36" fmla="*/ 9937750 w 18219141"/>
                  <a:gd name="connsiteY36" fmla="*/ 768350 h 20497800"/>
                  <a:gd name="connsiteX37" fmla="*/ 7772400 w 18219141"/>
                  <a:gd name="connsiteY37" fmla="*/ 781050 h 20497800"/>
                  <a:gd name="connsiteX38" fmla="*/ 7772400 w 18219141"/>
                  <a:gd name="connsiteY38" fmla="*/ 38100 h 20497800"/>
                  <a:gd name="connsiteX0" fmla="*/ 7772400 w 18219141"/>
                  <a:gd name="connsiteY0" fmla="*/ 0 h 20459700"/>
                  <a:gd name="connsiteX1" fmla="*/ 15589250 w 18219141"/>
                  <a:gd name="connsiteY1" fmla="*/ 717550 h 20459700"/>
                  <a:gd name="connsiteX2" fmla="*/ 13430250 w 18219141"/>
                  <a:gd name="connsiteY2" fmla="*/ 704850 h 20459700"/>
                  <a:gd name="connsiteX3" fmla="*/ 13430250 w 18219141"/>
                  <a:gd name="connsiteY3" fmla="*/ 3543300 h 20459700"/>
                  <a:gd name="connsiteX4" fmla="*/ 15601950 w 18219141"/>
                  <a:gd name="connsiteY4" fmla="*/ 3543300 h 20459700"/>
                  <a:gd name="connsiteX5" fmla="*/ 15601950 w 18219141"/>
                  <a:gd name="connsiteY5" fmla="*/ 7029450 h 20459700"/>
                  <a:gd name="connsiteX6" fmla="*/ 13430250 w 18219141"/>
                  <a:gd name="connsiteY6" fmla="*/ 7029450 h 20459700"/>
                  <a:gd name="connsiteX7" fmla="*/ 13430250 w 18219141"/>
                  <a:gd name="connsiteY7" fmla="*/ 9166860 h 20459700"/>
                  <a:gd name="connsiteX8" fmla="*/ 12934950 w 18219141"/>
                  <a:gd name="connsiteY8" fmla="*/ 9156700 h 20459700"/>
                  <a:gd name="connsiteX9" fmla="*/ 12934950 w 18219141"/>
                  <a:gd name="connsiteY9" fmla="*/ 11772900 h 20459700"/>
                  <a:gd name="connsiteX10" fmla="*/ 14865350 w 18219141"/>
                  <a:gd name="connsiteY10" fmla="*/ 11772900 h 20459700"/>
                  <a:gd name="connsiteX11" fmla="*/ 14865350 w 18219141"/>
                  <a:gd name="connsiteY11" fmla="*/ 12496800 h 20459700"/>
                  <a:gd name="connsiteX12" fmla="*/ 18218944 w 18219141"/>
                  <a:gd name="connsiteY12" fmla="*/ 12509500 h 20459700"/>
                  <a:gd name="connsiteX13" fmla="*/ 18215768 w 18219141"/>
                  <a:gd name="connsiteY13" fmla="*/ 13557250 h 20459700"/>
                  <a:gd name="connsiteX14" fmla="*/ 14865350 w 18219141"/>
                  <a:gd name="connsiteY14" fmla="*/ 13557250 h 20459700"/>
                  <a:gd name="connsiteX15" fmla="*/ 14859000 w 18219141"/>
                  <a:gd name="connsiteY15" fmla="*/ 14287500 h 20459700"/>
                  <a:gd name="connsiteX16" fmla="*/ 12947650 w 18219141"/>
                  <a:gd name="connsiteY16" fmla="*/ 14274800 h 20459700"/>
                  <a:gd name="connsiteX17" fmla="*/ 12947650 w 18219141"/>
                  <a:gd name="connsiteY17" fmla="*/ 19778980 h 20459700"/>
                  <a:gd name="connsiteX18" fmla="*/ 12115800 w 18219141"/>
                  <a:gd name="connsiteY18" fmla="*/ 19773900 h 20459700"/>
                  <a:gd name="connsiteX19" fmla="*/ 12115800 w 18219141"/>
                  <a:gd name="connsiteY19" fmla="*/ 20459700 h 20459700"/>
                  <a:gd name="connsiteX20" fmla="*/ 11285220 w 18219141"/>
                  <a:gd name="connsiteY20" fmla="*/ 20452080 h 20459700"/>
                  <a:gd name="connsiteX21" fmla="*/ 11285220 w 18219141"/>
                  <a:gd name="connsiteY21" fmla="*/ 19773900 h 20459700"/>
                  <a:gd name="connsiteX22" fmla="*/ 10458450 w 18219141"/>
                  <a:gd name="connsiteY22" fmla="*/ 19773900 h 20459700"/>
                  <a:gd name="connsiteX23" fmla="*/ 10458450 w 18219141"/>
                  <a:gd name="connsiteY23" fmla="*/ 14344650 h 20459700"/>
                  <a:gd name="connsiteX24" fmla="*/ 8572500 w 18219141"/>
                  <a:gd name="connsiteY24" fmla="*/ 14344650 h 20459700"/>
                  <a:gd name="connsiteX25" fmla="*/ 8572500 w 18219141"/>
                  <a:gd name="connsiteY25" fmla="*/ 11830050 h 20459700"/>
                  <a:gd name="connsiteX26" fmla="*/ 10458450 w 18219141"/>
                  <a:gd name="connsiteY26" fmla="*/ 11830050 h 20459700"/>
                  <a:gd name="connsiteX27" fmla="*/ 10458450 w 18219141"/>
                  <a:gd name="connsiteY27" fmla="*/ 9201150 h 20459700"/>
                  <a:gd name="connsiteX28" fmla="*/ 9944100 w 18219141"/>
                  <a:gd name="connsiteY28" fmla="*/ 9201150 h 20459700"/>
                  <a:gd name="connsiteX29" fmla="*/ 9944100 w 18219141"/>
                  <a:gd name="connsiteY29" fmla="*/ 6972300 h 20459700"/>
                  <a:gd name="connsiteX30" fmla="*/ 5657850 w 18219141"/>
                  <a:gd name="connsiteY30" fmla="*/ 6972300 h 20459700"/>
                  <a:gd name="connsiteX31" fmla="*/ 2228850 w 18219141"/>
                  <a:gd name="connsiteY31" fmla="*/ 6972300 h 20459700"/>
                  <a:gd name="connsiteX32" fmla="*/ 0 w 18219141"/>
                  <a:gd name="connsiteY32" fmla="*/ 6972300 h 20459700"/>
                  <a:gd name="connsiteX33" fmla="*/ 0 w 18219141"/>
                  <a:gd name="connsiteY33" fmla="*/ 3543300 h 20459700"/>
                  <a:gd name="connsiteX34" fmla="*/ 9937750 w 18219141"/>
                  <a:gd name="connsiteY34" fmla="*/ 3543300 h 20459700"/>
                  <a:gd name="connsiteX35" fmla="*/ 9937750 w 18219141"/>
                  <a:gd name="connsiteY35" fmla="*/ 730250 h 20459700"/>
                  <a:gd name="connsiteX36" fmla="*/ 7772400 w 18219141"/>
                  <a:gd name="connsiteY36" fmla="*/ 742950 h 20459700"/>
                  <a:gd name="connsiteX37" fmla="*/ 7772400 w 18219141"/>
                  <a:gd name="connsiteY37" fmla="*/ 0 h 20459700"/>
                  <a:gd name="connsiteX0" fmla="*/ 7772400 w 18219141"/>
                  <a:gd name="connsiteY0" fmla="*/ 0 h 20459700"/>
                  <a:gd name="connsiteX1" fmla="*/ 13430250 w 18219141"/>
                  <a:gd name="connsiteY1" fmla="*/ 704850 h 20459700"/>
                  <a:gd name="connsiteX2" fmla="*/ 13430250 w 18219141"/>
                  <a:gd name="connsiteY2" fmla="*/ 3543300 h 20459700"/>
                  <a:gd name="connsiteX3" fmla="*/ 15601950 w 18219141"/>
                  <a:gd name="connsiteY3" fmla="*/ 3543300 h 20459700"/>
                  <a:gd name="connsiteX4" fmla="*/ 15601950 w 18219141"/>
                  <a:gd name="connsiteY4" fmla="*/ 7029450 h 20459700"/>
                  <a:gd name="connsiteX5" fmla="*/ 13430250 w 18219141"/>
                  <a:gd name="connsiteY5" fmla="*/ 7029450 h 20459700"/>
                  <a:gd name="connsiteX6" fmla="*/ 13430250 w 18219141"/>
                  <a:gd name="connsiteY6" fmla="*/ 9166860 h 20459700"/>
                  <a:gd name="connsiteX7" fmla="*/ 12934950 w 18219141"/>
                  <a:gd name="connsiteY7" fmla="*/ 9156700 h 20459700"/>
                  <a:gd name="connsiteX8" fmla="*/ 12934950 w 18219141"/>
                  <a:gd name="connsiteY8" fmla="*/ 11772900 h 20459700"/>
                  <a:gd name="connsiteX9" fmla="*/ 14865350 w 18219141"/>
                  <a:gd name="connsiteY9" fmla="*/ 11772900 h 20459700"/>
                  <a:gd name="connsiteX10" fmla="*/ 14865350 w 18219141"/>
                  <a:gd name="connsiteY10" fmla="*/ 12496800 h 20459700"/>
                  <a:gd name="connsiteX11" fmla="*/ 18218944 w 18219141"/>
                  <a:gd name="connsiteY11" fmla="*/ 12509500 h 20459700"/>
                  <a:gd name="connsiteX12" fmla="*/ 18215768 w 18219141"/>
                  <a:gd name="connsiteY12" fmla="*/ 13557250 h 20459700"/>
                  <a:gd name="connsiteX13" fmla="*/ 14865350 w 18219141"/>
                  <a:gd name="connsiteY13" fmla="*/ 13557250 h 20459700"/>
                  <a:gd name="connsiteX14" fmla="*/ 14859000 w 18219141"/>
                  <a:gd name="connsiteY14" fmla="*/ 14287500 h 20459700"/>
                  <a:gd name="connsiteX15" fmla="*/ 12947650 w 18219141"/>
                  <a:gd name="connsiteY15" fmla="*/ 14274800 h 20459700"/>
                  <a:gd name="connsiteX16" fmla="*/ 12947650 w 18219141"/>
                  <a:gd name="connsiteY16" fmla="*/ 19778980 h 20459700"/>
                  <a:gd name="connsiteX17" fmla="*/ 12115800 w 18219141"/>
                  <a:gd name="connsiteY17" fmla="*/ 19773900 h 20459700"/>
                  <a:gd name="connsiteX18" fmla="*/ 12115800 w 18219141"/>
                  <a:gd name="connsiteY18" fmla="*/ 20459700 h 20459700"/>
                  <a:gd name="connsiteX19" fmla="*/ 11285220 w 18219141"/>
                  <a:gd name="connsiteY19" fmla="*/ 20452080 h 20459700"/>
                  <a:gd name="connsiteX20" fmla="*/ 11285220 w 18219141"/>
                  <a:gd name="connsiteY20" fmla="*/ 19773900 h 20459700"/>
                  <a:gd name="connsiteX21" fmla="*/ 10458450 w 18219141"/>
                  <a:gd name="connsiteY21" fmla="*/ 19773900 h 20459700"/>
                  <a:gd name="connsiteX22" fmla="*/ 10458450 w 18219141"/>
                  <a:gd name="connsiteY22" fmla="*/ 14344650 h 20459700"/>
                  <a:gd name="connsiteX23" fmla="*/ 8572500 w 18219141"/>
                  <a:gd name="connsiteY23" fmla="*/ 14344650 h 20459700"/>
                  <a:gd name="connsiteX24" fmla="*/ 8572500 w 18219141"/>
                  <a:gd name="connsiteY24" fmla="*/ 11830050 h 20459700"/>
                  <a:gd name="connsiteX25" fmla="*/ 10458450 w 18219141"/>
                  <a:gd name="connsiteY25" fmla="*/ 11830050 h 20459700"/>
                  <a:gd name="connsiteX26" fmla="*/ 10458450 w 18219141"/>
                  <a:gd name="connsiteY26" fmla="*/ 9201150 h 20459700"/>
                  <a:gd name="connsiteX27" fmla="*/ 9944100 w 18219141"/>
                  <a:gd name="connsiteY27" fmla="*/ 9201150 h 20459700"/>
                  <a:gd name="connsiteX28" fmla="*/ 9944100 w 18219141"/>
                  <a:gd name="connsiteY28" fmla="*/ 6972300 h 20459700"/>
                  <a:gd name="connsiteX29" fmla="*/ 5657850 w 18219141"/>
                  <a:gd name="connsiteY29" fmla="*/ 6972300 h 20459700"/>
                  <a:gd name="connsiteX30" fmla="*/ 2228850 w 18219141"/>
                  <a:gd name="connsiteY30" fmla="*/ 6972300 h 20459700"/>
                  <a:gd name="connsiteX31" fmla="*/ 0 w 18219141"/>
                  <a:gd name="connsiteY31" fmla="*/ 6972300 h 20459700"/>
                  <a:gd name="connsiteX32" fmla="*/ 0 w 18219141"/>
                  <a:gd name="connsiteY32" fmla="*/ 3543300 h 20459700"/>
                  <a:gd name="connsiteX33" fmla="*/ 9937750 w 18219141"/>
                  <a:gd name="connsiteY33" fmla="*/ 3543300 h 20459700"/>
                  <a:gd name="connsiteX34" fmla="*/ 9937750 w 18219141"/>
                  <a:gd name="connsiteY34" fmla="*/ 730250 h 20459700"/>
                  <a:gd name="connsiteX35" fmla="*/ 7772400 w 18219141"/>
                  <a:gd name="connsiteY35" fmla="*/ 742950 h 20459700"/>
                  <a:gd name="connsiteX36" fmla="*/ 7772400 w 18219141"/>
                  <a:gd name="connsiteY36" fmla="*/ 0 h 20459700"/>
                  <a:gd name="connsiteX0" fmla="*/ 7772400 w 18219141"/>
                  <a:gd name="connsiteY0" fmla="*/ 381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2228850 w 18219141"/>
                  <a:gd name="connsiteY30" fmla="*/ 6267450 h 19754850"/>
                  <a:gd name="connsiteX31" fmla="*/ 0 w 18219141"/>
                  <a:gd name="connsiteY31" fmla="*/ 6267450 h 19754850"/>
                  <a:gd name="connsiteX32" fmla="*/ 0 w 18219141"/>
                  <a:gd name="connsiteY32" fmla="*/ 2838450 h 19754850"/>
                  <a:gd name="connsiteX33" fmla="*/ 9937750 w 18219141"/>
                  <a:gd name="connsiteY33" fmla="*/ 2838450 h 19754850"/>
                  <a:gd name="connsiteX34" fmla="*/ 9937750 w 18219141"/>
                  <a:gd name="connsiteY34" fmla="*/ 25400 h 19754850"/>
                  <a:gd name="connsiteX35" fmla="*/ 7772400 w 18219141"/>
                  <a:gd name="connsiteY35" fmla="*/ 381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2228850 w 18219141"/>
                  <a:gd name="connsiteY30" fmla="*/ 6267450 h 19754850"/>
                  <a:gd name="connsiteX31" fmla="*/ 0 w 18219141"/>
                  <a:gd name="connsiteY31" fmla="*/ 6267450 h 19754850"/>
                  <a:gd name="connsiteX32" fmla="*/ 0 w 18219141"/>
                  <a:gd name="connsiteY32" fmla="*/ 2838450 h 19754850"/>
                  <a:gd name="connsiteX33" fmla="*/ 9937750 w 18219141"/>
                  <a:gd name="connsiteY33" fmla="*/ 2838450 h 19754850"/>
                  <a:gd name="connsiteX34" fmla="*/ 9937750 w 18219141"/>
                  <a:gd name="connsiteY34" fmla="*/ 254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2228850 w 18219141"/>
                  <a:gd name="connsiteY30" fmla="*/ 6267450 h 19754850"/>
                  <a:gd name="connsiteX31" fmla="*/ 0 w 18219141"/>
                  <a:gd name="connsiteY31" fmla="*/ 6267450 h 19754850"/>
                  <a:gd name="connsiteX32" fmla="*/ 8026400 w 18219141"/>
                  <a:gd name="connsiteY32" fmla="*/ 3172279 h 19754850"/>
                  <a:gd name="connsiteX33" fmla="*/ 9937750 w 18219141"/>
                  <a:gd name="connsiteY33" fmla="*/ 2838450 h 19754850"/>
                  <a:gd name="connsiteX34" fmla="*/ 9937750 w 18219141"/>
                  <a:gd name="connsiteY34" fmla="*/ 254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2228850 w 18219141"/>
                  <a:gd name="connsiteY30" fmla="*/ 6267450 h 19754850"/>
                  <a:gd name="connsiteX31" fmla="*/ 0 w 18219141"/>
                  <a:gd name="connsiteY31" fmla="*/ 6267450 h 19754850"/>
                  <a:gd name="connsiteX32" fmla="*/ 7736115 w 18219141"/>
                  <a:gd name="connsiteY32" fmla="*/ 2838450 h 19754850"/>
                  <a:gd name="connsiteX33" fmla="*/ 9937750 w 18219141"/>
                  <a:gd name="connsiteY33" fmla="*/ 2838450 h 19754850"/>
                  <a:gd name="connsiteX34" fmla="*/ 9937750 w 18219141"/>
                  <a:gd name="connsiteY34" fmla="*/ 254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2228850 w 18219141"/>
                  <a:gd name="connsiteY30" fmla="*/ 6267450 h 19754850"/>
                  <a:gd name="connsiteX31" fmla="*/ 0 w 18219141"/>
                  <a:gd name="connsiteY31" fmla="*/ 6267450 h 19754850"/>
                  <a:gd name="connsiteX32" fmla="*/ 7736115 w 18219141"/>
                  <a:gd name="connsiteY32" fmla="*/ 2838450 h 19754850"/>
                  <a:gd name="connsiteX33" fmla="*/ 9937750 w 18219141"/>
                  <a:gd name="connsiteY33" fmla="*/ 2838450 h 19754850"/>
                  <a:gd name="connsiteX34" fmla="*/ 9937750 w 18219141"/>
                  <a:gd name="connsiteY34" fmla="*/ 254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5657850 w 18219141"/>
                  <a:gd name="connsiteY29" fmla="*/ 6267450 h 19754850"/>
                  <a:gd name="connsiteX30" fmla="*/ 0 w 18219141"/>
                  <a:gd name="connsiteY30" fmla="*/ 6267450 h 19754850"/>
                  <a:gd name="connsiteX31" fmla="*/ 7736115 w 18219141"/>
                  <a:gd name="connsiteY31" fmla="*/ 2838450 h 19754850"/>
                  <a:gd name="connsiteX32" fmla="*/ 9937750 w 18219141"/>
                  <a:gd name="connsiteY32" fmla="*/ 2838450 h 19754850"/>
                  <a:gd name="connsiteX33" fmla="*/ 9937750 w 18219141"/>
                  <a:gd name="connsiteY33" fmla="*/ 25400 h 19754850"/>
                  <a:gd name="connsiteX0" fmla="*/ 9937750 w 18219141"/>
                  <a:gd name="connsiteY0" fmla="*/ 25400 h 19754850"/>
                  <a:gd name="connsiteX1" fmla="*/ 13430250 w 18219141"/>
                  <a:gd name="connsiteY1" fmla="*/ 0 h 19754850"/>
                  <a:gd name="connsiteX2" fmla="*/ 13430250 w 18219141"/>
                  <a:gd name="connsiteY2" fmla="*/ 2838450 h 19754850"/>
                  <a:gd name="connsiteX3" fmla="*/ 15601950 w 18219141"/>
                  <a:gd name="connsiteY3" fmla="*/ 2838450 h 19754850"/>
                  <a:gd name="connsiteX4" fmla="*/ 15601950 w 18219141"/>
                  <a:gd name="connsiteY4" fmla="*/ 6324600 h 19754850"/>
                  <a:gd name="connsiteX5" fmla="*/ 13430250 w 18219141"/>
                  <a:gd name="connsiteY5" fmla="*/ 6324600 h 19754850"/>
                  <a:gd name="connsiteX6" fmla="*/ 13430250 w 18219141"/>
                  <a:gd name="connsiteY6" fmla="*/ 8462010 h 19754850"/>
                  <a:gd name="connsiteX7" fmla="*/ 12934950 w 18219141"/>
                  <a:gd name="connsiteY7" fmla="*/ 8451850 h 19754850"/>
                  <a:gd name="connsiteX8" fmla="*/ 12934950 w 18219141"/>
                  <a:gd name="connsiteY8" fmla="*/ 11068050 h 19754850"/>
                  <a:gd name="connsiteX9" fmla="*/ 14865350 w 18219141"/>
                  <a:gd name="connsiteY9" fmla="*/ 11068050 h 19754850"/>
                  <a:gd name="connsiteX10" fmla="*/ 14865350 w 18219141"/>
                  <a:gd name="connsiteY10" fmla="*/ 11791950 h 19754850"/>
                  <a:gd name="connsiteX11" fmla="*/ 18218944 w 18219141"/>
                  <a:gd name="connsiteY11" fmla="*/ 11804650 h 19754850"/>
                  <a:gd name="connsiteX12" fmla="*/ 18215768 w 18219141"/>
                  <a:gd name="connsiteY12" fmla="*/ 12852400 h 19754850"/>
                  <a:gd name="connsiteX13" fmla="*/ 14865350 w 18219141"/>
                  <a:gd name="connsiteY13" fmla="*/ 12852400 h 19754850"/>
                  <a:gd name="connsiteX14" fmla="*/ 14859000 w 18219141"/>
                  <a:gd name="connsiteY14" fmla="*/ 13582650 h 19754850"/>
                  <a:gd name="connsiteX15" fmla="*/ 12947650 w 18219141"/>
                  <a:gd name="connsiteY15" fmla="*/ 13569950 h 19754850"/>
                  <a:gd name="connsiteX16" fmla="*/ 12947650 w 18219141"/>
                  <a:gd name="connsiteY16" fmla="*/ 19074130 h 19754850"/>
                  <a:gd name="connsiteX17" fmla="*/ 12115800 w 18219141"/>
                  <a:gd name="connsiteY17" fmla="*/ 19069050 h 19754850"/>
                  <a:gd name="connsiteX18" fmla="*/ 12115800 w 18219141"/>
                  <a:gd name="connsiteY18" fmla="*/ 19754850 h 19754850"/>
                  <a:gd name="connsiteX19" fmla="*/ 11285220 w 18219141"/>
                  <a:gd name="connsiteY19" fmla="*/ 19747230 h 19754850"/>
                  <a:gd name="connsiteX20" fmla="*/ 11285220 w 18219141"/>
                  <a:gd name="connsiteY20" fmla="*/ 19069050 h 19754850"/>
                  <a:gd name="connsiteX21" fmla="*/ 10458450 w 18219141"/>
                  <a:gd name="connsiteY21" fmla="*/ 19069050 h 19754850"/>
                  <a:gd name="connsiteX22" fmla="*/ 10458450 w 18219141"/>
                  <a:gd name="connsiteY22" fmla="*/ 13639800 h 19754850"/>
                  <a:gd name="connsiteX23" fmla="*/ 8572500 w 18219141"/>
                  <a:gd name="connsiteY23" fmla="*/ 13639800 h 19754850"/>
                  <a:gd name="connsiteX24" fmla="*/ 8572500 w 18219141"/>
                  <a:gd name="connsiteY24" fmla="*/ 11125200 h 19754850"/>
                  <a:gd name="connsiteX25" fmla="*/ 10458450 w 18219141"/>
                  <a:gd name="connsiteY25" fmla="*/ 11125200 h 19754850"/>
                  <a:gd name="connsiteX26" fmla="*/ 10458450 w 18219141"/>
                  <a:gd name="connsiteY26" fmla="*/ 8496300 h 19754850"/>
                  <a:gd name="connsiteX27" fmla="*/ 9944100 w 18219141"/>
                  <a:gd name="connsiteY27" fmla="*/ 8496300 h 19754850"/>
                  <a:gd name="connsiteX28" fmla="*/ 9944100 w 18219141"/>
                  <a:gd name="connsiteY28" fmla="*/ 6267450 h 19754850"/>
                  <a:gd name="connsiteX29" fmla="*/ 0 w 18219141"/>
                  <a:gd name="connsiteY29" fmla="*/ 6267450 h 19754850"/>
                  <a:gd name="connsiteX30" fmla="*/ 7736115 w 18219141"/>
                  <a:gd name="connsiteY30" fmla="*/ 2838450 h 19754850"/>
                  <a:gd name="connsiteX31" fmla="*/ 9937750 w 18219141"/>
                  <a:gd name="connsiteY31" fmla="*/ 2838450 h 19754850"/>
                  <a:gd name="connsiteX32" fmla="*/ 9937750 w 18219141"/>
                  <a:gd name="connsiteY32" fmla="*/ 25400 h 19754850"/>
                  <a:gd name="connsiteX0" fmla="*/ 2520950 w 10802341"/>
                  <a:gd name="connsiteY0" fmla="*/ 25400 h 19754850"/>
                  <a:gd name="connsiteX1" fmla="*/ 6013450 w 10802341"/>
                  <a:gd name="connsiteY1" fmla="*/ 0 h 19754850"/>
                  <a:gd name="connsiteX2" fmla="*/ 6013450 w 10802341"/>
                  <a:gd name="connsiteY2" fmla="*/ 2838450 h 19754850"/>
                  <a:gd name="connsiteX3" fmla="*/ 8185150 w 10802341"/>
                  <a:gd name="connsiteY3" fmla="*/ 2838450 h 19754850"/>
                  <a:gd name="connsiteX4" fmla="*/ 8185150 w 10802341"/>
                  <a:gd name="connsiteY4" fmla="*/ 6324600 h 19754850"/>
                  <a:gd name="connsiteX5" fmla="*/ 6013450 w 10802341"/>
                  <a:gd name="connsiteY5" fmla="*/ 6324600 h 19754850"/>
                  <a:gd name="connsiteX6" fmla="*/ 6013450 w 10802341"/>
                  <a:gd name="connsiteY6" fmla="*/ 8462010 h 19754850"/>
                  <a:gd name="connsiteX7" fmla="*/ 5518150 w 10802341"/>
                  <a:gd name="connsiteY7" fmla="*/ 8451850 h 19754850"/>
                  <a:gd name="connsiteX8" fmla="*/ 5518150 w 10802341"/>
                  <a:gd name="connsiteY8" fmla="*/ 11068050 h 19754850"/>
                  <a:gd name="connsiteX9" fmla="*/ 7448550 w 10802341"/>
                  <a:gd name="connsiteY9" fmla="*/ 11068050 h 19754850"/>
                  <a:gd name="connsiteX10" fmla="*/ 7448550 w 10802341"/>
                  <a:gd name="connsiteY10" fmla="*/ 11791950 h 19754850"/>
                  <a:gd name="connsiteX11" fmla="*/ 10802144 w 10802341"/>
                  <a:gd name="connsiteY11" fmla="*/ 11804650 h 19754850"/>
                  <a:gd name="connsiteX12" fmla="*/ 10798968 w 10802341"/>
                  <a:gd name="connsiteY12" fmla="*/ 12852400 h 19754850"/>
                  <a:gd name="connsiteX13" fmla="*/ 7448550 w 10802341"/>
                  <a:gd name="connsiteY13" fmla="*/ 12852400 h 19754850"/>
                  <a:gd name="connsiteX14" fmla="*/ 7442200 w 10802341"/>
                  <a:gd name="connsiteY14" fmla="*/ 13582650 h 19754850"/>
                  <a:gd name="connsiteX15" fmla="*/ 5530850 w 10802341"/>
                  <a:gd name="connsiteY15" fmla="*/ 13569950 h 19754850"/>
                  <a:gd name="connsiteX16" fmla="*/ 5530850 w 10802341"/>
                  <a:gd name="connsiteY16" fmla="*/ 19074130 h 19754850"/>
                  <a:gd name="connsiteX17" fmla="*/ 4699000 w 10802341"/>
                  <a:gd name="connsiteY17" fmla="*/ 19069050 h 19754850"/>
                  <a:gd name="connsiteX18" fmla="*/ 4699000 w 10802341"/>
                  <a:gd name="connsiteY18" fmla="*/ 19754850 h 19754850"/>
                  <a:gd name="connsiteX19" fmla="*/ 3868420 w 10802341"/>
                  <a:gd name="connsiteY19" fmla="*/ 19747230 h 19754850"/>
                  <a:gd name="connsiteX20" fmla="*/ 3868420 w 10802341"/>
                  <a:gd name="connsiteY20" fmla="*/ 19069050 h 19754850"/>
                  <a:gd name="connsiteX21" fmla="*/ 3041650 w 10802341"/>
                  <a:gd name="connsiteY21" fmla="*/ 19069050 h 19754850"/>
                  <a:gd name="connsiteX22" fmla="*/ 3041650 w 10802341"/>
                  <a:gd name="connsiteY22" fmla="*/ 13639800 h 19754850"/>
                  <a:gd name="connsiteX23" fmla="*/ 1155700 w 10802341"/>
                  <a:gd name="connsiteY23" fmla="*/ 13639800 h 19754850"/>
                  <a:gd name="connsiteX24" fmla="*/ 1155700 w 10802341"/>
                  <a:gd name="connsiteY24" fmla="*/ 11125200 h 19754850"/>
                  <a:gd name="connsiteX25" fmla="*/ 3041650 w 10802341"/>
                  <a:gd name="connsiteY25" fmla="*/ 11125200 h 19754850"/>
                  <a:gd name="connsiteX26" fmla="*/ 3041650 w 10802341"/>
                  <a:gd name="connsiteY26" fmla="*/ 8496300 h 19754850"/>
                  <a:gd name="connsiteX27" fmla="*/ 2527300 w 10802341"/>
                  <a:gd name="connsiteY27" fmla="*/ 8496300 h 19754850"/>
                  <a:gd name="connsiteX28" fmla="*/ 2527300 w 10802341"/>
                  <a:gd name="connsiteY28" fmla="*/ 6267450 h 19754850"/>
                  <a:gd name="connsiteX29" fmla="*/ 0 w 10802341"/>
                  <a:gd name="connsiteY29" fmla="*/ 6702879 h 19754850"/>
                  <a:gd name="connsiteX30" fmla="*/ 319315 w 10802341"/>
                  <a:gd name="connsiteY30" fmla="*/ 2838450 h 19754850"/>
                  <a:gd name="connsiteX31" fmla="*/ 2520950 w 10802341"/>
                  <a:gd name="connsiteY31" fmla="*/ 2838450 h 19754850"/>
                  <a:gd name="connsiteX32" fmla="*/ 2520950 w 10802341"/>
                  <a:gd name="connsiteY32" fmla="*/ 25400 h 19754850"/>
                  <a:gd name="connsiteX0" fmla="*/ 2201635 w 10483026"/>
                  <a:gd name="connsiteY0" fmla="*/ 25400 h 19754850"/>
                  <a:gd name="connsiteX1" fmla="*/ 5694135 w 10483026"/>
                  <a:gd name="connsiteY1" fmla="*/ 0 h 19754850"/>
                  <a:gd name="connsiteX2" fmla="*/ 5694135 w 10483026"/>
                  <a:gd name="connsiteY2" fmla="*/ 2838450 h 19754850"/>
                  <a:gd name="connsiteX3" fmla="*/ 7865835 w 10483026"/>
                  <a:gd name="connsiteY3" fmla="*/ 2838450 h 19754850"/>
                  <a:gd name="connsiteX4" fmla="*/ 7865835 w 10483026"/>
                  <a:gd name="connsiteY4" fmla="*/ 6324600 h 19754850"/>
                  <a:gd name="connsiteX5" fmla="*/ 5694135 w 10483026"/>
                  <a:gd name="connsiteY5" fmla="*/ 6324600 h 19754850"/>
                  <a:gd name="connsiteX6" fmla="*/ 5694135 w 10483026"/>
                  <a:gd name="connsiteY6" fmla="*/ 8462010 h 19754850"/>
                  <a:gd name="connsiteX7" fmla="*/ 5198835 w 10483026"/>
                  <a:gd name="connsiteY7" fmla="*/ 8451850 h 19754850"/>
                  <a:gd name="connsiteX8" fmla="*/ 5198835 w 10483026"/>
                  <a:gd name="connsiteY8" fmla="*/ 11068050 h 19754850"/>
                  <a:gd name="connsiteX9" fmla="*/ 7129235 w 10483026"/>
                  <a:gd name="connsiteY9" fmla="*/ 11068050 h 19754850"/>
                  <a:gd name="connsiteX10" fmla="*/ 7129235 w 10483026"/>
                  <a:gd name="connsiteY10" fmla="*/ 11791950 h 19754850"/>
                  <a:gd name="connsiteX11" fmla="*/ 10482829 w 10483026"/>
                  <a:gd name="connsiteY11" fmla="*/ 11804650 h 19754850"/>
                  <a:gd name="connsiteX12" fmla="*/ 10479653 w 10483026"/>
                  <a:gd name="connsiteY12" fmla="*/ 12852400 h 19754850"/>
                  <a:gd name="connsiteX13" fmla="*/ 7129235 w 10483026"/>
                  <a:gd name="connsiteY13" fmla="*/ 12852400 h 19754850"/>
                  <a:gd name="connsiteX14" fmla="*/ 7122885 w 10483026"/>
                  <a:gd name="connsiteY14" fmla="*/ 13582650 h 19754850"/>
                  <a:gd name="connsiteX15" fmla="*/ 5211535 w 10483026"/>
                  <a:gd name="connsiteY15" fmla="*/ 13569950 h 19754850"/>
                  <a:gd name="connsiteX16" fmla="*/ 5211535 w 10483026"/>
                  <a:gd name="connsiteY16" fmla="*/ 19074130 h 19754850"/>
                  <a:gd name="connsiteX17" fmla="*/ 4379685 w 10483026"/>
                  <a:gd name="connsiteY17" fmla="*/ 19069050 h 19754850"/>
                  <a:gd name="connsiteX18" fmla="*/ 4379685 w 10483026"/>
                  <a:gd name="connsiteY18" fmla="*/ 19754850 h 19754850"/>
                  <a:gd name="connsiteX19" fmla="*/ 3549105 w 10483026"/>
                  <a:gd name="connsiteY19" fmla="*/ 19747230 h 19754850"/>
                  <a:gd name="connsiteX20" fmla="*/ 3549105 w 10483026"/>
                  <a:gd name="connsiteY20" fmla="*/ 19069050 h 19754850"/>
                  <a:gd name="connsiteX21" fmla="*/ 2722335 w 10483026"/>
                  <a:gd name="connsiteY21" fmla="*/ 19069050 h 19754850"/>
                  <a:gd name="connsiteX22" fmla="*/ 2722335 w 10483026"/>
                  <a:gd name="connsiteY22" fmla="*/ 13639800 h 19754850"/>
                  <a:gd name="connsiteX23" fmla="*/ 836385 w 10483026"/>
                  <a:gd name="connsiteY23" fmla="*/ 13639800 h 19754850"/>
                  <a:gd name="connsiteX24" fmla="*/ 836385 w 10483026"/>
                  <a:gd name="connsiteY24" fmla="*/ 11125200 h 19754850"/>
                  <a:gd name="connsiteX25" fmla="*/ 2722335 w 10483026"/>
                  <a:gd name="connsiteY25" fmla="*/ 11125200 h 19754850"/>
                  <a:gd name="connsiteX26" fmla="*/ 2722335 w 10483026"/>
                  <a:gd name="connsiteY26" fmla="*/ 8496300 h 19754850"/>
                  <a:gd name="connsiteX27" fmla="*/ 2207985 w 10483026"/>
                  <a:gd name="connsiteY27" fmla="*/ 8496300 h 19754850"/>
                  <a:gd name="connsiteX28" fmla="*/ 2207985 w 10483026"/>
                  <a:gd name="connsiteY28" fmla="*/ 6267450 h 19754850"/>
                  <a:gd name="connsiteX29" fmla="*/ 58057 w 10483026"/>
                  <a:gd name="connsiteY29" fmla="*/ 6296479 h 19754850"/>
                  <a:gd name="connsiteX30" fmla="*/ 0 w 10483026"/>
                  <a:gd name="connsiteY30" fmla="*/ 2838450 h 19754850"/>
                  <a:gd name="connsiteX31" fmla="*/ 2201635 w 10483026"/>
                  <a:gd name="connsiteY31" fmla="*/ 2838450 h 19754850"/>
                  <a:gd name="connsiteX32" fmla="*/ 2201635 w 10483026"/>
                  <a:gd name="connsiteY32" fmla="*/ 25400 h 19754850"/>
                  <a:gd name="connsiteX0" fmla="*/ 2201635 w 10483026"/>
                  <a:gd name="connsiteY0" fmla="*/ 25400 h 19754850"/>
                  <a:gd name="connsiteX1" fmla="*/ 5694135 w 10483026"/>
                  <a:gd name="connsiteY1" fmla="*/ 0 h 19754850"/>
                  <a:gd name="connsiteX2" fmla="*/ 5694135 w 10483026"/>
                  <a:gd name="connsiteY2" fmla="*/ 2838450 h 19754850"/>
                  <a:gd name="connsiteX3" fmla="*/ 7865835 w 10483026"/>
                  <a:gd name="connsiteY3" fmla="*/ 2838450 h 19754850"/>
                  <a:gd name="connsiteX4" fmla="*/ 7865835 w 10483026"/>
                  <a:gd name="connsiteY4" fmla="*/ 6324600 h 19754850"/>
                  <a:gd name="connsiteX5" fmla="*/ 5694135 w 10483026"/>
                  <a:gd name="connsiteY5" fmla="*/ 6324600 h 19754850"/>
                  <a:gd name="connsiteX6" fmla="*/ 5694135 w 10483026"/>
                  <a:gd name="connsiteY6" fmla="*/ 8462010 h 19754850"/>
                  <a:gd name="connsiteX7" fmla="*/ 5198835 w 10483026"/>
                  <a:gd name="connsiteY7" fmla="*/ 8451850 h 19754850"/>
                  <a:gd name="connsiteX8" fmla="*/ 5198835 w 10483026"/>
                  <a:gd name="connsiteY8" fmla="*/ 11068050 h 19754850"/>
                  <a:gd name="connsiteX9" fmla="*/ 7129235 w 10483026"/>
                  <a:gd name="connsiteY9" fmla="*/ 11068050 h 19754850"/>
                  <a:gd name="connsiteX10" fmla="*/ 7129235 w 10483026"/>
                  <a:gd name="connsiteY10" fmla="*/ 11791950 h 19754850"/>
                  <a:gd name="connsiteX11" fmla="*/ 10482829 w 10483026"/>
                  <a:gd name="connsiteY11" fmla="*/ 11804650 h 19754850"/>
                  <a:gd name="connsiteX12" fmla="*/ 10479653 w 10483026"/>
                  <a:gd name="connsiteY12" fmla="*/ 12852400 h 19754850"/>
                  <a:gd name="connsiteX13" fmla="*/ 7129235 w 10483026"/>
                  <a:gd name="connsiteY13" fmla="*/ 12852400 h 19754850"/>
                  <a:gd name="connsiteX14" fmla="*/ 7122885 w 10483026"/>
                  <a:gd name="connsiteY14" fmla="*/ 13582650 h 19754850"/>
                  <a:gd name="connsiteX15" fmla="*/ 5211535 w 10483026"/>
                  <a:gd name="connsiteY15" fmla="*/ 13569950 h 19754850"/>
                  <a:gd name="connsiteX16" fmla="*/ 5211535 w 10483026"/>
                  <a:gd name="connsiteY16" fmla="*/ 19074130 h 19754850"/>
                  <a:gd name="connsiteX17" fmla="*/ 4379685 w 10483026"/>
                  <a:gd name="connsiteY17" fmla="*/ 19069050 h 19754850"/>
                  <a:gd name="connsiteX18" fmla="*/ 4379685 w 10483026"/>
                  <a:gd name="connsiteY18" fmla="*/ 19754850 h 19754850"/>
                  <a:gd name="connsiteX19" fmla="*/ 3549105 w 10483026"/>
                  <a:gd name="connsiteY19" fmla="*/ 19747230 h 19754850"/>
                  <a:gd name="connsiteX20" fmla="*/ 3549105 w 10483026"/>
                  <a:gd name="connsiteY20" fmla="*/ 19069050 h 19754850"/>
                  <a:gd name="connsiteX21" fmla="*/ 2722335 w 10483026"/>
                  <a:gd name="connsiteY21" fmla="*/ 19069050 h 19754850"/>
                  <a:gd name="connsiteX22" fmla="*/ 2722335 w 10483026"/>
                  <a:gd name="connsiteY22" fmla="*/ 13639800 h 19754850"/>
                  <a:gd name="connsiteX23" fmla="*/ 836385 w 10483026"/>
                  <a:gd name="connsiteY23" fmla="*/ 13639800 h 19754850"/>
                  <a:gd name="connsiteX24" fmla="*/ 836385 w 10483026"/>
                  <a:gd name="connsiteY24" fmla="*/ 11125200 h 19754850"/>
                  <a:gd name="connsiteX25" fmla="*/ 2722335 w 10483026"/>
                  <a:gd name="connsiteY25" fmla="*/ 11125200 h 19754850"/>
                  <a:gd name="connsiteX26" fmla="*/ 2722335 w 10483026"/>
                  <a:gd name="connsiteY26" fmla="*/ 8496300 h 19754850"/>
                  <a:gd name="connsiteX27" fmla="*/ 2207985 w 10483026"/>
                  <a:gd name="connsiteY27" fmla="*/ 8496300 h 19754850"/>
                  <a:gd name="connsiteX28" fmla="*/ 2207985 w 10483026"/>
                  <a:gd name="connsiteY28" fmla="*/ 6267450 h 19754850"/>
                  <a:gd name="connsiteX29" fmla="*/ 41388 w 10483026"/>
                  <a:gd name="connsiteY29" fmla="*/ 6277429 h 19754850"/>
                  <a:gd name="connsiteX30" fmla="*/ 0 w 10483026"/>
                  <a:gd name="connsiteY30" fmla="*/ 2838450 h 19754850"/>
                  <a:gd name="connsiteX31" fmla="*/ 2201635 w 10483026"/>
                  <a:gd name="connsiteY31" fmla="*/ 2838450 h 19754850"/>
                  <a:gd name="connsiteX32" fmla="*/ 2201635 w 10483026"/>
                  <a:gd name="connsiteY32" fmla="*/ 25400 h 19754850"/>
                  <a:gd name="connsiteX0" fmla="*/ 2214335 w 10483026"/>
                  <a:gd name="connsiteY0" fmla="*/ 673100 h 19754850"/>
                  <a:gd name="connsiteX1" fmla="*/ 5694135 w 10483026"/>
                  <a:gd name="connsiteY1" fmla="*/ 0 h 19754850"/>
                  <a:gd name="connsiteX2" fmla="*/ 5694135 w 10483026"/>
                  <a:gd name="connsiteY2" fmla="*/ 2838450 h 19754850"/>
                  <a:gd name="connsiteX3" fmla="*/ 7865835 w 10483026"/>
                  <a:gd name="connsiteY3" fmla="*/ 2838450 h 19754850"/>
                  <a:gd name="connsiteX4" fmla="*/ 7865835 w 10483026"/>
                  <a:gd name="connsiteY4" fmla="*/ 6324600 h 19754850"/>
                  <a:gd name="connsiteX5" fmla="*/ 5694135 w 10483026"/>
                  <a:gd name="connsiteY5" fmla="*/ 6324600 h 19754850"/>
                  <a:gd name="connsiteX6" fmla="*/ 5694135 w 10483026"/>
                  <a:gd name="connsiteY6" fmla="*/ 8462010 h 19754850"/>
                  <a:gd name="connsiteX7" fmla="*/ 5198835 w 10483026"/>
                  <a:gd name="connsiteY7" fmla="*/ 8451850 h 19754850"/>
                  <a:gd name="connsiteX8" fmla="*/ 5198835 w 10483026"/>
                  <a:gd name="connsiteY8" fmla="*/ 11068050 h 19754850"/>
                  <a:gd name="connsiteX9" fmla="*/ 7129235 w 10483026"/>
                  <a:gd name="connsiteY9" fmla="*/ 11068050 h 19754850"/>
                  <a:gd name="connsiteX10" fmla="*/ 7129235 w 10483026"/>
                  <a:gd name="connsiteY10" fmla="*/ 11791950 h 19754850"/>
                  <a:gd name="connsiteX11" fmla="*/ 10482829 w 10483026"/>
                  <a:gd name="connsiteY11" fmla="*/ 11804650 h 19754850"/>
                  <a:gd name="connsiteX12" fmla="*/ 10479653 w 10483026"/>
                  <a:gd name="connsiteY12" fmla="*/ 12852400 h 19754850"/>
                  <a:gd name="connsiteX13" fmla="*/ 7129235 w 10483026"/>
                  <a:gd name="connsiteY13" fmla="*/ 12852400 h 19754850"/>
                  <a:gd name="connsiteX14" fmla="*/ 7122885 w 10483026"/>
                  <a:gd name="connsiteY14" fmla="*/ 13582650 h 19754850"/>
                  <a:gd name="connsiteX15" fmla="*/ 5211535 w 10483026"/>
                  <a:gd name="connsiteY15" fmla="*/ 13569950 h 19754850"/>
                  <a:gd name="connsiteX16" fmla="*/ 5211535 w 10483026"/>
                  <a:gd name="connsiteY16" fmla="*/ 19074130 h 19754850"/>
                  <a:gd name="connsiteX17" fmla="*/ 4379685 w 10483026"/>
                  <a:gd name="connsiteY17" fmla="*/ 19069050 h 19754850"/>
                  <a:gd name="connsiteX18" fmla="*/ 4379685 w 10483026"/>
                  <a:gd name="connsiteY18" fmla="*/ 19754850 h 19754850"/>
                  <a:gd name="connsiteX19" fmla="*/ 3549105 w 10483026"/>
                  <a:gd name="connsiteY19" fmla="*/ 19747230 h 19754850"/>
                  <a:gd name="connsiteX20" fmla="*/ 3549105 w 10483026"/>
                  <a:gd name="connsiteY20" fmla="*/ 19069050 h 19754850"/>
                  <a:gd name="connsiteX21" fmla="*/ 2722335 w 10483026"/>
                  <a:gd name="connsiteY21" fmla="*/ 19069050 h 19754850"/>
                  <a:gd name="connsiteX22" fmla="*/ 2722335 w 10483026"/>
                  <a:gd name="connsiteY22" fmla="*/ 13639800 h 19754850"/>
                  <a:gd name="connsiteX23" fmla="*/ 836385 w 10483026"/>
                  <a:gd name="connsiteY23" fmla="*/ 13639800 h 19754850"/>
                  <a:gd name="connsiteX24" fmla="*/ 836385 w 10483026"/>
                  <a:gd name="connsiteY24" fmla="*/ 11125200 h 19754850"/>
                  <a:gd name="connsiteX25" fmla="*/ 2722335 w 10483026"/>
                  <a:gd name="connsiteY25" fmla="*/ 11125200 h 19754850"/>
                  <a:gd name="connsiteX26" fmla="*/ 2722335 w 10483026"/>
                  <a:gd name="connsiteY26" fmla="*/ 8496300 h 19754850"/>
                  <a:gd name="connsiteX27" fmla="*/ 2207985 w 10483026"/>
                  <a:gd name="connsiteY27" fmla="*/ 8496300 h 19754850"/>
                  <a:gd name="connsiteX28" fmla="*/ 2207985 w 10483026"/>
                  <a:gd name="connsiteY28" fmla="*/ 6267450 h 19754850"/>
                  <a:gd name="connsiteX29" fmla="*/ 41388 w 10483026"/>
                  <a:gd name="connsiteY29" fmla="*/ 6277429 h 19754850"/>
                  <a:gd name="connsiteX30" fmla="*/ 0 w 10483026"/>
                  <a:gd name="connsiteY30" fmla="*/ 2838450 h 19754850"/>
                  <a:gd name="connsiteX31" fmla="*/ 2201635 w 10483026"/>
                  <a:gd name="connsiteY31" fmla="*/ 2838450 h 19754850"/>
                  <a:gd name="connsiteX32" fmla="*/ 2214335 w 10483026"/>
                  <a:gd name="connsiteY32" fmla="*/ 673100 h 19754850"/>
                  <a:gd name="connsiteX0" fmla="*/ 2214335 w 10483026"/>
                  <a:gd name="connsiteY0" fmla="*/ 0 h 19081750"/>
                  <a:gd name="connsiteX1" fmla="*/ 5700485 w 10483026"/>
                  <a:gd name="connsiteY1" fmla="*/ 508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594350 h 19081750"/>
                  <a:gd name="connsiteX29" fmla="*/ 41388 w 10483026"/>
                  <a:gd name="connsiteY29" fmla="*/ 5604329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87785 w 10483026"/>
                  <a:gd name="connsiteY1" fmla="*/ 3175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594350 h 19081750"/>
                  <a:gd name="connsiteX29" fmla="*/ 41388 w 10483026"/>
                  <a:gd name="connsiteY29" fmla="*/ 5604329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594350 h 19081750"/>
                  <a:gd name="connsiteX29" fmla="*/ 41388 w 10483026"/>
                  <a:gd name="connsiteY29" fmla="*/ 5604329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594350 h 19081750"/>
                  <a:gd name="connsiteX29" fmla="*/ 41388 w 10483026"/>
                  <a:gd name="connsiteY29" fmla="*/ 5566751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594350 h 19081750"/>
                  <a:gd name="connsiteX29" fmla="*/ 16336 w 10483026"/>
                  <a:gd name="connsiteY29" fmla="*/ 5641907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10452100 h 19081750"/>
                  <a:gd name="connsiteX26" fmla="*/ 2722335 w 10483026"/>
                  <a:gd name="connsiteY26" fmla="*/ 7823200 h 19081750"/>
                  <a:gd name="connsiteX27" fmla="*/ 2207985 w 10483026"/>
                  <a:gd name="connsiteY27" fmla="*/ 7823200 h 19081750"/>
                  <a:gd name="connsiteX28" fmla="*/ 2207985 w 10483026"/>
                  <a:gd name="connsiteY28" fmla="*/ 5644454 h 19081750"/>
                  <a:gd name="connsiteX29" fmla="*/ 16336 w 10483026"/>
                  <a:gd name="connsiteY29" fmla="*/ 5641907 h 19081750"/>
                  <a:gd name="connsiteX30" fmla="*/ 0 w 10483026"/>
                  <a:gd name="connsiteY30" fmla="*/ 2165350 h 19081750"/>
                  <a:gd name="connsiteX31" fmla="*/ 2201635 w 10483026"/>
                  <a:gd name="connsiteY31" fmla="*/ 2165350 h 19081750"/>
                  <a:gd name="connsiteX32" fmla="*/ 2214335 w 10483026"/>
                  <a:gd name="connsiteY32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836385 w 10483026"/>
                  <a:gd name="connsiteY24" fmla="*/ 10452100 h 19081750"/>
                  <a:gd name="connsiteX25" fmla="*/ 2722335 w 10483026"/>
                  <a:gd name="connsiteY25" fmla="*/ 7823200 h 19081750"/>
                  <a:gd name="connsiteX26" fmla="*/ 2207985 w 10483026"/>
                  <a:gd name="connsiteY26" fmla="*/ 7823200 h 19081750"/>
                  <a:gd name="connsiteX27" fmla="*/ 2207985 w 10483026"/>
                  <a:gd name="connsiteY27" fmla="*/ 5644454 h 19081750"/>
                  <a:gd name="connsiteX28" fmla="*/ 16336 w 10483026"/>
                  <a:gd name="connsiteY28" fmla="*/ 5641907 h 19081750"/>
                  <a:gd name="connsiteX29" fmla="*/ 0 w 10483026"/>
                  <a:gd name="connsiteY29" fmla="*/ 2165350 h 19081750"/>
                  <a:gd name="connsiteX30" fmla="*/ 2201635 w 10483026"/>
                  <a:gd name="connsiteY30" fmla="*/ 2165350 h 19081750"/>
                  <a:gd name="connsiteX31" fmla="*/ 2214335 w 10483026"/>
                  <a:gd name="connsiteY31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836385 w 10483026"/>
                  <a:gd name="connsiteY23" fmla="*/ 12966700 h 19081750"/>
                  <a:gd name="connsiteX24" fmla="*/ 2722335 w 10483026"/>
                  <a:gd name="connsiteY24" fmla="*/ 7823200 h 19081750"/>
                  <a:gd name="connsiteX25" fmla="*/ 2207985 w 10483026"/>
                  <a:gd name="connsiteY25" fmla="*/ 7823200 h 19081750"/>
                  <a:gd name="connsiteX26" fmla="*/ 2207985 w 10483026"/>
                  <a:gd name="connsiteY26" fmla="*/ 5644454 h 19081750"/>
                  <a:gd name="connsiteX27" fmla="*/ 16336 w 10483026"/>
                  <a:gd name="connsiteY27" fmla="*/ 5641907 h 19081750"/>
                  <a:gd name="connsiteX28" fmla="*/ 0 w 10483026"/>
                  <a:gd name="connsiteY28" fmla="*/ 2165350 h 19081750"/>
                  <a:gd name="connsiteX29" fmla="*/ 2201635 w 10483026"/>
                  <a:gd name="connsiteY29" fmla="*/ 2165350 h 19081750"/>
                  <a:gd name="connsiteX30" fmla="*/ 2214335 w 10483026"/>
                  <a:gd name="connsiteY30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12966700 h 19081750"/>
                  <a:gd name="connsiteX23" fmla="*/ 2722335 w 10483026"/>
                  <a:gd name="connsiteY23" fmla="*/ 7823200 h 19081750"/>
                  <a:gd name="connsiteX24" fmla="*/ 2207985 w 10483026"/>
                  <a:gd name="connsiteY24" fmla="*/ 7823200 h 19081750"/>
                  <a:gd name="connsiteX25" fmla="*/ 2207985 w 10483026"/>
                  <a:gd name="connsiteY25" fmla="*/ 5644454 h 19081750"/>
                  <a:gd name="connsiteX26" fmla="*/ 16336 w 10483026"/>
                  <a:gd name="connsiteY26" fmla="*/ 5641907 h 19081750"/>
                  <a:gd name="connsiteX27" fmla="*/ 0 w 10483026"/>
                  <a:gd name="connsiteY27" fmla="*/ 2165350 h 19081750"/>
                  <a:gd name="connsiteX28" fmla="*/ 2201635 w 10483026"/>
                  <a:gd name="connsiteY28" fmla="*/ 2165350 h 19081750"/>
                  <a:gd name="connsiteX29" fmla="*/ 2214335 w 10483026"/>
                  <a:gd name="connsiteY29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18395950 h 19081750"/>
                  <a:gd name="connsiteX22" fmla="*/ 2722335 w 10483026"/>
                  <a:gd name="connsiteY22" fmla="*/ 7823200 h 19081750"/>
                  <a:gd name="connsiteX23" fmla="*/ 2207985 w 10483026"/>
                  <a:gd name="connsiteY23" fmla="*/ 7823200 h 19081750"/>
                  <a:gd name="connsiteX24" fmla="*/ 2207985 w 10483026"/>
                  <a:gd name="connsiteY24" fmla="*/ 5644454 h 19081750"/>
                  <a:gd name="connsiteX25" fmla="*/ 16336 w 10483026"/>
                  <a:gd name="connsiteY25" fmla="*/ 5641907 h 19081750"/>
                  <a:gd name="connsiteX26" fmla="*/ 0 w 10483026"/>
                  <a:gd name="connsiteY26" fmla="*/ 2165350 h 19081750"/>
                  <a:gd name="connsiteX27" fmla="*/ 2201635 w 10483026"/>
                  <a:gd name="connsiteY27" fmla="*/ 2165350 h 19081750"/>
                  <a:gd name="connsiteX28" fmla="*/ 2214335 w 10483026"/>
                  <a:gd name="connsiteY28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3549105 w 10483026"/>
                  <a:gd name="connsiteY20" fmla="*/ 18395950 h 19081750"/>
                  <a:gd name="connsiteX21" fmla="*/ 2722335 w 10483026"/>
                  <a:gd name="connsiteY21" fmla="*/ 7823200 h 19081750"/>
                  <a:gd name="connsiteX22" fmla="*/ 2207985 w 10483026"/>
                  <a:gd name="connsiteY22" fmla="*/ 7823200 h 19081750"/>
                  <a:gd name="connsiteX23" fmla="*/ 2207985 w 10483026"/>
                  <a:gd name="connsiteY23" fmla="*/ 5644454 h 19081750"/>
                  <a:gd name="connsiteX24" fmla="*/ 16336 w 10483026"/>
                  <a:gd name="connsiteY24" fmla="*/ 5641907 h 19081750"/>
                  <a:gd name="connsiteX25" fmla="*/ 0 w 10483026"/>
                  <a:gd name="connsiteY25" fmla="*/ 2165350 h 19081750"/>
                  <a:gd name="connsiteX26" fmla="*/ 2201635 w 10483026"/>
                  <a:gd name="connsiteY26" fmla="*/ 2165350 h 19081750"/>
                  <a:gd name="connsiteX27" fmla="*/ 2214335 w 10483026"/>
                  <a:gd name="connsiteY27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3549105 w 10483026"/>
                  <a:gd name="connsiteY19" fmla="*/ 19074130 h 19081750"/>
                  <a:gd name="connsiteX20" fmla="*/ 2722335 w 10483026"/>
                  <a:gd name="connsiteY20" fmla="*/ 7823200 h 19081750"/>
                  <a:gd name="connsiteX21" fmla="*/ 2207985 w 10483026"/>
                  <a:gd name="connsiteY21" fmla="*/ 7823200 h 19081750"/>
                  <a:gd name="connsiteX22" fmla="*/ 2207985 w 10483026"/>
                  <a:gd name="connsiteY22" fmla="*/ 5644454 h 19081750"/>
                  <a:gd name="connsiteX23" fmla="*/ 16336 w 10483026"/>
                  <a:gd name="connsiteY23" fmla="*/ 5641907 h 19081750"/>
                  <a:gd name="connsiteX24" fmla="*/ 0 w 10483026"/>
                  <a:gd name="connsiteY24" fmla="*/ 2165350 h 19081750"/>
                  <a:gd name="connsiteX25" fmla="*/ 2201635 w 10483026"/>
                  <a:gd name="connsiteY25" fmla="*/ 2165350 h 19081750"/>
                  <a:gd name="connsiteX26" fmla="*/ 2214335 w 10483026"/>
                  <a:gd name="connsiteY26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8395950 h 19081750"/>
                  <a:gd name="connsiteX18" fmla="*/ 4379685 w 10483026"/>
                  <a:gd name="connsiteY18" fmla="*/ 19081750 h 19081750"/>
                  <a:gd name="connsiteX19" fmla="*/ 2722335 w 10483026"/>
                  <a:gd name="connsiteY19" fmla="*/ 7823200 h 19081750"/>
                  <a:gd name="connsiteX20" fmla="*/ 2207985 w 10483026"/>
                  <a:gd name="connsiteY20" fmla="*/ 7823200 h 19081750"/>
                  <a:gd name="connsiteX21" fmla="*/ 2207985 w 10483026"/>
                  <a:gd name="connsiteY21" fmla="*/ 5644454 h 19081750"/>
                  <a:gd name="connsiteX22" fmla="*/ 16336 w 10483026"/>
                  <a:gd name="connsiteY22" fmla="*/ 5641907 h 19081750"/>
                  <a:gd name="connsiteX23" fmla="*/ 0 w 10483026"/>
                  <a:gd name="connsiteY23" fmla="*/ 2165350 h 19081750"/>
                  <a:gd name="connsiteX24" fmla="*/ 2201635 w 10483026"/>
                  <a:gd name="connsiteY24" fmla="*/ 2165350 h 19081750"/>
                  <a:gd name="connsiteX25" fmla="*/ 2214335 w 10483026"/>
                  <a:gd name="connsiteY25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5211535 w 10483026"/>
                  <a:gd name="connsiteY16" fmla="*/ 18401030 h 19081750"/>
                  <a:gd name="connsiteX17" fmla="*/ 4379685 w 10483026"/>
                  <a:gd name="connsiteY17" fmla="*/ 19081750 h 19081750"/>
                  <a:gd name="connsiteX18" fmla="*/ 2722335 w 10483026"/>
                  <a:gd name="connsiteY18" fmla="*/ 7823200 h 19081750"/>
                  <a:gd name="connsiteX19" fmla="*/ 2207985 w 10483026"/>
                  <a:gd name="connsiteY19" fmla="*/ 7823200 h 19081750"/>
                  <a:gd name="connsiteX20" fmla="*/ 2207985 w 10483026"/>
                  <a:gd name="connsiteY20" fmla="*/ 5644454 h 19081750"/>
                  <a:gd name="connsiteX21" fmla="*/ 16336 w 10483026"/>
                  <a:gd name="connsiteY21" fmla="*/ 5641907 h 19081750"/>
                  <a:gd name="connsiteX22" fmla="*/ 0 w 10483026"/>
                  <a:gd name="connsiteY22" fmla="*/ 2165350 h 19081750"/>
                  <a:gd name="connsiteX23" fmla="*/ 2201635 w 10483026"/>
                  <a:gd name="connsiteY23" fmla="*/ 2165350 h 19081750"/>
                  <a:gd name="connsiteX24" fmla="*/ 2214335 w 10483026"/>
                  <a:gd name="connsiteY24" fmla="*/ 0 h 19081750"/>
                  <a:gd name="connsiteX0" fmla="*/ 2214335 w 10483026"/>
                  <a:gd name="connsiteY0" fmla="*/ 0 h 19081750"/>
                  <a:gd name="connsiteX1" fmla="*/ 5694135 w 10483026"/>
                  <a:gd name="connsiteY1" fmla="*/ 25400 h 19081750"/>
                  <a:gd name="connsiteX2" fmla="*/ 5694135 w 10483026"/>
                  <a:gd name="connsiteY2" fmla="*/ 2165350 h 19081750"/>
                  <a:gd name="connsiteX3" fmla="*/ 7865835 w 10483026"/>
                  <a:gd name="connsiteY3" fmla="*/ 2165350 h 19081750"/>
                  <a:gd name="connsiteX4" fmla="*/ 7865835 w 10483026"/>
                  <a:gd name="connsiteY4" fmla="*/ 5651500 h 19081750"/>
                  <a:gd name="connsiteX5" fmla="*/ 5694135 w 10483026"/>
                  <a:gd name="connsiteY5" fmla="*/ 5651500 h 19081750"/>
                  <a:gd name="connsiteX6" fmla="*/ 5694135 w 10483026"/>
                  <a:gd name="connsiteY6" fmla="*/ 7788910 h 19081750"/>
                  <a:gd name="connsiteX7" fmla="*/ 5198835 w 10483026"/>
                  <a:gd name="connsiteY7" fmla="*/ 7778750 h 19081750"/>
                  <a:gd name="connsiteX8" fmla="*/ 5198835 w 10483026"/>
                  <a:gd name="connsiteY8" fmla="*/ 10394950 h 19081750"/>
                  <a:gd name="connsiteX9" fmla="*/ 7129235 w 10483026"/>
                  <a:gd name="connsiteY9" fmla="*/ 10394950 h 19081750"/>
                  <a:gd name="connsiteX10" fmla="*/ 7129235 w 10483026"/>
                  <a:gd name="connsiteY10" fmla="*/ 11118850 h 19081750"/>
                  <a:gd name="connsiteX11" fmla="*/ 10482829 w 10483026"/>
                  <a:gd name="connsiteY11" fmla="*/ 11131550 h 19081750"/>
                  <a:gd name="connsiteX12" fmla="*/ 10479653 w 10483026"/>
                  <a:gd name="connsiteY12" fmla="*/ 12179300 h 19081750"/>
                  <a:gd name="connsiteX13" fmla="*/ 7129235 w 10483026"/>
                  <a:gd name="connsiteY13" fmla="*/ 12179300 h 19081750"/>
                  <a:gd name="connsiteX14" fmla="*/ 7122885 w 10483026"/>
                  <a:gd name="connsiteY14" fmla="*/ 12909550 h 19081750"/>
                  <a:gd name="connsiteX15" fmla="*/ 5211535 w 10483026"/>
                  <a:gd name="connsiteY15" fmla="*/ 12896850 h 19081750"/>
                  <a:gd name="connsiteX16" fmla="*/ 4379685 w 10483026"/>
                  <a:gd name="connsiteY16" fmla="*/ 19081750 h 19081750"/>
                  <a:gd name="connsiteX17" fmla="*/ 2722335 w 10483026"/>
                  <a:gd name="connsiteY17" fmla="*/ 7823200 h 19081750"/>
                  <a:gd name="connsiteX18" fmla="*/ 2207985 w 10483026"/>
                  <a:gd name="connsiteY18" fmla="*/ 7823200 h 19081750"/>
                  <a:gd name="connsiteX19" fmla="*/ 2207985 w 10483026"/>
                  <a:gd name="connsiteY19" fmla="*/ 5644454 h 19081750"/>
                  <a:gd name="connsiteX20" fmla="*/ 16336 w 10483026"/>
                  <a:gd name="connsiteY20" fmla="*/ 5641907 h 19081750"/>
                  <a:gd name="connsiteX21" fmla="*/ 0 w 10483026"/>
                  <a:gd name="connsiteY21" fmla="*/ 2165350 h 19081750"/>
                  <a:gd name="connsiteX22" fmla="*/ 2201635 w 10483026"/>
                  <a:gd name="connsiteY22" fmla="*/ 2165350 h 19081750"/>
                  <a:gd name="connsiteX23" fmla="*/ 2214335 w 10483026"/>
                  <a:gd name="connsiteY23" fmla="*/ 0 h 19081750"/>
                  <a:gd name="connsiteX0" fmla="*/ 2214335 w 10483026"/>
                  <a:gd name="connsiteY0" fmla="*/ 0 h 12909550"/>
                  <a:gd name="connsiteX1" fmla="*/ 5694135 w 10483026"/>
                  <a:gd name="connsiteY1" fmla="*/ 25400 h 12909550"/>
                  <a:gd name="connsiteX2" fmla="*/ 5694135 w 10483026"/>
                  <a:gd name="connsiteY2" fmla="*/ 2165350 h 12909550"/>
                  <a:gd name="connsiteX3" fmla="*/ 7865835 w 10483026"/>
                  <a:gd name="connsiteY3" fmla="*/ 2165350 h 12909550"/>
                  <a:gd name="connsiteX4" fmla="*/ 7865835 w 10483026"/>
                  <a:gd name="connsiteY4" fmla="*/ 5651500 h 12909550"/>
                  <a:gd name="connsiteX5" fmla="*/ 5694135 w 10483026"/>
                  <a:gd name="connsiteY5" fmla="*/ 5651500 h 12909550"/>
                  <a:gd name="connsiteX6" fmla="*/ 5694135 w 10483026"/>
                  <a:gd name="connsiteY6" fmla="*/ 7788910 h 12909550"/>
                  <a:gd name="connsiteX7" fmla="*/ 5198835 w 10483026"/>
                  <a:gd name="connsiteY7" fmla="*/ 7778750 h 12909550"/>
                  <a:gd name="connsiteX8" fmla="*/ 5198835 w 10483026"/>
                  <a:gd name="connsiteY8" fmla="*/ 10394950 h 12909550"/>
                  <a:gd name="connsiteX9" fmla="*/ 7129235 w 10483026"/>
                  <a:gd name="connsiteY9" fmla="*/ 10394950 h 12909550"/>
                  <a:gd name="connsiteX10" fmla="*/ 7129235 w 10483026"/>
                  <a:gd name="connsiteY10" fmla="*/ 11118850 h 12909550"/>
                  <a:gd name="connsiteX11" fmla="*/ 10482829 w 10483026"/>
                  <a:gd name="connsiteY11" fmla="*/ 11131550 h 12909550"/>
                  <a:gd name="connsiteX12" fmla="*/ 10479653 w 10483026"/>
                  <a:gd name="connsiteY12" fmla="*/ 12179300 h 12909550"/>
                  <a:gd name="connsiteX13" fmla="*/ 7129235 w 10483026"/>
                  <a:gd name="connsiteY13" fmla="*/ 12179300 h 12909550"/>
                  <a:gd name="connsiteX14" fmla="*/ 7122885 w 10483026"/>
                  <a:gd name="connsiteY14" fmla="*/ 12909550 h 12909550"/>
                  <a:gd name="connsiteX15" fmla="*/ 5211535 w 10483026"/>
                  <a:gd name="connsiteY15" fmla="*/ 12896850 h 12909550"/>
                  <a:gd name="connsiteX16" fmla="*/ 2722335 w 10483026"/>
                  <a:gd name="connsiteY16" fmla="*/ 7823200 h 12909550"/>
                  <a:gd name="connsiteX17" fmla="*/ 2207985 w 10483026"/>
                  <a:gd name="connsiteY17" fmla="*/ 7823200 h 12909550"/>
                  <a:gd name="connsiteX18" fmla="*/ 2207985 w 10483026"/>
                  <a:gd name="connsiteY18" fmla="*/ 5644454 h 12909550"/>
                  <a:gd name="connsiteX19" fmla="*/ 16336 w 10483026"/>
                  <a:gd name="connsiteY19" fmla="*/ 5641907 h 12909550"/>
                  <a:gd name="connsiteX20" fmla="*/ 0 w 10483026"/>
                  <a:gd name="connsiteY20" fmla="*/ 2165350 h 12909550"/>
                  <a:gd name="connsiteX21" fmla="*/ 2201635 w 10483026"/>
                  <a:gd name="connsiteY21" fmla="*/ 2165350 h 12909550"/>
                  <a:gd name="connsiteX22" fmla="*/ 2214335 w 10483026"/>
                  <a:gd name="connsiteY22" fmla="*/ 0 h 12909550"/>
                  <a:gd name="connsiteX0" fmla="*/ 2214335 w 10483026"/>
                  <a:gd name="connsiteY0" fmla="*/ 0 h 12909550"/>
                  <a:gd name="connsiteX1" fmla="*/ 5694135 w 10483026"/>
                  <a:gd name="connsiteY1" fmla="*/ 25400 h 12909550"/>
                  <a:gd name="connsiteX2" fmla="*/ 5694135 w 10483026"/>
                  <a:gd name="connsiteY2" fmla="*/ 2165350 h 12909550"/>
                  <a:gd name="connsiteX3" fmla="*/ 7865835 w 10483026"/>
                  <a:gd name="connsiteY3" fmla="*/ 2165350 h 12909550"/>
                  <a:gd name="connsiteX4" fmla="*/ 7865835 w 10483026"/>
                  <a:gd name="connsiteY4" fmla="*/ 5651500 h 12909550"/>
                  <a:gd name="connsiteX5" fmla="*/ 5694135 w 10483026"/>
                  <a:gd name="connsiteY5" fmla="*/ 5651500 h 12909550"/>
                  <a:gd name="connsiteX6" fmla="*/ 5694135 w 10483026"/>
                  <a:gd name="connsiteY6" fmla="*/ 7788910 h 12909550"/>
                  <a:gd name="connsiteX7" fmla="*/ 5198835 w 10483026"/>
                  <a:gd name="connsiteY7" fmla="*/ 7778750 h 12909550"/>
                  <a:gd name="connsiteX8" fmla="*/ 5198835 w 10483026"/>
                  <a:gd name="connsiteY8" fmla="*/ 10394950 h 12909550"/>
                  <a:gd name="connsiteX9" fmla="*/ 7129235 w 10483026"/>
                  <a:gd name="connsiteY9" fmla="*/ 10394950 h 12909550"/>
                  <a:gd name="connsiteX10" fmla="*/ 7129235 w 10483026"/>
                  <a:gd name="connsiteY10" fmla="*/ 11118850 h 12909550"/>
                  <a:gd name="connsiteX11" fmla="*/ 10482829 w 10483026"/>
                  <a:gd name="connsiteY11" fmla="*/ 11131550 h 12909550"/>
                  <a:gd name="connsiteX12" fmla="*/ 10479653 w 10483026"/>
                  <a:gd name="connsiteY12" fmla="*/ 12179300 h 12909550"/>
                  <a:gd name="connsiteX13" fmla="*/ 7129235 w 10483026"/>
                  <a:gd name="connsiteY13" fmla="*/ 12179300 h 12909550"/>
                  <a:gd name="connsiteX14" fmla="*/ 7122885 w 10483026"/>
                  <a:gd name="connsiteY14" fmla="*/ 12909550 h 12909550"/>
                  <a:gd name="connsiteX15" fmla="*/ 2722335 w 10483026"/>
                  <a:gd name="connsiteY15" fmla="*/ 7823200 h 12909550"/>
                  <a:gd name="connsiteX16" fmla="*/ 2207985 w 10483026"/>
                  <a:gd name="connsiteY16" fmla="*/ 7823200 h 12909550"/>
                  <a:gd name="connsiteX17" fmla="*/ 2207985 w 10483026"/>
                  <a:gd name="connsiteY17" fmla="*/ 5644454 h 12909550"/>
                  <a:gd name="connsiteX18" fmla="*/ 16336 w 10483026"/>
                  <a:gd name="connsiteY18" fmla="*/ 5641907 h 12909550"/>
                  <a:gd name="connsiteX19" fmla="*/ 0 w 10483026"/>
                  <a:gd name="connsiteY19" fmla="*/ 2165350 h 12909550"/>
                  <a:gd name="connsiteX20" fmla="*/ 2201635 w 10483026"/>
                  <a:gd name="connsiteY20" fmla="*/ 2165350 h 12909550"/>
                  <a:gd name="connsiteX21" fmla="*/ 2214335 w 10483026"/>
                  <a:gd name="connsiteY21" fmla="*/ 0 h 12909550"/>
                  <a:gd name="connsiteX0" fmla="*/ 2214335 w 10483026"/>
                  <a:gd name="connsiteY0" fmla="*/ 0 h 12179300"/>
                  <a:gd name="connsiteX1" fmla="*/ 5694135 w 10483026"/>
                  <a:gd name="connsiteY1" fmla="*/ 25400 h 12179300"/>
                  <a:gd name="connsiteX2" fmla="*/ 5694135 w 10483026"/>
                  <a:gd name="connsiteY2" fmla="*/ 2165350 h 12179300"/>
                  <a:gd name="connsiteX3" fmla="*/ 7865835 w 10483026"/>
                  <a:gd name="connsiteY3" fmla="*/ 2165350 h 12179300"/>
                  <a:gd name="connsiteX4" fmla="*/ 7865835 w 10483026"/>
                  <a:gd name="connsiteY4" fmla="*/ 5651500 h 12179300"/>
                  <a:gd name="connsiteX5" fmla="*/ 5694135 w 10483026"/>
                  <a:gd name="connsiteY5" fmla="*/ 5651500 h 12179300"/>
                  <a:gd name="connsiteX6" fmla="*/ 5694135 w 10483026"/>
                  <a:gd name="connsiteY6" fmla="*/ 7788910 h 12179300"/>
                  <a:gd name="connsiteX7" fmla="*/ 5198835 w 10483026"/>
                  <a:gd name="connsiteY7" fmla="*/ 7778750 h 12179300"/>
                  <a:gd name="connsiteX8" fmla="*/ 5198835 w 10483026"/>
                  <a:gd name="connsiteY8" fmla="*/ 10394950 h 12179300"/>
                  <a:gd name="connsiteX9" fmla="*/ 7129235 w 10483026"/>
                  <a:gd name="connsiteY9" fmla="*/ 10394950 h 12179300"/>
                  <a:gd name="connsiteX10" fmla="*/ 7129235 w 10483026"/>
                  <a:gd name="connsiteY10" fmla="*/ 11118850 h 12179300"/>
                  <a:gd name="connsiteX11" fmla="*/ 10482829 w 10483026"/>
                  <a:gd name="connsiteY11" fmla="*/ 11131550 h 12179300"/>
                  <a:gd name="connsiteX12" fmla="*/ 10479653 w 10483026"/>
                  <a:gd name="connsiteY12" fmla="*/ 12179300 h 12179300"/>
                  <a:gd name="connsiteX13" fmla="*/ 7129235 w 10483026"/>
                  <a:gd name="connsiteY13" fmla="*/ 12179300 h 12179300"/>
                  <a:gd name="connsiteX14" fmla="*/ 2722335 w 10483026"/>
                  <a:gd name="connsiteY14" fmla="*/ 7823200 h 12179300"/>
                  <a:gd name="connsiteX15" fmla="*/ 2207985 w 10483026"/>
                  <a:gd name="connsiteY15" fmla="*/ 7823200 h 12179300"/>
                  <a:gd name="connsiteX16" fmla="*/ 2207985 w 10483026"/>
                  <a:gd name="connsiteY16" fmla="*/ 5644454 h 12179300"/>
                  <a:gd name="connsiteX17" fmla="*/ 16336 w 10483026"/>
                  <a:gd name="connsiteY17" fmla="*/ 5641907 h 12179300"/>
                  <a:gd name="connsiteX18" fmla="*/ 0 w 10483026"/>
                  <a:gd name="connsiteY18" fmla="*/ 2165350 h 12179300"/>
                  <a:gd name="connsiteX19" fmla="*/ 2201635 w 10483026"/>
                  <a:gd name="connsiteY19" fmla="*/ 2165350 h 12179300"/>
                  <a:gd name="connsiteX20" fmla="*/ 2214335 w 10483026"/>
                  <a:gd name="connsiteY20" fmla="*/ 0 h 12179300"/>
                  <a:gd name="connsiteX0" fmla="*/ 2214335 w 10483026"/>
                  <a:gd name="connsiteY0" fmla="*/ 0 h 12179300"/>
                  <a:gd name="connsiteX1" fmla="*/ 5694135 w 10483026"/>
                  <a:gd name="connsiteY1" fmla="*/ 25400 h 12179300"/>
                  <a:gd name="connsiteX2" fmla="*/ 5694135 w 10483026"/>
                  <a:gd name="connsiteY2" fmla="*/ 2165350 h 12179300"/>
                  <a:gd name="connsiteX3" fmla="*/ 7865835 w 10483026"/>
                  <a:gd name="connsiteY3" fmla="*/ 2165350 h 12179300"/>
                  <a:gd name="connsiteX4" fmla="*/ 7865835 w 10483026"/>
                  <a:gd name="connsiteY4" fmla="*/ 5651500 h 12179300"/>
                  <a:gd name="connsiteX5" fmla="*/ 5694135 w 10483026"/>
                  <a:gd name="connsiteY5" fmla="*/ 5651500 h 12179300"/>
                  <a:gd name="connsiteX6" fmla="*/ 5694135 w 10483026"/>
                  <a:gd name="connsiteY6" fmla="*/ 7788910 h 12179300"/>
                  <a:gd name="connsiteX7" fmla="*/ 5198835 w 10483026"/>
                  <a:gd name="connsiteY7" fmla="*/ 7778750 h 12179300"/>
                  <a:gd name="connsiteX8" fmla="*/ 5198835 w 10483026"/>
                  <a:gd name="connsiteY8" fmla="*/ 10394950 h 12179300"/>
                  <a:gd name="connsiteX9" fmla="*/ 7129235 w 10483026"/>
                  <a:gd name="connsiteY9" fmla="*/ 10394950 h 12179300"/>
                  <a:gd name="connsiteX10" fmla="*/ 7129235 w 10483026"/>
                  <a:gd name="connsiteY10" fmla="*/ 11118850 h 12179300"/>
                  <a:gd name="connsiteX11" fmla="*/ 10482829 w 10483026"/>
                  <a:gd name="connsiteY11" fmla="*/ 11131550 h 12179300"/>
                  <a:gd name="connsiteX12" fmla="*/ 10479653 w 10483026"/>
                  <a:gd name="connsiteY12" fmla="*/ 12179300 h 12179300"/>
                  <a:gd name="connsiteX13" fmla="*/ 2722335 w 10483026"/>
                  <a:gd name="connsiteY13" fmla="*/ 7823200 h 12179300"/>
                  <a:gd name="connsiteX14" fmla="*/ 2207985 w 10483026"/>
                  <a:gd name="connsiteY14" fmla="*/ 7823200 h 12179300"/>
                  <a:gd name="connsiteX15" fmla="*/ 2207985 w 10483026"/>
                  <a:gd name="connsiteY15" fmla="*/ 5644454 h 12179300"/>
                  <a:gd name="connsiteX16" fmla="*/ 16336 w 10483026"/>
                  <a:gd name="connsiteY16" fmla="*/ 5641907 h 12179300"/>
                  <a:gd name="connsiteX17" fmla="*/ 0 w 10483026"/>
                  <a:gd name="connsiteY17" fmla="*/ 2165350 h 12179300"/>
                  <a:gd name="connsiteX18" fmla="*/ 2201635 w 10483026"/>
                  <a:gd name="connsiteY18" fmla="*/ 2165350 h 12179300"/>
                  <a:gd name="connsiteX19" fmla="*/ 2214335 w 10483026"/>
                  <a:gd name="connsiteY19" fmla="*/ 0 h 12179300"/>
                  <a:gd name="connsiteX0" fmla="*/ 2214335 w 10482829"/>
                  <a:gd name="connsiteY0" fmla="*/ 0 h 11131550"/>
                  <a:gd name="connsiteX1" fmla="*/ 5694135 w 10482829"/>
                  <a:gd name="connsiteY1" fmla="*/ 25400 h 11131550"/>
                  <a:gd name="connsiteX2" fmla="*/ 5694135 w 10482829"/>
                  <a:gd name="connsiteY2" fmla="*/ 2165350 h 11131550"/>
                  <a:gd name="connsiteX3" fmla="*/ 7865835 w 10482829"/>
                  <a:gd name="connsiteY3" fmla="*/ 2165350 h 11131550"/>
                  <a:gd name="connsiteX4" fmla="*/ 7865835 w 10482829"/>
                  <a:gd name="connsiteY4" fmla="*/ 5651500 h 11131550"/>
                  <a:gd name="connsiteX5" fmla="*/ 5694135 w 10482829"/>
                  <a:gd name="connsiteY5" fmla="*/ 5651500 h 11131550"/>
                  <a:gd name="connsiteX6" fmla="*/ 5694135 w 10482829"/>
                  <a:gd name="connsiteY6" fmla="*/ 7788910 h 11131550"/>
                  <a:gd name="connsiteX7" fmla="*/ 5198835 w 10482829"/>
                  <a:gd name="connsiteY7" fmla="*/ 7778750 h 11131550"/>
                  <a:gd name="connsiteX8" fmla="*/ 5198835 w 10482829"/>
                  <a:gd name="connsiteY8" fmla="*/ 10394950 h 11131550"/>
                  <a:gd name="connsiteX9" fmla="*/ 7129235 w 10482829"/>
                  <a:gd name="connsiteY9" fmla="*/ 10394950 h 11131550"/>
                  <a:gd name="connsiteX10" fmla="*/ 7129235 w 10482829"/>
                  <a:gd name="connsiteY10" fmla="*/ 11118850 h 11131550"/>
                  <a:gd name="connsiteX11" fmla="*/ 10482829 w 10482829"/>
                  <a:gd name="connsiteY11" fmla="*/ 11131550 h 11131550"/>
                  <a:gd name="connsiteX12" fmla="*/ 2722335 w 10482829"/>
                  <a:gd name="connsiteY12" fmla="*/ 7823200 h 11131550"/>
                  <a:gd name="connsiteX13" fmla="*/ 2207985 w 10482829"/>
                  <a:gd name="connsiteY13" fmla="*/ 7823200 h 11131550"/>
                  <a:gd name="connsiteX14" fmla="*/ 2207985 w 10482829"/>
                  <a:gd name="connsiteY14" fmla="*/ 5644454 h 11131550"/>
                  <a:gd name="connsiteX15" fmla="*/ 16336 w 10482829"/>
                  <a:gd name="connsiteY15" fmla="*/ 5641907 h 11131550"/>
                  <a:gd name="connsiteX16" fmla="*/ 0 w 10482829"/>
                  <a:gd name="connsiteY16" fmla="*/ 2165350 h 11131550"/>
                  <a:gd name="connsiteX17" fmla="*/ 2201635 w 10482829"/>
                  <a:gd name="connsiteY17" fmla="*/ 2165350 h 11131550"/>
                  <a:gd name="connsiteX18" fmla="*/ 2214335 w 10482829"/>
                  <a:gd name="connsiteY18" fmla="*/ 0 h 11131550"/>
                  <a:gd name="connsiteX0" fmla="*/ 2214335 w 7865835"/>
                  <a:gd name="connsiteY0" fmla="*/ 0 h 11118850"/>
                  <a:gd name="connsiteX1" fmla="*/ 5694135 w 7865835"/>
                  <a:gd name="connsiteY1" fmla="*/ 25400 h 11118850"/>
                  <a:gd name="connsiteX2" fmla="*/ 5694135 w 7865835"/>
                  <a:gd name="connsiteY2" fmla="*/ 2165350 h 11118850"/>
                  <a:gd name="connsiteX3" fmla="*/ 7865835 w 7865835"/>
                  <a:gd name="connsiteY3" fmla="*/ 2165350 h 11118850"/>
                  <a:gd name="connsiteX4" fmla="*/ 7865835 w 7865835"/>
                  <a:gd name="connsiteY4" fmla="*/ 5651500 h 11118850"/>
                  <a:gd name="connsiteX5" fmla="*/ 5694135 w 7865835"/>
                  <a:gd name="connsiteY5" fmla="*/ 5651500 h 11118850"/>
                  <a:gd name="connsiteX6" fmla="*/ 5694135 w 7865835"/>
                  <a:gd name="connsiteY6" fmla="*/ 7788910 h 11118850"/>
                  <a:gd name="connsiteX7" fmla="*/ 5198835 w 7865835"/>
                  <a:gd name="connsiteY7" fmla="*/ 7778750 h 11118850"/>
                  <a:gd name="connsiteX8" fmla="*/ 5198835 w 7865835"/>
                  <a:gd name="connsiteY8" fmla="*/ 10394950 h 11118850"/>
                  <a:gd name="connsiteX9" fmla="*/ 7129235 w 7865835"/>
                  <a:gd name="connsiteY9" fmla="*/ 10394950 h 11118850"/>
                  <a:gd name="connsiteX10" fmla="*/ 7129235 w 7865835"/>
                  <a:gd name="connsiteY10" fmla="*/ 11118850 h 11118850"/>
                  <a:gd name="connsiteX11" fmla="*/ 2722335 w 7865835"/>
                  <a:gd name="connsiteY11" fmla="*/ 7823200 h 11118850"/>
                  <a:gd name="connsiteX12" fmla="*/ 2207985 w 7865835"/>
                  <a:gd name="connsiteY12" fmla="*/ 7823200 h 11118850"/>
                  <a:gd name="connsiteX13" fmla="*/ 2207985 w 7865835"/>
                  <a:gd name="connsiteY13" fmla="*/ 5644454 h 11118850"/>
                  <a:gd name="connsiteX14" fmla="*/ 16336 w 7865835"/>
                  <a:gd name="connsiteY14" fmla="*/ 5641907 h 11118850"/>
                  <a:gd name="connsiteX15" fmla="*/ 0 w 7865835"/>
                  <a:gd name="connsiteY15" fmla="*/ 2165350 h 11118850"/>
                  <a:gd name="connsiteX16" fmla="*/ 2201635 w 7865835"/>
                  <a:gd name="connsiteY16" fmla="*/ 2165350 h 11118850"/>
                  <a:gd name="connsiteX17" fmla="*/ 2214335 w 7865835"/>
                  <a:gd name="connsiteY17" fmla="*/ 0 h 11118850"/>
                  <a:gd name="connsiteX0" fmla="*/ 2214335 w 7865835"/>
                  <a:gd name="connsiteY0" fmla="*/ 0 h 10394950"/>
                  <a:gd name="connsiteX1" fmla="*/ 5694135 w 7865835"/>
                  <a:gd name="connsiteY1" fmla="*/ 25400 h 10394950"/>
                  <a:gd name="connsiteX2" fmla="*/ 5694135 w 7865835"/>
                  <a:gd name="connsiteY2" fmla="*/ 2165350 h 10394950"/>
                  <a:gd name="connsiteX3" fmla="*/ 7865835 w 7865835"/>
                  <a:gd name="connsiteY3" fmla="*/ 2165350 h 10394950"/>
                  <a:gd name="connsiteX4" fmla="*/ 7865835 w 7865835"/>
                  <a:gd name="connsiteY4" fmla="*/ 5651500 h 10394950"/>
                  <a:gd name="connsiteX5" fmla="*/ 5694135 w 7865835"/>
                  <a:gd name="connsiteY5" fmla="*/ 5651500 h 10394950"/>
                  <a:gd name="connsiteX6" fmla="*/ 5694135 w 7865835"/>
                  <a:gd name="connsiteY6" fmla="*/ 7788910 h 10394950"/>
                  <a:gd name="connsiteX7" fmla="*/ 5198835 w 7865835"/>
                  <a:gd name="connsiteY7" fmla="*/ 7778750 h 10394950"/>
                  <a:gd name="connsiteX8" fmla="*/ 5198835 w 7865835"/>
                  <a:gd name="connsiteY8" fmla="*/ 10394950 h 10394950"/>
                  <a:gd name="connsiteX9" fmla="*/ 7129235 w 7865835"/>
                  <a:gd name="connsiteY9" fmla="*/ 10394950 h 10394950"/>
                  <a:gd name="connsiteX10" fmla="*/ 2722335 w 7865835"/>
                  <a:gd name="connsiteY10" fmla="*/ 7823200 h 10394950"/>
                  <a:gd name="connsiteX11" fmla="*/ 2207985 w 7865835"/>
                  <a:gd name="connsiteY11" fmla="*/ 7823200 h 10394950"/>
                  <a:gd name="connsiteX12" fmla="*/ 2207985 w 7865835"/>
                  <a:gd name="connsiteY12" fmla="*/ 5644454 h 10394950"/>
                  <a:gd name="connsiteX13" fmla="*/ 16336 w 7865835"/>
                  <a:gd name="connsiteY13" fmla="*/ 5641907 h 10394950"/>
                  <a:gd name="connsiteX14" fmla="*/ 0 w 7865835"/>
                  <a:gd name="connsiteY14" fmla="*/ 2165350 h 10394950"/>
                  <a:gd name="connsiteX15" fmla="*/ 2201635 w 7865835"/>
                  <a:gd name="connsiteY15" fmla="*/ 2165350 h 10394950"/>
                  <a:gd name="connsiteX16" fmla="*/ 2214335 w 7865835"/>
                  <a:gd name="connsiteY16" fmla="*/ 0 h 10394950"/>
                  <a:gd name="connsiteX0" fmla="*/ 2214335 w 7865835"/>
                  <a:gd name="connsiteY0" fmla="*/ 0 h 10394950"/>
                  <a:gd name="connsiteX1" fmla="*/ 5694135 w 7865835"/>
                  <a:gd name="connsiteY1" fmla="*/ 25400 h 10394950"/>
                  <a:gd name="connsiteX2" fmla="*/ 5694135 w 7865835"/>
                  <a:gd name="connsiteY2" fmla="*/ 2165350 h 10394950"/>
                  <a:gd name="connsiteX3" fmla="*/ 7865835 w 7865835"/>
                  <a:gd name="connsiteY3" fmla="*/ 2165350 h 10394950"/>
                  <a:gd name="connsiteX4" fmla="*/ 7865835 w 7865835"/>
                  <a:gd name="connsiteY4" fmla="*/ 5651500 h 10394950"/>
                  <a:gd name="connsiteX5" fmla="*/ 5694135 w 7865835"/>
                  <a:gd name="connsiteY5" fmla="*/ 5651500 h 10394950"/>
                  <a:gd name="connsiteX6" fmla="*/ 5694135 w 7865835"/>
                  <a:gd name="connsiteY6" fmla="*/ 7788910 h 10394950"/>
                  <a:gd name="connsiteX7" fmla="*/ 5198835 w 7865835"/>
                  <a:gd name="connsiteY7" fmla="*/ 7778750 h 10394950"/>
                  <a:gd name="connsiteX8" fmla="*/ 5198835 w 7865835"/>
                  <a:gd name="connsiteY8" fmla="*/ 10394950 h 10394950"/>
                  <a:gd name="connsiteX9" fmla="*/ 2722335 w 7865835"/>
                  <a:gd name="connsiteY9" fmla="*/ 7823200 h 10394950"/>
                  <a:gd name="connsiteX10" fmla="*/ 2207985 w 7865835"/>
                  <a:gd name="connsiteY10" fmla="*/ 7823200 h 10394950"/>
                  <a:gd name="connsiteX11" fmla="*/ 2207985 w 7865835"/>
                  <a:gd name="connsiteY11" fmla="*/ 5644454 h 10394950"/>
                  <a:gd name="connsiteX12" fmla="*/ 16336 w 7865835"/>
                  <a:gd name="connsiteY12" fmla="*/ 5641907 h 10394950"/>
                  <a:gd name="connsiteX13" fmla="*/ 0 w 7865835"/>
                  <a:gd name="connsiteY13" fmla="*/ 2165350 h 10394950"/>
                  <a:gd name="connsiteX14" fmla="*/ 2201635 w 7865835"/>
                  <a:gd name="connsiteY14" fmla="*/ 2165350 h 10394950"/>
                  <a:gd name="connsiteX15" fmla="*/ 2214335 w 7865835"/>
                  <a:gd name="connsiteY15" fmla="*/ 0 h 10394950"/>
                  <a:gd name="connsiteX0" fmla="*/ 2214335 w 7865835"/>
                  <a:gd name="connsiteY0" fmla="*/ 0 h 7823200"/>
                  <a:gd name="connsiteX1" fmla="*/ 5694135 w 7865835"/>
                  <a:gd name="connsiteY1" fmla="*/ 25400 h 7823200"/>
                  <a:gd name="connsiteX2" fmla="*/ 5694135 w 7865835"/>
                  <a:gd name="connsiteY2" fmla="*/ 2165350 h 7823200"/>
                  <a:gd name="connsiteX3" fmla="*/ 7865835 w 7865835"/>
                  <a:gd name="connsiteY3" fmla="*/ 2165350 h 7823200"/>
                  <a:gd name="connsiteX4" fmla="*/ 7865835 w 7865835"/>
                  <a:gd name="connsiteY4" fmla="*/ 5651500 h 7823200"/>
                  <a:gd name="connsiteX5" fmla="*/ 5694135 w 7865835"/>
                  <a:gd name="connsiteY5" fmla="*/ 5651500 h 7823200"/>
                  <a:gd name="connsiteX6" fmla="*/ 5694135 w 7865835"/>
                  <a:gd name="connsiteY6" fmla="*/ 7788910 h 7823200"/>
                  <a:gd name="connsiteX7" fmla="*/ 5198835 w 7865835"/>
                  <a:gd name="connsiteY7" fmla="*/ 7778750 h 7823200"/>
                  <a:gd name="connsiteX8" fmla="*/ 2722335 w 7865835"/>
                  <a:gd name="connsiteY8" fmla="*/ 7823200 h 7823200"/>
                  <a:gd name="connsiteX9" fmla="*/ 2207985 w 7865835"/>
                  <a:gd name="connsiteY9" fmla="*/ 7823200 h 7823200"/>
                  <a:gd name="connsiteX10" fmla="*/ 2207985 w 7865835"/>
                  <a:gd name="connsiteY10" fmla="*/ 5644454 h 7823200"/>
                  <a:gd name="connsiteX11" fmla="*/ 16336 w 7865835"/>
                  <a:gd name="connsiteY11" fmla="*/ 5641907 h 7823200"/>
                  <a:gd name="connsiteX12" fmla="*/ 0 w 7865835"/>
                  <a:gd name="connsiteY12" fmla="*/ 2165350 h 7823200"/>
                  <a:gd name="connsiteX13" fmla="*/ 2201635 w 7865835"/>
                  <a:gd name="connsiteY13" fmla="*/ 2165350 h 7823200"/>
                  <a:gd name="connsiteX14" fmla="*/ 2214335 w 7865835"/>
                  <a:gd name="connsiteY14" fmla="*/ 0 h 7823200"/>
                  <a:gd name="connsiteX0" fmla="*/ 2214335 w 7865835"/>
                  <a:gd name="connsiteY0" fmla="*/ 0 h 7823200"/>
                  <a:gd name="connsiteX1" fmla="*/ 5694135 w 7865835"/>
                  <a:gd name="connsiteY1" fmla="*/ 25400 h 7823200"/>
                  <a:gd name="connsiteX2" fmla="*/ 5694135 w 7865835"/>
                  <a:gd name="connsiteY2" fmla="*/ 2165350 h 7823200"/>
                  <a:gd name="connsiteX3" fmla="*/ 7865835 w 7865835"/>
                  <a:gd name="connsiteY3" fmla="*/ 2165350 h 7823200"/>
                  <a:gd name="connsiteX4" fmla="*/ 7865835 w 7865835"/>
                  <a:gd name="connsiteY4" fmla="*/ 5651500 h 7823200"/>
                  <a:gd name="connsiteX5" fmla="*/ 5694135 w 7865835"/>
                  <a:gd name="connsiteY5" fmla="*/ 5651500 h 7823200"/>
                  <a:gd name="connsiteX6" fmla="*/ 5694135 w 7865835"/>
                  <a:gd name="connsiteY6" fmla="*/ 7788910 h 7823200"/>
                  <a:gd name="connsiteX7" fmla="*/ 5198835 w 7865835"/>
                  <a:gd name="connsiteY7" fmla="*/ 7778750 h 7823200"/>
                  <a:gd name="connsiteX8" fmla="*/ 2207985 w 7865835"/>
                  <a:gd name="connsiteY8" fmla="*/ 7823200 h 7823200"/>
                  <a:gd name="connsiteX9" fmla="*/ 2207985 w 7865835"/>
                  <a:gd name="connsiteY9" fmla="*/ 5644454 h 7823200"/>
                  <a:gd name="connsiteX10" fmla="*/ 16336 w 7865835"/>
                  <a:gd name="connsiteY10" fmla="*/ 5641907 h 7823200"/>
                  <a:gd name="connsiteX11" fmla="*/ 0 w 7865835"/>
                  <a:gd name="connsiteY11" fmla="*/ 2165350 h 7823200"/>
                  <a:gd name="connsiteX12" fmla="*/ 2201635 w 7865835"/>
                  <a:gd name="connsiteY12" fmla="*/ 2165350 h 7823200"/>
                  <a:gd name="connsiteX13" fmla="*/ 2214335 w 7865835"/>
                  <a:gd name="connsiteY13" fmla="*/ 0 h 7823200"/>
                  <a:gd name="connsiteX0" fmla="*/ 2214335 w 7865835"/>
                  <a:gd name="connsiteY0" fmla="*/ 0 h 7823200"/>
                  <a:gd name="connsiteX1" fmla="*/ 5694135 w 7865835"/>
                  <a:gd name="connsiteY1" fmla="*/ 25400 h 7823200"/>
                  <a:gd name="connsiteX2" fmla="*/ 5694135 w 7865835"/>
                  <a:gd name="connsiteY2" fmla="*/ 2165350 h 7823200"/>
                  <a:gd name="connsiteX3" fmla="*/ 7865835 w 7865835"/>
                  <a:gd name="connsiteY3" fmla="*/ 2165350 h 7823200"/>
                  <a:gd name="connsiteX4" fmla="*/ 7865835 w 7865835"/>
                  <a:gd name="connsiteY4" fmla="*/ 5651500 h 7823200"/>
                  <a:gd name="connsiteX5" fmla="*/ 5694135 w 7865835"/>
                  <a:gd name="connsiteY5" fmla="*/ 5651500 h 7823200"/>
                  <a:gd name="connsiteX6" fmla="*/ 5694135 w 7865835"/>
                  <a:gd name="connsiteY6" fmla="*/ 7788910 h 7823200"/>
                  <a:gd name="connsiteX7" fmla="*/ 2207985 w 7865835"/>
                  <a:gd name="connsiteY7" fmla="*/ 7823200 h 7823200"/>
                  <a:gd name="connsiteX8" fmla="*/ 2207985 w 7865835"/>
                  <a:gd name="connsiteY8" fmla="*/ 5644454 h 7823200"/>
                  <a:gd name="connsiteX9" fmla="*/ 16336 w 7865835"/>
                  <a:gd name="connsiteY9" fmla="*/ 5641907 h 7823200"/>
                  <a:gd name="connsiteX10" fmla="*/ 0 w 7865835"/>
                  <a:gd name="connsiteY10" fmla="*/ 2165350 h 7823200"/>
                  <a:gd name="connsiteX11" fmla="*/ 2201635 w 7865835"/>
                  <a:gd name="connsiteY11" fmla="*/ 2165350 h 7823200"/>
                  <a:gd name="connsiteX12" fmla="*/ 2214335 w 7865835"/>
                  <a:gd name="connsiteY12" fmla="*/ 0 h 7823200"/>
                  <a:gd name="connsiteX0" fmla="*/ 2214335 w 7865835"/>
                  <a:gd name="connsiteY0" fmla="*/ 0 h 7827010"/>
                  <a:gd name="connsiteX1" fmla="*/ 5694135 w 7865835"/>
                  <a:gd name="connsiteY1" fmla="*/ 25400 h 7827010"/>
                  <a:gd name="connsiteX2" fmla="*/ 5694135 w 7865835"/>
                  <a:gd name="connsiteY2" fmla="*/ 2165350 h 7827010"/>
                  <a:gd name="connsiteX3" fmla="*/ 7865835 w 7865835"/>
                  <a:gd name="connsiteY3" fmla="*/ 2165350 h 7827010"/>
                  <a:gd name="connsiteX4" fmla="*/ 7865835 w 7865835"/>
                  <a:gd name="connsiteY4" fmla="*/ 5651500 h 7827010"/>
                  <a:gd name="connsiteX5" fmla="*/ 5694135 w 7865835"/>
                  <a:gd name="connsiteY5" fmla="*/ 5651500 h 7827010"/>
                  <a:gd name="connsiteX6" fmla="*/ 5694135 w 7865835"/>
                  <a:gd name="connsiteY6" fmla="*/ 7827010 h 7827010"/>
                  <a:gd name="connsiteX7" fmla="*/ 2207985 w 7865835"/>
                  <a:gd name="connsiteY7" fmla="*/ 7823200 h 7827010"/>
                  <a:gd name="connsiteX8" fmla="*/ 2207985 w 7865835"/>
                  <a:gd name="connsiteY8" fmla="*/ 5644454 h 7827010"/>
                  <a:gd name="connsiteX9" fmla="*/ 16336 w 7865835"/>
                  <a:gd name="connsiteY9" fmla="*/ 5641907 h 7827010"/>
                  <a:gd name="connsiteX10" fmla="*/ 0 w 7865835"/>
                  <a:gd name="connsiteY10" fmla="*/ 2165350 h 7827010"/>
                  <a:gd name="connsiteX11" fmla="*/ 2201635 w 7865835"/>
                  <a:gd name="connsiteY11" fmla="*/ 2165350 h 7827010"/>
                  <a:gd name="connsiteX12" fmla="*/ 2214335 w 7865835"/>
                  <a:gd name="connsiteY12" fmla="*/ 0 h 7827010"/>
                  <a:gd name="connsiteX0" fmla="*/ 3509735 w 9161235"/>
                  <a:gd name="connsiteY0" fmla="*/ 0 h 7827010"/>
                  <a:gd name="connsiteX1" fmla="*/ 6989535 w 9161235"/>
                  <a:gd name="connsiteY1" fmla="*/ 25400 h 7827010"/>
                  <a:gd name="connsiteX2" fmla="*/ 6989535 w 9161235"/>
                  <a:gd name="connsiteY2" fmla="*/ 2165350 h 7827010"/>
                  <a:gd name="connsiteX3" fmla="*/ 9161235 w 9161235"/>
                  <a:gd name="connsiteY3" fmla="*/ 2165350 h 7827010"/>
                  <a:gd name="connsiteX4" fmla="*/ 9161235 w 9161235"/>
                  <a:gd name="connsiteY4" fmla="*/ 5651500 h 7827010"/>
                  <a:gd name="connsiteX5" fmla="*/ 6989535 w 9161235"/>
                  <a:gd name="connsiteY5" fmla="*/ 5651500 h 7827010"/>
                  <a:gd name="connsiteX6" fmla="*/ 6989535 w 9161235"/>
                  <a:gd name="connsiteY6" fmla="*/ 7827010 h 7827010"/>
                  <a:gd name="connsiteX7" fmla="*/ 3503385 w 9161235"/>
                  <a:gd name="connsiteY7" fmla="*/ 7823200 h 7827010"/>
                  <a:gd name="connsiteX8" fmla="*/ 3503385 w 9161235"/>
                  <a:gd name="connsiteY8" fmla="*/ 5644454 h 7827010"/>
                  <a:gd name="connsiteX9" fmla="*/ 1311736 w 9161235"/>
                  <a:gd name="connsiteY9" fmla="*/ 5641907 h 7827010"/>
                  <a:gd name="connsiteX10" fmla="*/ 0 w 9161235"/>
                  <a:gd name="connsiteY10" fmla="*/ 2152650 h 7827010"/>
                  <a:gd name="connsiteX11" fmla="*/ 3497035 w 9161235"/>
                  <a:gd name="connsiteY11" fmla="*/ 2165350 h 7827010"/>
                  <a:gd name="connsiteX12" fmla="*/ 3509735 w 9161235"/>
                  <a:gd name="connsiteY12" fmla="*/ 0 h 7827010"/>
                  <a:gd name="connsiteX0" fmla="*/ 3620576 w 9272076"/>
                  <a:gd name="connsiteY0" fmla="*/ 0 h 7827010"/>
                  <a:gd name="connsiteX1" fmla="*/ 7100376 w 9272076"/>
                  <a:gd name="connsiteY1" fmla="*/ 25400 h 7827010"/>
                  <a:gd name="connsiteX2" fmla="*/ 7100376 w 9272076"/>
                  <a:gd name="connsiteY2" fmla="*/ 2165350 h 7827010"/>
                  <a:gd name="connsiteX3" fmla="*/ 9272076 w 9272076"/>
                  <a:gd name="connsiteY3" fmla="*/ 2165350 h 7827010"/>
                  <a:gd name="connsiteX4" fmla="*/ 9272076 w 9272076"/>
                  <a:gd name="connsiteY4" fmla="*/ 5651500 h 7827010"/>
                  <a:gd name="connsiteX5" fmla="*/ 7100376 w 9272076"/>
                  <a:gd name="connsiteY5" fmla="*/ 5651500 h 7827010"/>
                  <a:gd name="connsiteX6" fmla="*/ 7100376 w 9272076"/>
                  <a:gd name="connsiteY6" fmla="*/ 7827010 h 7827010"/>
                  <a:gd name="connsiteX7" fmla="*/ 3614226 w 9272076"/>
                  <a:gd name="connsiteY7" fmla="*/ 7823200 h 7827010"/>
                  <a:gd name="connsiteX8" fmla="*/ 3614226 w 9272076"/>
                  <a:gd name="connsiteY8" fmla="*/ 5644454 h 7827010"/>
                  <a:gd name="connsiteX9" fmla="*/ 177 w 9272076"/>
                  <a:gd name="connsiteY9" fmla="*/ 5667307 h 7827010"/>
                  <a:gd name="connsiteX10" fmla="*/ 110841 w 9272076"/>
                  <a:gd name="connsiteY10" fmla="*/ 2152650 h 7827010"/>
                  <a:gd name="connsiteX11" fmla="*/ 3607876 w 9272076"/>
                  <a:gd name="connsiteY11" fmla="*/ 2165350 h 7827010"/>
                  <a:gd name="connsiteX12" fmla="*/ 3620576 w 9272076"/>
                  <a:gd name="connsiteY12" fmla="*/ 0 h 7827010"/>
                  <a:gd name="connsiteX0" fmla="*/ 3662135 w 9313635"/>
                  <a:gd name="connsiteY0" fmla="*/ 0 h 7827010"/>
                  <a:gd name="connsiteX1" fmla="*/ 7141935 w 9313635"/>
                  <a:gd name="connsiteY1" fmla="*/ 25400 h 7827010"/>
                  <a:gd name="connsiteX2" fmla="*/ 7141935 w 9313635"/>
                  <a:gd name="connsiteY2" fmla="*/ 2165350 h 7827010"/>
                  <a:gd name="connsiteX3" fmla="*/ 9313635 w 9313635"/>
                  <a:gd name="connsiteY3" fmla="*/ 2165350 h 7827010"/>
                  <a:gd name="connsiteX4" fmla="*/ 9313635 w 9313635"/>
                  <a:gd name="connsiteY4" fmla="*/ 5651500 h 7827010"/>
                  <a:gd name="connsiteX5" fmla="*/ 7141935 w 9313635"/>
                  <a:gd name="connsiteY5" fmla="*/ 5651500 h 7827010"/>
                  <a:gd name="connsiteX6" fmla="*/ 7141935 w 9313635"/>
                  <a:gd name="connsiteY6" fmla="*/ 7827010 h 7827010"/>
                  <a:gd name="connsiteX7" fmla="*/ 3655785 w 9313635"/>
                  <a:gd name="connsiteY7" fmla="*/ 7823200 h 7827010"/>
                  <a:gd name="connsiteX8" fmla="*/ 3655785 w 9313635"/>
                  <a:gd name="connsiteY8" fmla="*/ 5644454 h 7827010"/>
                  <a:gd name="connsiteX9" fmla="*/ 41736 w 9313635"/>
                  <a:gd name="connsiteY9" fmla="*/ 5667307 h 7827010"/>
                  <a:gd name="connsiteX10" fmla="*/ 0 w 9313635"/>
                  <a:gd name="connsiteY10" fmla="*/ 2178050 h 7827010"/>
                  <a:gd name="connsiteX11" fmla="*/ 3649435 w 9313635"/>
                  <a:gd name="connsiteY11" fmla="*/ 2165350 h 7827010"/>
                  <a:gd name="connsiteX12" fmla="*/ 3662135 w 9313635"/>
                  <a:gd name="connsiteY12" fmla="*/ 0 h 7827010"/>
                  <a:gd name="connsiteX0" fmla="*/ 3662135 w 9313635"/>
                  <a:gd name="connsiteY0" fmla="*/ 0 h 7827010"/>
                  <a:gd name="connsiteX1" fmla="*/ 7141935 w 9313635"/>
                  <a:gd name="connsiteY1" fmla="*/ 25400 h 7827010"/>
                  <a:gd name="connsiteX2" fmla="*/ 7141935 w 9313635"/>
                  <a:gd name="connsiteY2" fmla="*/ 2165350 h 7827010"/>
                  <a:gd name="connsiteX3" fmla="*/ 9313635 w 9313635"/>
                  <a:gd name="connsiteY3" fmla="*/ 2165350 h 7827010"/>
                  <a:gd name="connsiteX4" fmla="*/ 9313635 w 9313635"/>
                  <a:gd name="connsiteY4" fmla="*/ 5651500 h 7827010"/>
                  <a:gd name="connsiteX5" fmla="*/ 7141935 w 9313635"/>
                  <a:gd name="connsiteY5" fmla="*/ 5651500 h 7827010"/>
                  <a:gd name="connsiteX6" fmla="*/ 7141935 w 9313635"/>
                  <a:gd name="connsiteY6" fmla="*/ 7827010 h 7827010"/>
                  <a:gd name="connsiteX7" fmla="*/ 3655785 w 9313635"/>
                  <a:gd name="connsiteY7" fmla="*/ 7823200 h 7827010"/>
                  <a:gd name="connsiteX8" fmla="*/ 3655785 w 9313635"/>
                  <a:gd name="connsiteY8" fmla="*/ 5644454 h 7827010"/>
                  <a:gd name="connsiteX9" fmla="*/ 3636 w 9313635"/>
                  <a:gd name="connsiteY9" fmla="*/ 5667307 h 7827010"/>
                  <a:gd name="connsiteX10" fmla="*/ 0 w 9313635"/>
                  <a:gd name="connsiteY10" fmla="*/ 2178050 h 7827010"/>
                  <a:gd name="connsiteX11" fmla="*/ 3649435 w 9313635"/>
                  <a:gd name="connsiteY11" fmla="*/ 2165350 h 7827010"/>
                  <a:gd name="connsiteX12" fmla="*/ 3662135 w 9313635"/>
                  <a:gd name="connsiteY12" fmla="*/ 0 h 7827010"/>
                  <a:gd name="connsiteX0" fmla="*/ 3662135 w 9313635"/>
                  <a:gd name="connsiteY0" fmla="*/ 0 h 7827010"/>
                  <a:gd name="connsiteX1" fmla="*/ 7141935 w 9313635"/>
                  <a:gd name="connsiteY1" fmla="*/ 25400 h 7827010"/>
                  <a:gd name="connsiteX2" fmla="*/ 7141935 w 9313635"/>
                  <a:gd name="connsiteY2" fmla="*/ 2165350 h 7827010"/>
                  <a:gd name="connsiteX3" fmla="*/ 9313635 w 9313635"/>
                  <a:gd name="connsiteY3" fmla="*/ 2165350 h 7827010"/>
                  <a:gd name="connsiteX4" fmla="*/ 9313635 w 9313635"/>
                  <a:gd name="connsiteY4" fmla="*/ 5651500 h 7827010"/>
                  <a:gd name="connsiteX5" fmla="*/ 7141935 w 9313635"/>
                  <a:gd name="connsiteY5" fmla="*/ 5651500 h 7827010"/>
                  <a:gd name="connsiteX6" fmla="*/ 7141935 w 9313635"/>
                  <a:gd name="connsiteY6" fmla="*/ 7827010 h 7827010"/>
                  <a:gd name="connsiteX7" fmla="*/ 3655785 w 9313635"/>
                  <a:gd name="connsiteY7" fmla="*/ 7823200 h 7827010"/>
                  <a:gd name="connsiteX8" fmla="*/ 3655785 w 9313635"/>
                  <a:gd name="connsiteY8" fmla="*/ 5644454 h 7827010"/>
                  <a:gd name="connsiteX9" fmla="*/ 3636 w 9313635"/>
                  <a:gd name="connsiteY9" fmla="*/ 5667307 h 7827010"/>
                  <a:gd name="connsiteX10" fmla="*/ 0 w 9313635"/>
                  <a:gd name="connsiteY10" fmla="*/ 2178050 h 7827010"/>
                  <a:gd name="connsiteX11" fmla="*/ 2823935 w 9313635"/>
                  <a:gd name="connsiteY11" fmla="*/ 2165350 h 7827010"/>
                  <a:gd name="connsiteX12" fmla="*/ 3662135 w 9313635"/>
                  <a:gd name="connsiteY12" fmla="*/ 0 h 7827010"/>
                  <a:gd name="connsiteX0" fmla="*/ 2849335 w 9313635"/>
                  <a:gd name="connsiteY0" fmla="*/ 0 h 8017510"/>
                  <a:gd name="connsiteX1" fmla="*/ 7141935 w 9313635"/>
                  <a:gd name="connsiteY1" fmla="*/ 215900 h 8017510"/>
                  <a:gd name="connsiteX2" fmla="*/ 7141935 w 9313635"/>
                  <a:gd name="connsiteY2" fmla="*/ 2355850 h 8017510"/>
                  <a:gd name="connsiteX3" fmla="*/ 9313635 w 9313635"/>
                  <a:gd name="connsiteY3" fmla="*/ 2355850 h 8017510"/>
                  <a:gd name="connsiteX4" fmla="*/ 9313635 w 9313635"/>
                  <a:gd name="connsiteY4" fmla="*/ 5842000 h 8017510"/>
                  <a:gd name="connsiteX5" fmla="*/ 7141935 w 9313635"/>
                  <a:gd name="connsiteY5" fmla="*/ 5842000 h 8017510"/>
                  <a:gd name="connsiteX6" fmla="*/ 7141935 w 9313635"/>
                  <a:gd name="connsiteY6" fmla="*/ 8017510 h 8017510"/>
                  <a:gd name="connsiteX7" fmla="*/ 3655785 w 9313635"/>
                  <a:gd name="connsiteY7" fmla="*/ 8013700 h 8017510"/>
                  <a:gd name="connsiteX8" fmla="*/ 3655785 w 9313635"/>
                  <a:gd name="connsiteY8" fmla="*/ 5834954 h 8017510"/>
                  <a:gd name="connsiteX9" fmla="*/ 3636 w 9313635"/>
                  <a:gd name="connsiteY9" fmla="*/ 5857807 h 8017510"/>
                  <a:gd name="connsiteX10" fmla="*/ 0 w 9313635"/>
                  <a:gd name="connsiteY10" fmla="*/ 2368550 h 8017510"/>
                  <a:gd name="connsiteX11" fmla="*/ 2823935 w 9313635"/>
                  <a:gd name="connsiteY11" fmla="*/ 2355850 h 8017510"/>
                  <a:gd name="connsiteX12" fmla="*/ 2849335 w 9313635"/>
                  <a:gd name="connsiteY12" fmla="*/ 0 h 8017510"/>
                  <a:gd name="connsiteX0" fmla="*/ 2849335 w 9313635"/>
                  <a:gd name="connsiteY0" fmla="*/ 0 h 8017510"/>
                  <a:gd name="connsiteX1" fmla="*/ 6316435 w 9313635"/>
                  <a:gd name="connsiteY1" fmla="*/ 0 h 8017510"/>
                  <a:gd name="connsiteX2" fmla="*/ 7141935 w 9313635"/>
                  <a:gd name="connsiteY2" fmla="*/ 2355850 h 8017510"/>
                  <a:gd name="connsiteX3" fmla="*/ 9313635 w 9313635"/>
                  <a:gd name="connsiteY3" fmla="*/ 2355850 h 8017510"/>
                  <a:gd name="connsiteX4" fmla="*/ 9313635 w 9313635"/>
                  <a:gd name="connsiteY4" fmla="*/ 5842000 h 8017510"/>
                  <a:gd name="connsiteX5" fmla="*/ 7141935 w 9313635"/>
                  <a:gd name="connsiteY5" fmla="*/ 5842000 h 8017510"/>
                  <a:gd name="connsiteX6" fmla="*/ 7141935 w 9313635"/>
                  <a:gd name="connsiteY6" fmla="*/ 8017510 h 8017510"/>
                  <a:gd name="connsiteX7" fmla="*/ 3655785 w 9313635"/>
                  <a:gd name="connsiteY7" fmla="*/ 8013700 h 8017510"/>
                  <a:gd name="connsiteX8" fmla="*/ 3655785 w 9313635"/>
                  <a:gd name="connsiteY8" fmla="*/ 5834954 h 8017510"/>
                  <a:gd name="connsiteX9" fmla="*/ 3636 w 9313635"/>
                  <a:gd name="connsiteY9" fmla="*/ 5857807 h 8017510"/>
                  <a:gd name="connsiteX10" fmla="*/ 0 w 9313635"/>
                  <a:gd name="connsiteY10" fmla="*/ 2368550 h 8017510"/>
                  <a:gd name="connsiteX11" fmla="*/ 2823935 w 9313635"/>
                  <a:gd name="connsiteY11" fmla="*/ 2355850 h 8017510"/>
                  <a:gd name="connsiteX12" fmla="*/ 2849335 w 9313635"/>
                  <a:gd name="connsiteY12" fmla="*/ 0 h 8017510"/>
                  <a:gd name="connsiteX0" fmla="*/ 2849335 w 9313635"/>
                  <a:gd name="connsiteY0" fmla="*/ 0 h 8017510"/>
                  <a:gd name="connsiteX1" fmla="*/ 6316435 w 9313635"/>
                  <a:gd name="connsiteY1" fmla="*/ 0 h 8017510"/>
                  <a:gd name="connsiteX2" fmla="*/ 6291035 w 9313635"/>
                  <a:gd name="connsiteY2" fmla="*/ 2381250 h 8017510"/>
                  <a:gd name="connsiteX3" fmla="*/ 9313635 w 9313635"/>
                  <a:gd name="connsiteY3" fmla="*/ 2355850 h 8017510"/>
                  <a:gd name="connsiteX4" fmla="*/ 9313635 w 9313635"/>
                  <a:gd name="connsiteY4" fmla="*/ 5842000 h 8017510"/>
                  <a:gd name="connsiteX5" fmla="*/ 7141935 w 9313635"/>
                  <a:gd name="connsiteY5" fmla="*/ 5842000 h 8017510"/>
                  <a:gd name="connsiteX6" fmla="*/ 7141935 w 9313635"/>
                  <a:gd name="connsiteY6" fmla="*/ 8017510 h 8017510"/>
                  <a:gd name="connsiteX7" fmla="*/ 3655785 w 9313635"/>
                  <a:gd name="connsiteY7" fmla="*/ 8013700 h 8017510"/>
                  <a:gd name="connsiteX8" fmla="*/ 3655785 w 9313635"/>
                  <a:gd name="connsiteY8" fmla="*/ 5834954 h 8017510"/>
                  <a:gd name="connsiteX9" fmla="*/ 3636 w 9313635"/>
                  <a:gd name="connsiteY9" fmla="*/ 5857807 h 8017510"/>
                  <a:gd name="connsiteX10" fmla="*/ 0 w 9313635"/>
                  <a:gd name="connsiteY10" fmla="*/ 2368550 h 8017510"/>
                  <a:gd name="connsiteX11" fmla="*/ 2823935 w 9313635"/>
                  <a:gd name="connsiteY11" fmla="*/ 2355850 h 8017510"/>
                  <a:gd name="connsiteX12" fmla="*/ 2849335 w 9313635"/>
                  <a:gd name="connsiteY12" fmla="*/ 0 h 8017510"/>
                  <a:gd name="connsiteX0" fmla="*/ 2849335 w 9313635"/>
                  <a:gd name="connsiteY0" fmla="*/ 0 h 8017510"/>
                  <a:gd name="connsiteX1" fmla="*/ 6316435 w 9313635"/>
                  <a:gd name="connsiteY1" fmla="*/ 0 h 8017510"/>
                  <a:gd name="connsiteX2" fmla="*/ 6291035 w 9313635"/>
                  <a:gd name="connsiteY2" fmla="*/ 2381250 h 8017510"/>
                  <a:gd name="connsiteX3" fmla="*/ 9313635 w 9313635"/>
                  <a:gd name="connsiteY3" fmla="*/ 2355850 h 8017510"/>
                  <a:gd name="connsiteX4" fmla="*/ 9313635 w 9313635"/>
                  <a:gd name="connsiteY4" fmla="*/ 5842000 h 8017510"/>
                  <a:gd name="connsiteX5" fmla="*/ 7141935 w 9313635"/>
                  <a:gd name="connsiteY5" fmla="*/ 5842000 h 8017510"/>
                  <a:gd name="connsiteX6" fmla="*/ 7141935 w 9313635"/>
                  <a:gd name="connsiteY6" fmla="*/ 8017510 h 8017510"/>
                  <a:gd name="connsiteX7" fmla="*/ 3655785 w 9313635"/>
                  <a:gd name="connsiteY7" fmla="*/ 8013700 h 8017510"/>
                  <a:gd name="connsiteX8" fmla="*/ 2855685 w 9313635"/>
                  <a:gd name="connsiteY8" fmla="*/ 5822254 h 8017510"/>
                  <a:gd name="connsiteX9" fmla="*/ 3636 w 9313635"/>
                  <a:gd name="connsiteY9" fmla="*/ 5857807 h 8017510"/>
                  <a:gd name="connsiteX10" fmla="*/ 0 w 9313635"/>
                  <a:gd name="connsiteY10" fmla="*/ 2368550 h 8017510"/>
                  <a:gd name="connsiteX11" fmla="*/ 2823935 w 9313635"/>
                  <a:gd name="connsiteY11" fmla="*/ 2355850 h 8017510"/>
                  <a:gd name="connsiteX12" fmla="*/ 2849335 w 9313635"/>
                  <a:gd name="connsiteY12" fmla="*/ 0 h 8017510"/>
                  <a:gd name="connsiteX0" fmla="*/ 2849335 w 9313635"/>
                  <a:gd name="connsiteY0" fmla="*/ 0 h 8017510"/>
                  <a:gd name="connsiteX1" fmla="*/ 6316435 w 9313635"/>
                  <a:gd name="connsiteY1" fmla="*/ 0 h 8017510"/>
                  <a:gd name="connsiteX2" fmla="*/ 6291035 w 9313635"/>
                  <a:gd name="connsiteY2" fmla="*/ 2381250 h 8017510"/>
                  <a:gd name="connsiteX3" fmla="*/ 9313635 w 9313635"/>
                  <a:gd name="connsiteY3" fmla="*/ 2355850 h 8017510"/>
                  <a:gd name="connsiteX4" fmla="*/ 9313635 w 9313635"/>
                  <a:gd name="connsiteY4" fmla="*/ 5842000 h 8017510"/>
                  <a:gd name="connsiteX5" fmla="*/ 6189435 w 9313635"/>
                  <a:gd name="connsiteY5" fmla="*/ 5854700 h 8017510"/>
                  <a:gd name="connsiteX6" fmla="*/ 7141935 w 9313635"/>
                  <a:gd name="connsiteY6" fmla="*/ 8017510 h 8017510"/>
                  <a:gd name="connsiteX7" fmla="*/ 3655785 w 9313635"/>
                  <a:gd name="connsiteY7" fmla="*/ 8013700 h 8017510"/>
                  <a:gd name="connsiteX8" fmla="*/ 2855685 w 9313635"/>
                  <a:gd name="connsiteY8" fmla="*/ 5822254 h 8017510"/>
                  <a:gd name="connsiteX9" fmla="*/ 3636 w 9313635"/>
                  <a:gd name="connsiteY9" fmla="*/ 5857807 h 8017510"/>
                  <a:gd name="connsiteX10" fmla="*/ 0 w 9313635"/>
                  <a:gd name="connsiteY10" fmla="*/ 2368550 h 8017510"/>
                  <a:gd name="connsiteX11" fmla="*/ 2823935 w 9313635"/>
                  <a:gd name="connsiteY11" fmla="*/ 2355850 h 8017510"/>
                  <a:gd name="connsiteX12" fmla="*/ 2849335 w 9313635"/>
                  <a:gd name="connsiteY12" fmla="*/ 0 h 8017510"/>
                  <a:gd name="connsiteX0" fmla="*/ 2849335 w 9313635"/>
                  <a:gd name="connsiteY0" fmla="*/ 0 h 8572500"/>
                  <a:gd name="connsiteX1" fmla="*/ 6316435 w 9313635"/>
                  <a:gd name="connsiteY1" fmla="*/ 0 h 8572500"/>
                  <a:gd name="connsiteX2" fmla="*/ 6291035 w 9313635"/>
                  <a:gd name="connsiteY2" fmla="*/ 2381250 h 8572500"/>
                  <a:gd name="connsiteX3" fmla="*/ 9313635 w 9313635"/>
                  <a:gd name="connsiteY3" fmla="*/ 2355850 h 8572500"/>
                  <a:gd name="connsiteX4" fmla="*/ 9313635 w 9313635"/>
                  <a:gd name="connsiteY4" fmla="*/ 5842000 h 8572500"/>
                  <a:gd name="connsiteX5" fmla="*/ 6189435 w 9313635"/>
                  <a:gd name="connsiteY5" fmla="*/ 5854700 h 8572500"/>
                  <a:gd name="connsiteX6" fmla="*/ 7141935 w 9313635"/>
                  <a:gd name="connsiteY6" fmla="*/ 8017510 h 8572500"/>
                  <a:gd name="connsiteX7" fmla="*/ 2855685 w 9313635"/>
                  <a:gd name="connsiteY7" fmla="*/ 8572500 h 8572500"/>
                  <a:gd name="connsiteX8" fmla="*/ 2855685 w 9313635"/>
                  <a:gd name="connsiteY8" fmla="*/ 5822254 h 8572500"/>
                  <a:gd name="connsiteX9" fmla="*/ 3636 w 9313635"/>
                  <a:gd name="connsiteY9" fmla="*/ 5857807 h 8572500"/>
                  <a:gd name="connsiteX10" fmla="*/ 0 w 9313635"/>
                  <a:gd name="connsiteY10" fmla="*/ 2368550 h 8572500"/>
                  <a:gd name="connsiteX11" fmla="*/ 2823935 w 9313635"/>
                  <a:gd name="connsiteY11" fmla="*/ 2355850 h 8572500"/>
                  <a:gd name="connsiteX12" fmla="*/ 2849335 w 9313635"/>
                  <a:gd name="connsiteY12" fmla="*/ 0 h 8572500"/>
                  <a:gd name="connsiteX0" fmla="*/ 2849335 w 9313635"/>
                  <a:gd name="connsiteY0" fmla="*/ 0 h 8589010"/>
                  <a:gd name="connsiteX1" fmla="*/ 6316435 w 9313635"/>
                  <a:gd name="connsiteY1" fmla="*/ 0 h 8589010"/>
                  <a:gd name="connsiteX2" fmla="*/ 6291035 w 9313635"/>
                  <a:gd name="connsiteY2" fmla="*/ 2381250 h 8589010"/>
                  <a:gd name="connsiteX3" fmla="*/ 9313635 w 9313635"/>
                  <a:gd name="connsiteY3" fmla="*/ 2355850 h 8589010"/>
                  <a:gd name="connsiteX4" fmla="*/ 9313635 w 9313635"/>
                  <a:gd name="connsiteY4" fmla="*/ 5842000 h 8589010"/>
                  <a:gd name="connsiteX5" fmla="*/ 6189435 w 9313635"/>
                  <a:gd name="connsiteY5" fmla="*/ 5854700 h 8589010"/>
                  <a:gd name="connsiteX6" fmla="*/ 6138635 w 9313635"/>
                  <a:gd name="connsiteY6" fmla="*/ 8589010 h 8589010"/>
                  <a:gd name="connsiteX7" fmla="*/ 2855685 w 9313635"/>
                  <a:gd name="connsiteY7" fmla="*/ 8572500 h 8589010"/>
                  <a:gd name="connsiteX8" fmla="*/ 2855685 w 9313635"/>
                  <a:gd name="connsiteY8" fmla="*/ 5822254 h 8589010"/>
                  <a:gd name="connsiteX9" fmla="*/ 3636 w 9313635"/>
                  <a:gd name="connsiteY9" fmla="*/ 5857807 h 8589010"/>
                  <a:gd name="connsiteX10" fmla="*/ 0 w 9313635"/>
                  <a:gd name="connsiteY10" fmla="*/ 2368550 h 8589010"/>
                  <a:gd name="connsiteX11" fmla="*/ 2823935 w 9313635"/>
                  <a:gd name="connsiteY11" fmla="*/ 2355850 h 8589010"/>
                  <a:gd name="connsiteX12" fmla="*/ 2849335 w 9313635"/>
                  <a:gd name="connsiteY12" fmla="*/ 0 h 8589010"/>
                  <a:gd name="connsiteX0" fmla="*/ 2849335 w 9313635"/>
                  <a:gd name="connsiteY0" fmla="*/ 0 h 8648700"/>
                  <a:gd name="connsiteX1" fmla="*/ 6316435 w 9313635"/>
                  <a:gd name="connsiteY1" fmla="*/ 0 h 8648700"/>
                  <a:gd name="connsiteX2" fmla="*/ 6291035 w 9313635"/>
                  <a:gd name="connsiteY2" fmla="*/ 2381250 h 8648700"/>
                  <a:gd name="connsiteX3" fmla="*/ 9313635 w 9313635"/>
                  <a:gd name="connsiteY3" fmla="*/ 2355850 h 8648700"/>
                  <a:gd name="connsiteX4" fmla="*/ 9313635 w 9313635"/>
                  <a:gd name="connsiteY4" fmla="*/ 5842000 h 8648700"/>
                  <a:gd name="connsiteX5" fmla="*/ 6189435 w 9313635"/>
                  <a:gd name="connsiteY5" fmla="*/ 5854700 h 8648700"/>
                  <a:gd name="connsiteX6" fmla="*/ 6138635 w 9313635"/>
                  <a:gd name="connsiteY6" fmla="*/ 8589010 h 8648700"/>
                  <a:gd name="connsiteX7" fmla="*/ 2779485 w 9313635"/>
                  <a:gd name="connsiteY7" fmla="*/ 8648700 h 8648700"/>
                  <a:gd name="connsiteX8" fmla="*/ 2855685 w 9313635"/>
                  <a:gd name="connsiteY8" fmla="*/ 5822254 h 8648700"/>
                  <a:gd name="connsiteX9" fmla="*/ 3636 w 9313635"/>
                  <a:gd name="connsiteY9" fmla="*/ 5857807 h 8648700"/>
                  <a:gd name="connsiteX10" fmla="*/ 0 w 9313635"/>
                  <a:gd name="connsiteY10" fmla="*/ 2368550 h 8648700"/>
                  <a:gd name="connsiteX11" fmla="*/ 2823935 w 9313635"/>
                  <a:gd name="connsiteY11" fmla="*/ 2355850 h 8648700"/>
                  <a:gd name="connsiteX12" fmla="*/ 2849335 w 9313635"/>
                  <a:gd name="connsiteY12" fmla="*/ 0 h 86487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291035 w 9313635"/>
                  <a:gd name="connsiteY2" fmla="*/ 2381250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855685 w 9313635"/>
                  <a:gd name="connsiteY8" fmla="*/ 5822254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823935 w 9313635"/>
                  <a:gd name="connsiteY11" fmla="*/ 2355850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291035 w 9313635"/>
                  <a:gd name="connsiteY2" fmla="*/ 2381250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881085 w 9313635"/>
                  <a:gd name="connsiteY8" fmla="*/ 5822254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823935 w 9313635"/>
                  <a:gd name="connsiteY11" fmla="*/ 2355850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205310 w 9313635"/>
                  <a:gd name="connsiteY2" fmla="*/ 2352675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881085 w 9313635"/>
                  <a:gd name="connsiteY8" fmla="*/ 5822254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823935 w 9313635"/>
                  <a:gd name="connsiteY11" fmla="*/ 2355850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186260 w 9313635"/>
                  <a:gd name="connsiteY2" fmla="*/ 2333625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881085 w 9313635"/>
                  <a:gd name="connsiteY8" fmla="*/ 5822254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823935 w 9313635"/>
                  <a:gd name="connsiteY11" fmla="*/ 2355850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186260 w 9313635"/>
                  <a:gd name="connsiteY2" fmla="*/ 2333625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881085 w 9313635"/>
                  <a:gd name="connsiteY8" fmla="*/ 5822254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709635 w 9313635"/>
                  <a:gd name="connsiteY11" fmla="*/ 2365375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186260 w 9313635"/>
                  <a:gd name="connsiteY2" fmla="*/ 2333625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89435 w 9313635"/>
                  <a:gd name="connsiteY5" fmla="*/ 585470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700110 w 9313635"/>
                  <a:gd name="connsiteY8" fmla="*/ 5831779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709635 w 9313635"/>
                  <a:gd name="connsiteY11" fmla="*/ 2365375 h 8699500"/>
                  <a:gd name="connsiteX12" fmla="*/ 2849335 w 9313635"/>
                  <a:gd name="connsiteY12" fmla="*/ 0 h 8699500"/>
                  <a:gd name="connsiteX0" fmla="*/ 2849335 w 9313635"/>
                  <a:gd name="connsiteY0" fmla="*/ 0 h 8699500"/>
                  <a:gd name="connsiteX1" fmla="*/ 6316435 w 9313635"/>
                  <a:gd name="connsiteY1" fmla="*/ 0 h 8699500"/>
                  <a:gd name="connsiteX2" fmla="*/ 6186260 w 9313635"/>
                  <a:gd name="connsiteY2" fmla="*/ 2333625 h 8699500"/>
                  <a:gd name="connsiteX3" fmla="*/ 9313635 w 9313635"/>
                  <a:gd name="connsiteY3" fmla="*/ 2355850 h 8699500"/>
                  <a:gd name="connsiteX4" fmla="*/ 9313635 w 9313635"/>
                  <a:gd name="connsiteY4" fmla="*/ 5842000 h 8699500"/>
                  <a:gd name="connsiteX5" fmla="*/ 6179910 w 9313635"/>
                  <a:gd name="connsiteY5" fmla="*/ 5835650 h 8699500"/>
                  <a:gd name="connsiteX6" fmla="*/ 6138635 w 9313635"/>
                  <a:gd name="connsiteY6" fmla="*/ 8589010 h 8699500"/>
                  <a:gd name="connsiteX7" fmla="*/ 2830285 w 9313635"/>
                  <a:gd name="connsiteY7" fmla="*/ 8699500 h 8699500"/>
                  <a:gd name="connsiteX8" fmla="*/ 2700110 w 9313635"/>
                  <a:gd name="connsiteY8" fmla="*/ 5831779 h 8699500"/>
                  <a:gd name="connsiteX9" fmla="*/ 3636 w 9313635"/>
                  <a:gd name="connsiteY9" fmla="*/ 5857807 h 8699500"/>
                  <a:gd name="connsiteX10" fmla="*/ 0 w 9313635"/>
                  <a:gd name="connsiteY10" fmla="*/ 2368550 h 8699500"/>
                  <a:gd name="connsiteX11" fmla="*/ 2709635 w 9313635"/>
                  <a:gd name="connsiteY11" fmla="*/ 2365375 h 8699500"/>
                  <a:gd name="connsiteX12" fmla="*/ 2849335 w 9313635"/>
                  <a:gd name="connsiteY12" fmla="*/ 0 h 8699500"/>
                  <a:gd name="connsiteX0" fmla="*/ 2849335 w 9332685"/>
                  <a:gd name="connsiteY0" fmla="*/ 0 h 8699500"/>
                  <a:gd name="connsiteX1" fmla="*/ 6316435 w 9332685"/>
                  <a:gd name="connsiteY1" fmla="*/ 0 h 8699500"/>
                  <a:gd name="connsiteX2" fmla="*/ 6186260 w 9332685"/>
                  <a:gd name="connsiteY2" fmla="*/ 2333625 h 8699500"/>
                  <a:gd name="connsiteX3" fmla="*/ 9313635 w 9332685"/>
                  <a:gd name="connsiteY3" fmla="*/ 2355850 h 8699500"/>
                  <a:gd name="connsiteX4" fmla="*/ 9332685 w 9332685"/>
                  <a:gd name="connsiteY4" fmla="*/ 5813425 h 8699500"/>
                  <a:gd name="connsiteX5" fmla="*/ 6179910 w 9332685"/>
                  <a:gd name="connsiteY5" fmla="*/ 5835650 h 8699500"/>
                  <a:gd name="connsiteX6" fmla="*/ 6138635 w 9332685"/>
                  <a:gd name="connsiteY6" fmla="*/ 8589010 h 8699500"/>
                  <a:gd name="connsiteX7" fmla="*/ 2830285 w 9332685"/>
                  <a:gd name="connsiteY7" fmla="*/ 8699500 h 8699500"/>
                  <a:gd name="connsiteX8" fmla="*/ 2700110 w 9332685"/>
                  <a:gd name="connsiteY8" fmla="*/ 5831779 h 8699500"/>
                  <a:gd name="connsiteX9" fmla="*/ 3636 w 9332685"/>
                  <a:gd name="connsiteY9" fmla="*/ 5857807 h 8699500"/>
                  <a:gd name="connsiteX10" fmla="*/ 0 w 9332685"/>
                  <a:gd name="connsiteY10" fmla="*/ 2368550 h 8699500"/>
                  <a:gd name="connsiteX11" fmla="*/ 2709635 w 9332685"/>
                  <a:gd name="connsiteY11" fmla="*/ 2365375 h 8699500"/>
                  <a:gd name="connsiteX12" fmla="*/ 2849335 w 9332685"/>
                  <a:gd name="connsiteY12" fmla="*/ 0 h 8699500"/>
                  <a:gd name="connsiteX0" fmla="*/ 2849335 w 9332685"/>
                  <a:gd name="connsiteY0" fmla="*/ 285750 h 8985250"/>
                  <a:gd name="connsiteX1" fmla="*/ 6183085 w 9332685"/>
                  <a:gd name="connsiteY1" fmla="*/ 0 h 8985250"/>
                  <a:gd name="connsiteX2" fmla="*/ 6186260 w 9332685"/>
                  <a:gd name="connsiteY2" fmla="*/ 2619375 h 8985250"/>
                  <a:gd name="connsiteX3" fmla="*/ 9313635 w 9332685"/>
                  <a:gd name="connsiteY3" fmla="*/ 2641600 h 8985250"/>
                  <a:gd name="connsiteX4" fmla="*/ 9332685 w 9332685"/>
                  <a:gd name="connsiteY4" fmla="*/ 6099175 h 8985250"/>
                  <a:gd name="connsiteX5" fmla="*/ 6179910 w 9332685"/>
                  <a:gd name="connsiteY5" fmla="*/ 6121400 h 8985250"/>
                  <a:gd name="connsiteX6" fmla="*/ 6138635 w 9332685"/>
                  <a:gd name="connsiteY6" fmla="*/ 8874760 h 8985250"/>
                  <a:gd name="connsiteX7" fmla="*/ 2830285 w 9332685"/>
                  <a:gd name="connsiteY7" fmla="*/ 8985250 h 8985250"/>
                  <a:gd name="connsiteX8" fmla="*/ 2700110 w 9332685"/>
                  <a:gd name="connsiteY8" fmla="*/ 6117529 h 8985250"/>
                  <a:gd name="connsiteX9" fmla="*/ 3636 w 9332685"/>
                  <a:gd name="connsiteY9" fmla="*/ 6143557 h 8985250"/>
                  <a:gd name="connsiteX10" fmla="*/ 0 w 9332685"/>
                  <a:gd name="connsiteY10" fmla="*/ 2654300 h 8985250"/>
                  <a:gd name="connsiteX11" fmla="*/ 2709635 w 9332685"/>
                  <a:gd name="connsiteY11" fmla="*/ 2651125 h 8985250"/>
                  <a:gd name="connsiteX12" fmla="*/ 2849335 w 9332685"/>
                  <a:gd name="connsiteY12" fmla="*/ 285750 h 8985250"/>
                  <a:gd name="connsiteX0" fmla="*/ 2849335 w 9332685"/>
                  <a:gd name="connsiteY0" fmla="*/ 295275 h 8994775"/>
                  <a:gd name="connsiteX1" fmla="*/ 6211660 w 9332685"/>
                  <a:gd name="connsiteY1" fmla="*/ 0 h 8994775"/>
                  <a:gd name="connsiteX2" fmla="*/ 6186260 w 9332685"/>
                  <a:gd name="connsiteY2" fmla="*/ 2628900 h 8994775"/>
                  <a:gd name="connsiteX3" fmla="*/ 9313635 w 9332685"/>
                  <a:gd name="connsiteY3" fmla="*/ 2651125 h 8994775"/>
                  <a:gd name="connsiteX4" fmla="*/ 9332685 w 9332685"/>
                  <a:gd name="connsiteY4" fmla="*/ 6108700 h 8994775"/>
                  <a:gd name="connsiteX5" fmla="*/ 6179910 w 9332685"/>
                  <a:gd name="connsiteY5" fmla="*/ 6130925 h 8994775"/>
                  <a:gd name="connsiteX6" fmla="*/ 6138635 w 9332685"/>
                  <a:gd name="connsiteY6" fmla="*/ 8884285 h 8994775"/>
                  <a:gd name="connsiteX7" fmla="*/ 2830285 w 9332685"/>
                  <a:gd name="connsiteY7" fmla="*/ 8994775 h 8994775"/>
                  <a:gd name="connsiteX8" fmla="*/ 2700110 w 9332685"/>
                  <a:gd name="connsiteY8" fmla="*/ 6127054 h 8994775"/>
                  <a:gd name="connsiteX9" fmla="*/ 3636 w 9332685"/>
                  <a:gd name="connsiteY9" fmla="*/ 6153082 h 8994775"/>
                  <a:gd name="connsiteX10" fmla="*/ 0 w 9332685"/>
                  <a:gd name="connsiteY10" fmla="*/ 2663825 h 8994775"/>
                  <a:gd name="connsiteX11" fmla="*/ 2709635 w 9332685"/>
                  <a:gd name="connsiteY11" fmla="*/ 2660650 h 8994775"/>
                  <a:gd name="connsiteX12" fmla="*/ 2849335 w 9332685"/>
                  <a:gd name="connsiteY12" fmla="*/ 295275 h 8994775"/>
                  <a:gd name="connsiteX0" fmla="*/ 2715985 w 9332685"/>
                  <a:gd name="connsiteY0" fmla="*/ 57150 h 8994775"/>
                  <a:gd name="connsiteX1" fmla="*/ 6211660 w 9332685"/>
                  <a:gd name="connsiteY1" fmla="*/ 0 h 8994775"/>
                  <a:gd name="connsiteX2" fmla="*/ 6186260 w 9332685"/>
                  <a:gd name="connsiteY2" fmla="*/ 2628900 h 8994775"/>
                  <a:gd name="connsiteX3" fmla="*/ 9313635 w 9332685"/>
                  <a:gd name="connsiteY3" fmla="*/ 2651125 h 8994775"/>
                  <a:gd name="connsiteX4" fmla="*/ 9332685 w 9332685"/>
                  <a:gd name="connsiteY4" fmla="*/ 6108700 h 8994775"/>
                  <a:gd name="connsiteX5" fmla="*/ 6179910 w 9332685"/>
                  <a:gd name="connsiteY5" fmla="*/ 6130925 h 8994775"/>
                  <a:gd name="connsiteX6" fmla="*/ 6138635 w 9332685"/>
                  <a:gd name="connsiteY6" fmla="*/ 8884285 h 8994775"/>
                  <a:gd name="connsiteX7" fmla="*/ 2830285 w 9332685"/>
                  <a:gd name="connsiteY7" fmla="*/ 8994775 h 8994775"/>
                  <a:gd name="connsiteX8" fmla="*/ 2700110 w 9332685"/>
                  <a:gd name="connsiteY8" fmla="*/ 6127054 h 8994775"/>
                  <a:gd name="connsiteX9" fmla="*/ 3636 w 9332685"/>
                  <a:gd name="connsiteY9" fmla="*/ 6153082 h 8994775"/>
                  <a:gd name="connsiteX10" fmla="*/ 0 w 9332685"/>
                  <a:gd name="connsiteY10" fmla="*/ 2663825 h 8994775"/>
                  <a:gd name="connsiteX11" fmla="*/ 2709635 w 9332685"/>
                  <a:gd name="connsiteY11" fmla="*/ 2660650 h 8994775"/>
                  <a:gd name="connsiteX12" fmla="*/ 2715985 w 9332685"/>
                  <a:gd name="connsiteY12" fmla="*/ 57150 h 8994775"/>
                  <a:gd name="connsiteX0" fmla="*/ 2715985 w 9332685"/>
                  <a:gd name="connsiteY0" fmla="*/ 57150 h 8994775"/>
                  <a:gd name="connsiteX1" fmla="*/ 6211660 w 9332685"/>
                  <a:gd name="connsiteY1" fmla="*/ 0 h 8994775"/>
                  <a:gd name="connsiteX2" fmla="*/ 6186260 w 9332685"/>
                  <a:gd name="connsiteY2" fmla="*/ 2628900 h 8994775"/>
                  <a:gd name="connsiteX3" fmla="*/ 9313635 w 9332685"/>
                  <a:gd name="connsiteY3" fmla="*/ 2651125 h 8994775"/>
                  <a:gd name="connsiteX4" fmla="*/ 9332685 w 9332685"/>
                  <a:gd name="connsiteY4" fmla="*/ 6108700 h 8994775"/>
                  <a:gd name="connsiteX5" fmla="*/ 6179910 w 9332685"/>
                  <a:gd name="connsiteY5" fmla="*/ 6130925 h 8994775"/>
                  <a:gd name="connsiteX6" fmla="*/ 6138635 w 9332685"/>
                  <a:gd name="connsiteY6" fmla="*/ 8884285 h 8994775"/>
                  <a:gd name="connsiteX7" fmla="*/ 2830285 w 9332685"/>
                  <a:gd name="connsiteY7" fmla="*/ 8994775 h 8994775"/>
                  <a:gd name="connsiteX8" fmla="*/ 2700110 w 9332685"/>
                  <a:gd name="connsiteY8" fmla="*/ 6127054 h 8994775"/>
                  <a:gd name="connsiteX9" fmla="*/ 3636 w 9332685"/>
                  <a:gd name="connsiteY9" fmla="*/ 6153082 h 8994775"/>
                  <a:gd name="connsiteX10" fmla="*/ 0 w 9332685"/>
                  <a:gd name="connsiteY10" fmla="*/ 2644775 h 8994775"/>
                  <a:gd name="connsiteX11" fmla="*/ 2709635 w 9332685"/>
                  <a:gd name="connsiteY11" fmla="*/ 2660650 h 8994775"/>
                  <a:gd name="connsiteX12" fmla="*/ 2715985 w 9332685"/>
                  <a:gd name="connsiteY12" fmla="*/ 57150 h 8994775"/>
                  <a:gd name="connsiteX0" fmla="*/ 2725510 w 9342210"/>
                  <a:gd name="connsiteY0" fmla="*/ 57150 h 8994775"/>
                  <a:gd name="connsiteX1" fmla="*/ 6221185 w 9342210"/>
                  <a:gd name="connsiteY1" fmla="*/ 0 h 8994775"/>
                  <a:gd name="connsiteX2" fmla="*/ 6195785 w 9342210"/>
                  <a:gd name="connsiteY2" fmla="*/ 2628900 h 8994775"/>
                  <a:gd name="connsiteX3" fmla="*/ 9323160 w 9342210"/>
                  <a:gd name="connsiteY3" fmla="*/ 2651125 h 8994775"/>
                  <a:gd name="connsiteX4" fmla="*/ 9342210 w 9342210"/>
                  <a:gd name="connsiteY4" fmla="*/ 6108700 h 8994775"/>
                  <a:gd name="connsiteX5" fmla="*/ 6189435 w 9342210"/>
                  <a:gd name="connsiteY5" fmla="*/ 6130925 h 8994775"/>
                  <a:gd name="connsiteX6" fmla="*/ 6148160 w 9342210"/>
                  <a:gd name="connsiteY6" fmla="*/ 8884285 h 8994775"/>
                  <a:gd name="connsiteX7" fmla="*/ 2839810 w 9342210"/>
                  <a:gd name="connsiteY7" fmla="*/ 8994775 h 8994775"/>
                  <a:gd name="connsiteX8" fmla="*/ 2709635 w 9342210"/>
                  <a:gd name="connsiteY8" fmla="*/ 6127054 h 8994775"/>
                  <a:gd name="connsiteX9" fmla="*/ 13161 w 9342210"/>
                  <a:gd name="connsiteY9" fmla="*/ 6153082 h 8994775"/>
                  <a:gd name="connsiteX10" fmla="*/ 0 w 9342210"/>
                  <a:gd name="connsiteY10" fmla="*/ 2644775 h 8994775"/>
                  <a:gd name="connsiteX11" fmla="*/ 2719160 w 9342210"/>
                  <a:gd name="connsiteY11" fmla="*/ 2660650 h 8994775"/>
                  <a:gd name="connsiteX12" fmla="*/ 2725510 w 9342210"/>
                  <a:gd name="connsiteY12" fmla="*/ 57150 h 8994775"/>
                  <a:gd name="connsiteX0" fmla="*/ 2732501 w 9349201"/>
                  <a:gd name="connsiteY0" fmla="*/ 57150 h 8994775"/>
                  <a:gd name="connsiteX1" fmla="*/ 6228176 w 9349201"/>
                  <a:gd name="connsiteY1" fmla="*/ 0 h 8994775"/>
                  <a:gd name="connsiteX2" fmla="*/ 6202776 w 9349201"/>
                  <a:gd name="connsiteY2" fmla="*/ 2628900 h 8994775"/>
                  <a:gd name="connsiteX3" fmla="*/ 9330151 w 9349201"/>
                  <a:gd name="connsiteY3" fmla="*/ 2651125 h 8994775"/>
                  <a:gd name="connsiteX4" fmla="*/ 9349201 w 9349201"/>
                  <a:gd name="connsiteY4" fmla="*/ 6108700 h 8994775"/>
                  <a:gd name="connsiteX5" fmla="*/ 6196426 w 9349201"/>
                  <a:gd name="connsiteY5" fmla="*/ 6130925 h 8994775"/>
                  <a:gd name="connsiteX6" fmla="*/ 6155151 w 9349201"/>
                  <a:gd name="connsiteY6" fmla="*/ 8884285 h 8994775"/>
                  <a:gd name="connsiteX7" fmla="*/ 2846801 w 9349201"/>
                  <a:gd name="connsiteY7" fmla="*/ 8994775 h 8994775"/>
                  <a:gd name="connsiteX8" fmla="*/ 2716626 w 9349201"/>
                  <a:gd name="connsiteY8" fmla="*/ 6127054 h 8994775"/>
                  <a:gd name="connsiteX9" fmla="*/ 1102 w 9349201"/>
                  <a:gd name="connsiteY9" fmla="*/ 6134032 h 8994775"/>
                  <a:gd name="connsiteX10" fmla="*/ 6991 w 9349201"/>
                  <a:gd name="connsiteY10" fmla="*/ 2644775 h 8994775"/>
                  <a:gd name="connsiteX11" fmla="*/ 2726151 w 9349201"/>
                  <a:gd name="connsiteY11" fmla="*/ 2660650 h 8994775"/>
                  <a:gd name="connsiteX12" fmla="*/ 2732501 w 9349201"/>
                  <a:gd name="connsiteY12" fmla="*/ 57150 h 8994775"/>
                  <a:gd name="connsiteX0" fmla="*/ 2732501 w 9349201"/>
                  <a:gd name="connsiteY0" fmla="*/ 57150 h 8937625"/>
                  <a:gd name="connsiteX1" fmla="*/ 6228176 w 9349201"/>
                  <a:gd name="connsiteY1" fmla="*/ 0 h 8937625"/>
                  <a:gd name="connsiteX2" fmla="*/ 6202776 w 9349201"/>
                  <a:gd name="connsiteY2" fmla="*/ 2628900 h 8937625"/>
                  <a:gd name="connsiteX3" fmla="*/ 9330151 w 9349201"/>
                  <a:gd name="connsiteY3" fmla="*/ 2651125 h 8937625"/>
                  <a:gd name="connsiteX4" fmla="*/ 9349201 w 9349201"/>
                  <a:gd name="connsiteY4" fmla="*/ 6108700 h 8937625"/>
                  <a:gd name="connsiteX5" fmla="*/ 6196426 w 9349201"/>
                  <a:gd name="connsiteY5" fmla="*/ 6130925 h 8937625"/>
                  <a:gd name="connsiteX6" fmla="*/ 6155151 w 9349201"/>
                  <a:gd name="connsiteY6" fmla="*/ 8884285 h 8937625"/>
                  <a:gd name="connsiteX7" fmla="*/ 2637251 w 9349201"/>
                  <a:gd name="connsiteY7" fmla="*/ 8937625 h 8937625"/>
                  <a:gd name="connsiteX8" fmla="*/ 2716626 w 9349201"/>
                  <a:gd name="connsiteY8" fmla="*/ 6127054 h 8937625"/>
                  <a:gd name="connsiteX9" fmla="*/ 1102 w 9349201"/>
                  <a:gd name="connsiteY9" fmla="*/ 6134032 h 8937625"/>
                  <a:gd name="connsiteX10" fmla="*/ 6991 w 9349201"/>
                  <a:gd name="connsiteY10" fmla="*/ 2644775 h 8937625"/>
                  <a:gd name="connsiteX11" fmla="*/ 2726151 w 9349201"/>
                  <a:gd name="connsiteY11" fmla="*/ 2660650 h 8937625"/>
                  <a:gd name="connsiteX12" fmla="*/ 2732501 w 9349201"/>
                  <a:gd name="connsiteY12" fmla="*/ 57150 h 8937625"/>
                  <a:gd name="connsiteX0" fmla="*/ 2732501 w 9349201"/>
                  <a:gd name="connsiteY0" fmla="*/ 57150 h 8937625"/>
                  <a:gd name="connsiteX1" fmla="*/ 6228176 w 9349201"/>
                  <a:gd name="connsiteY1" fmla="*/ 0 h 8937625"/>
                  <a:gd name="connsiteX2" fmla="*/ 6202776 w 9349201"/>
                  <a:gd name="connsiteY2" fmla="*/ 2628900 h 8937625"/>
                  <a:gd name="connsiteX3" fmla="*/ 9330151 w 9349201"/>
                  <a:gd name="connsiteY3" fmla="*/ 2651125 h 8937625"/>
                  <a:gd name="connsiteX4" fmla="*/ 9349201 w 9349201"/>
                  <a:gd name="connsiteY4" fmla="*/ 6108700 h 8937625"/>
                  <a:gd name="connsiteX5" fmla="*/ 6196426 w 9349201"/>
                  <a:gd name="connsiteY5" fmla="*/ 6130925 h 8937625"/>
                  <a:gd name="connsiteX6" fmla="*/ 6155151 w 9349201"/>
                  <a:gd name="connsiteY6" fmla="*/ 8884285 h 8937625"/>
                  <a:gd name="connsiteX7" fmla="*/ 2637251 w 9349201"/>
                  <a:gd name="connsiteY7" fmla="*/ 8937625 h 8937625"/>
                  <a:gd name="connsiteX8" fmla="*/ 2716626 w 9349201"/>
                  <a:gd name="connsiteY8" fmla="*/ 6127054 h 8937625"/>
                  <a:gd name="connsiteX9" fmla="*/ 1102 w 9349201"/>
                  <a:gd name="connsiteY9" fmla="*/ 6134032 h 8937625"/>
                  <a:gd name="connsiteX10" fmla="*/ 6991 w 9349201"/>
                  <a:gd name="connsiteY10" fmla="*/ 2644775 h 8937625"/>
                  <a:gd name="connsiteX11" fmla="*/ 2726151 w 9349201"/>
                  <a:gd name="connsiteY11" fmla="*/ 2660650 h 8937625"/>
                  <a:gd name="connsiteX12" fmla="*/ 2732501 w 9349201"/>
                  <a:gd name="connsiteY12" fmla="*/ 57150 h 8937625"/>
                  <a:gd name="connsiteX0" fmla="*/ 2732501 w 9349201"/>
                  <a:gd name="connsiteY0" fmla="*/ 57150 h 8899525"/>
                  <a:gd name="connsiteX1" fmla="*/ 6228176 w 9349201"/>
                  <a:gd name="connsiteY1" fmla="*/ 0 h 8899525"/>
                  <a:gd name="connsiteX2" fmla="*/ 6202776 w 9349201"/>
                  <a:gd name="connsiteY2" fmla="*/ 2628900 h 8899525"/>
                  <a:gd name="connsiteX3" fmla="*/ 9330151 w 9349201"/>
                  <a:gd name="connsiteY3" fmla="*/ 2651125 h 8899525"/>
                  <a:gd name="connsiteX4" fmla="*/ 9349201 w 9349201"/>
                  <a:gd name="connsiteY4" fmla="*/ 6108700 h 8899525"/>
                  <a:gd name="connsiteX5" fmla="*/ 6196426 w 9349201"/>
                  <a:gd name="connsiteY5" fmla="*/ 6130925 h 8899525"/>
                  <a:gd name="connsiteX6" fmla="*/ 6155151 w 9349201"/>
                  <a:gd name="connsiteY6" fmla="*/ 8884285 h 8899525"/>
                  <a:gd name="connsiteX7" fmla="*/ 2732501 w 9349201"/>
                  <a:gd name="connsiteY7" fmla="*/ 8899525 h 8899525"/>
                  <a:gd name="connsiteX8" fmla="*/ 2716626 w 9349201"/>
                  <a:gd name="connsiteY8" fmla="*/ 6127054 h 8899525"/>
                  <a:gd name="connsiteX9" fmla="*/ 1102 w 9349201"/>
                  <a:gd name="connsiteY9" fmla="*/ 6134032 h 8899525"/>
                  <a:gd name="connsiteX10" fmla="*/ 6991 w 9349201"/>
                  <a:gd name="connsiteY10" fmla="*/ 2644775 h 8899525"/>
                  <a:gd name="connsiteX11" fmla="*/ 2726151 w 9349201"/>
                  <a:gd name="connsiteY11" fmla="*/ 2660650 h 8899525"/>
                  <a:gd name="connsiteX12" fmla="*/ 2732501 w 9349201"/>
                  <a:gd name="connsiteY12" fmla="*/ 57150 h 8899525"/>
                  <a:gd name="connsiteX0" fmla="*/ 2732501 w 9349201"/>
                  <a:gd name="connsiteY0" fmla="*/ 57150 h 8899525"/>
                  <a:gd name="connsiteX1" fmla="*/ 6228176 w 9349201"/>
                  <a:gd name="connsiteY1" fmla="*/ 0 h 8899525"/>
                  <a:gd name="connsiteX2" fmla="*/ 6202776 w 9349201"/>
                  <a:gd name="connsiteY2" fmla="*/ 2628900 h 8899525"/>
                  <a:gd name="connsiteX3" fmla="*/ 9330151 w 9349201"/>
                  <a:gd name="connsiteY3" fmla="*/ 2651125 h 8899525"/>
                  <a:gd name="connsiteX4" fmla="*/ 9349201 w 9349201"/>
                  <a:gd name="connsiteY4" fmla="*/ 6108700 h 8899525"/>
                  <a:gd name="connsiteX5" fmla="*/ 6196426 w 9349201"/>
                  <a:gd name="connsiteY5" fmla="*/ 6130925 h 8899525"/>
                  <a:gd name="connsiteX6" fmla="*/ 6231351 w 9349201"/>
                  <a:gd name="connsiteY6" fmla="*/ 8865235 h 8899525"/>
                  <a:gd name="connsiteX7" fmla="*/ 2732501 w 9349201"/>
                  <a:gd name="connsiteY7" fmla="*/ 8899525 h 8899525"/>
                  <a:gd name="connsiteX8" fmla="*/ 2716626 w 9349201"/>
                  <a:gd name="connsiteY8" fmla="*/ 6127054 h 8899525"/>
                  <a:gd name="connsiteX9" fmla="*/ 1102 w 9349201"/>
                  <a:gd name="connsiteY9" fmla="*/ 6134032 h 8899525"/>
                  <a:gd name="connsiteX10" fmla="*/ 6991 w 9349201"/>
                  <a:gd name="connsiteY10" fmla="*/ 2644775 h 8899525"/>
                  <a:gd name="connsiteX11" fmla="*/ 2726151 w 9349201"/>
                  <a:gd name="connsiteY11" fmla="*/ 2660650 h 8899525"/>
                  <a:gd name="connsiteX12" fmla="*/ 2732501 w 9349201"/>
                  <a:gd name="connsiteY12" fmla="*/ 57150 h 8899525"/>
                  <a:gd name="connsiteX0" fmla="*/ 2732501 w 9349201"/>
                  <a:gd name="connsiteY0" fmla="*/ 57150 h 8899525"/>
                  <a:gd name="connsiteX1" fmla="*/ 6228176 w 9349201"/>
                  <a:gd name="connsiteY1" fmla="*/ 0 h 8899525"/>
                  <a:gd name="connsiteX2" fmla="*/ 6202776 w 9349201"/>
                  <a:gd name="connsiteY2" fmla="*/ 2628900 h 8899525"/>
                  <a:gd name="connsiteX3" fmla="*/ 9330151 w 9349201"/>
                  <a:gd name="connsiteY3" fmla="*/ 2651125 h 8899525"/>
                  <a:gd name="connsiteX4" fmla="*/ 9349201 w 9349201"/>
                  <a:gd name="connsiteY4" fmla="*/ 6108700 h 8899525"/>
                  <a:gd name="connsiteX5" fmla="*/ 6196426 w 9349201"/>
                  <a:gd name="connsiteY5" fmla="*/ 6130925 h 8899525"/>
                  <a:gd name="connsiteX6" fmla="*/ 6212301 w 9349201"/>
                  <a:gd name="connsiteY6" fmla="*/ 8865235 h 8899525"/>
                  <a:gd name="connsiteX7" fmla="*/ 2732501 w 9349201"/>
                  <a:gd name="connsiteY7" fmla="*/ 8899525 h 8899525"/>
                  <a:gd name="connsiteX8" fmla="*/ 2716626 w 9349201"/>
                  <a:gd name="connsiteY8" fmla="*/ 6127054 h 8899525"/>
                  <a:gd name="connsiteX9" fmla="*/ 1102 w 9349201"/>
                  <a:gd name="connsiteY9" fmla="*/ 6134032 h 8899525"/>
                  <a:gd name="connsiteX10" fmla="*/ 6991 w 9349201"/>
                  <a:gd name="connsiteY10" fmla="*/ 2644775 h 8899525"/>
                  <a:gd name="connsiteX11" fmla="*/ 2726151 w 9349201"/>
                  <a:gd name="connsiteY11" fmla="*/ 2660650 h 8899525"/>
                  <a:gd name="connsiteX12" fmla="*/ 2732501 w 9349201"/>
                  <a:gd name="connsiteY12" fmla="*/ 57150 h 8899525"/>
                  <a:gd name="connsiteX0" fmla="*/ 2735035 w 9351735"/>
                  <a:gd name="connsiteY0" fmla="*/ 57150 h 8899525"/>
                  <a:gd name="connsiteX1" fmla="*/ 6230710 w 9351735"/>
                  <a:gd name="connsiteY1" fmla="*/ 0 h 8899525"/>
                  <a:gd name="connsiteX2" fmla="*/ 6205310 w 9351735"/>
                  <a:gd name="connsiteY2" fmla="*/ 2628900 h 8899525"/>
                  <a:gd name="connsiteX3" fmla="*/ 9332685 w 9351735"/>
                  <a:gd name="connsiteY3" fmla="*/ 2651125 h 8899525"/>
                  <a:gd name="connsiteX4" fmla="*/ 9351735 w 9351735"/>
                  <a:gd name="connsiteY4" fmla="*/ 6108700 h 8899525"/>
                  <a:gd name="connsiteX5" fmla="*/ 6198960 w 9351735"/>
                  <a:gd name="connsiteY5" fmla="*/ 6130925 h 8899525"/>
                  <a:gd name="connsiteX6" fmla="*/ 6214835 w 9351735"/>
                  <a:gd name="connsiteY6" fmla="*/ 8865235 h 8899525"/>
                  <a:gd name="connsiteX7" fmla="*/ 2735035 w 9351735"/>
                  <a:gd name="connsiteY7" fmla="*/ 8899525 h 8899525"/>
                  <a:gd name="connsiteX8" fmla="*/ 2719160 w 9351735"/>
                  <a:gd name="connsiteY8" fmla="*/ 6127054 h 8899525"/>
                  <a:gd name="connsiteX9" fmla="*/ 3636 w 9351735"/>
                  <a:gd name="connsiteY9" fmla="*/ 6134032 h 8899525"/>
                  <a:gd name="connsiteX10" fmla="*/ 0 w 9351735"/>
                  <a:gd name="connsiteY10" fmla="*/ 2606675 h 8899525"/>
                  <a:gd name="connsiteX11" fmla="*/ 2728685 w 9351735"/>
                  <a:gd name="connsiteY11" fmla="*/ 2660650 h 8899525"/>
                  <a:gd name="connsiteX12" fmla="*/ 2735035 w 9351735"/>
                  <a:gd name="connsiteY12" fmla="*/ 57150 h 8899525"/>
                  <a:gd name="connsiteX0" fmla="*/ 2735035 w 9351735"/>
                  <a:gd name="connsiteY0" fmla="*/ 57150 h 8899525"/>
                  <a:gd name="connsiteX1" fmla="*/ 6230710 w 9351735"/>
                  <a:gd name="connsiteY1" fmla="*/ 0 h 8899525"/>
                  <a:gd name="connsiteX2" fmla="*/ 6205310 w 9351735"/>
                  <a:gd name="connsiteY2" fmla="*/ 2628900 h 8899525"/>
                  <a:gd name="connsiteX3" fmla="*/ 9332685 w 9351735"/>
                  <a:gd name="connsiteY3" fmla="*/ 2651125 h 8899525"/>
                  <a:gd name="connsiteX4" fmla="*/ 9351735 w 9351735"/>
                  <a:gd name="connsiteY4" fmla="*/ 6108700 h 8899525"/>
                  <a:gd name="connsiteX5" fmla="*/ 6198960 w 9351735"/>
                  <a:gd name="connsiteY5" fmla="*/ 6130925 h 8899525"/>
                  <a:gd name="connsiteX6" fmla="*/ 6214835 w 9351735"/>
                  <a:gd name="connsiteY6" fmla="*/ 8865235 h 8899525"/>
                  <a:gd name="connsiteX7" fmla="*/ 2735035 w 9351735"/>
                  <a:gd name="connsiteY7" fmla="*/ 8899525 h 8899525"/>
                  <a:gd name="connsiteX8" fmla="*/ 2719160 w 9351735"/>
                  <a:gd name="connsiteY8" fmla="*/ 6127054 h 8899525"/>
                  <a:gd name="connsiteX9" fmla="*/ 3636 w 9351735"/>
                  <a:gd name="connsiteY9" fmla="*/ 6134032 h 8899525"/>
                  <a:gd name="connsiteX10" fmla="*/ 0 w 9351735"/>
                  <a:gd name="connsiteY10" fmla="*/ 2606675 h 8899525"/>
                  <a:gd name="connsiteX11" fmla="*/ 2728685 w 9351735"/>
                  <a:gd name="connsiteY11" fmla="*/ 2641600 h 8899525"/>
                  <a:gd name="connsiteX12" fmla="*/ 2735035 w 9351735"/>
                  <a:gd name="connsiteY12" fmla="*/ 57150 h 8899525"/>
                  <a:gd name="connsiteX0" fmla="*/ 2735035 w 9351735"/>
                  <a:gd name="connsiteY0" fmla="*/ 57150 h 8899525"/>
                  <a:gd name="connsiteX1" fmla="*/ 6230710 w 9351735"/>
                  <a:gd name="connsiteY1" fmla="*/ 0 h 8899525"/>
                  <a:gd name="connsiteX2" fmla="*/ 6205310 w 9351735"/>
                  <a:gd name="connsiteY2" fmla="*/ 2628900 h 8899525"/>
                  <a:gd name="connsiteX3" fmla="*/ 9332685 w 9351735"/>
                  <a:gd name="connsiteY3" fmla="*/ 2651125 h 8899525"/>
                  <a:gd name="connsiteX4" fmla="*/ 9351735 w 9351735"/>
                  <a:gd name="connsiteY4" fmla="*/ 6108700 h 8899525"/>
                  <a:gd name="connsiteX5" fmla="*/ 6198960 w 9351735"/>
                  <a:gd name="connsiteY5" fmla="*/ 6130925 h 8899525"/>
                  <a:gd name="connsiteX6" fmla="*/ 6214835 w 9351735"/>
                  <a:gd name="connsiteY6" fmla="*/ 8865235 h 8899525"/>
                  <a:gd name="connsiteX7" fmla="*/ 2735035 w 9351735"/>
                  <a:gd name="connsiteY7" fmla="*/ 8899525 h 8899525"/>
                  <a:gd name="connsiteX8" fmla="*/ 2719160 w 9351735"/>
                  <a:gd name="connsiteY8" fmla="*/ 6127054 h 8899525"/>
                  <a:gd name="connsiteX9" fmla="*/ 3636 w 9351735"/>
                  <a:gd name="connsiteY9" fmla="*/ 6134032 h 8899525"/>
                  <a:gd name="connsiteX10" fmla="*/ 0 w 9351735"/>
                  <a:gd name="connsiteY10" fmla="*/ 2606675 h 8899525"/>
                  <a:gd name="connsiteX11" fmla="*/ 2719160 w 9351735"/>
                  <a:gd name="connsiteY11" fmla="*/ 2632075 h 8899525"/>
                  <a:gd name="connsiteX12" fmla="*/ 2735035 w 9351735"/>
                  <a:gd name="connsiteY12" fmla="*/ 57150 h 8899525"/>
                  <a:gd name="connsiteX0" fmla="*/ 2735035 w 9351735"/>
                  <a:gd name="connsiteY0" fmla="*/ 57150 h 9371013"/>
                  <a:gd name="connsiteX1" fmla="*/ 6230710 w 9351735"/>
                  <a:gd name="connsiteY1" fmla="*/ 0 h 9371013"/>
                  <a:gd name="connsiteX2" fmla="*/ 6205310 w 9351735"/>
                  <a:gd name="connsiteY2" fmla="*/ 2628900 h 9371013"/>
                  <a:gd name="connsiteX3" fmla="*/ 9332685 w 9351735"/>
                  <a:gd name="connsiteY3" fmla="*/ 2651125 h 9371013"/>
                  <a:gd name="connsiteX4" fmla="*/ 9351735 w 9351735"/>
                  <a:gd name="connsiteY4" fmla="*/ 6108700 h 9371013"/>
                  <a:gd name="connsiteX5" fmla="*/ 6198960 w 9351735"/>
                  <a:gd name="connsiteY5" fmla="*/ 6130925 h 9371013"/>
                  <a:gd name="connsiteX6" fmla="*/ 6214835 w 9351735"/>
                  <a:gd name="connsiteY6" fmla="*/ 8865235 h 9371013"/>
                  <a:gd name="connsiteX7" fmla="*/ 2735035 w 9351735"/>
                  <a:gd name="connsiteY7" fmla="*/ 9371013 h 9371013"/>
                  <a:gd name="connsiteX8" fmla="*/ 2719160 w 9351735"/>
                  <a:gd name="connsiteY8" fmla="*/ 6127054 h 9371013"/>
                  <a:gd name="connsiteX9" fmla="*/ 3636 w 9351735"/>
                  <a:gd name="connsiteY9" fmla="*/ 6134032 h 9371013"/>
                  <a:gd name="connsiteX10" fmla="*/ 0 w 9351735"/>
                  <a:gd name="connsiteY10" fmla="*/ 2606675 h 9371013"/>
                  <a:gd name="connsiteX11" fmla="*/ 2719160 w 9351735"/>
                  <a:gd name="connsiteY11" fmla="*/ 2632075 h 9371013"/>
                  <a:gd name="connsiteX12" fmla="*/ 2735035 w 9351735"/>
                  <a:gd name="connsiteY12" fmla="*/ 57150 h 9371013"/>
                  <a:gd name="connsiteX0" fmla="*/ 2735035 w 9351735"/>
                  <a:gd name="connsiteY0" fmla="*/ 57150 h 9374823"/>
                  <a:gd name="connsiteX1" fmla="*/ 6230710 w 9351735"/>
                  <a:gd name="connsiteY1" fmla="*/ 0 h 9374823"/>
                  <a:gd name="connsiteX2" fmla="*/ 6205310 w 9351735"/>
                  <a:gd name="connsiteY2" fmla="*/ 2628900 h 9374823"/>
                  <a:gd name="connsiteX3" fmla="*/ 9332685 w 9351735"/>
                  <a:gd name="connsiteY3" fmla="*/ 2651125 h 9374823"/>
                  <a:gd name="connsiteX4" fmla="*/ 9351735 w 9351735"/>
                  <a:gd name="connsiteY4" fmla="*/ 6108700 h 9374823"/>
                  <a:gd name="connsiteX5" fmla="*/ 6198960 w 9351735"/>
                  <a:gd name="connsiteY5" fmla="*/ 6130925 h 9374823"/>
                  <a:gd name="connsiteX6" fmla="*/ 6210072 w 9351735"/>
                  <a:gd name="connsiteY6" fmla="*/ 9374823 h 9374823"/>
                  <a:gd name="connsiteX7" fmla="*/ 2735035 w 9351735"/>
                  <a:gd name="connsiteY7" fmla="*/ 9371013 h 9374823"/>
                  <a:gd name="connsiteX8" fmla="*/ 2719160 w 9351735"/>
                  <a:gd name="connsiteY8" fmla="*/ 6127054 h 9374823"/>
                  <a:gd name="connsiteX9" fmla="*/ 3636 w 9351735"/>
                  <a:gd name="connsiteY9" fmla="*/ 6134032 h 9374823"/>
                  <a:gd name="connsiteX10" fmla="*/ 0 w 9351735"/>
                  <a:gd name="connsiteY10" fmla="*/ 2606675 h 9374823"/>
                  <a:gd name="connsiteX11" fmla="*/ 2719160 w 9351735"/>
                  <a:gd name="connsiteY11" fmla="*/ 2632075 h 9374823"/>
                  <a:gd name="connsiteX12" fmla="*/ 2735035 w 9351735"/>
                  <a:gd name="connsiteY12" fmla="*/ 57150 h 9374823"/>
                  <a:gd name="connsiteX0" fmla="*/ 2735035 w 9351735"/>
                  <a:gd name="connsiteY0" fmla="*/ 57150 h 9374823"/>
                  <a:gd name="connsiteX1" fmla="*/ 6230710 w 9351735"/>
                  <a:gd name="connsiteY1" fmla="*/ 0 h 9374823"/>
                  <a:gd name="connsiteX2" fmla="*/ 6205310 w 9351735"/>
                  <a:gd name="connsiteY2" fmla="*/ 2628900 h 9374823"/>
                  <a:gd name="connsiteX3" fmla="*/ 9332685 w 9351735"/>
                  <a:gd name="connsiteY3" fmla="*/ 2651125 h 9374823"/>
                  <a:gd name="connsiteX4" fmla="*/ 9351735 w 9351735"/>
                  <a:gd name="connsiteY4" fmla="*/ 6108700 h 9374823"/>
                  <a:gd name="connsiteX5" fmla="*/ 6198960 w 9351735"/>
                  <a:gd name="connsiteY5" fmla="*/ 6130925 h 9374823"/>
                  <a:gd name="connsiteX6" fmla="*/ 6224359 w 9351735"/>
                  <a:gd name="connsiteY6" fmla="*/ 9374823 h 9374823"/>
                  <a:gd name="connsiteX7" fmla="*/ 2735035 w 9351735"/>
                  <a:gd name="connsiteY7" fmla="*/ 9371013 h 9374823"/>
                  <a:gd name="connsiteX8" fmla="*/ 2719160 w 9351735"/>
                  <a:gd name="connsiteY8" fmla="*/ 6127054 h 9374823"/>
                  <a:gd name="connsiteX9" fmla="*/ 3636 w 9351735"/>
                  <a:gd name="connsiteY9" fmla="*/ 6134032 h 9374823"/>
                  <a:gd name="connsiteX10" fmla="*/ 0 w 9351735"/>
                  <a:gd name="connsiteY10" fmla="*/ 2606675 h 9374823"/>
                  <a:gd name="connsiteX11" fmla="*/ 2719160 w 9351735"/>
                  <a:gd name="connsiteY11" fmla="*/ 2632075 h 9374823"/>
                  <a:gd name="connsiteX12" fmla="*/ 2735035 w 9351735"/>
                  <a:gd name="connsiteY12" fmla="*/ 57150 h 9374823"/>
                  <a:gd name="connsiteX0" fmla="*/ 3141435 w 9758135"/>
                  <a:gd name="connsiteY0" fmla="*/ 57150 h 9374823"/>
                  <a:gd name="connsiteX1" fmla="*/ 6637110 w 9758135"/>
                  <a:gd name="connsiteY1" fmla="*/ 0 h 9374823"/>
                  <a:gd name="connsiteX2" fmla="*/ 6611710 w 9758135"/>
                  <a:gd name="connsiteY2" fmla="*/ 2628900 h 9374823"/>
                  <a:gd name="connsiteX3" fmla="*/ 9739085 w 9758135"/>
                  <a:gd name="connsiteY3" fmla="*/ 2651125 h 9374823"/>
                  <a:gd name="connsiteX4" fmla="*/ 9758135 w 9758135"/>
                  <a:gd name="connsiteY4" fmla="*/ 6108700 h 9374823"/>
                  <a:gd name="connsiteX5" fmla="*/ 6605360 w 9758135"/>
                  <a:gd name="connsiteY5" fmla="*/ 6130925 h 9374823"/>
                  <a:gd name="connsiteX6" fmla="*/ 6630759 w 9758135"/>
                  <a:gd name="connsiteY6" fmla="*/ 9374823 h 9374823"/>
                  <a:gd name="connsiteX7" fmla="*/ 3141435 w 9758135"/>
                  <a:gd name="connsiteY7" fmla="*/ 9371013 h 9374823"/>
                  <a:gd name="connsiteX8" fmla="*/ 3125560 w 9758135"/>
                  <a:gd name="connsiteY8" fmla="*/ 6127054 h 9374823"/>
                  <a:gd name="connsiteX9" fmla="*/ 410036 w 9758135"/>
                  <a:gd name="connsiteY9" fmla="*/ 6134032 h 9374823"/>
                  <a:gd name="connsiteX10" fmla="*/ 0 w 9758135"/>
                  <a:gd name="connsiteY10" fmla="*/ 2600325 h 9374823"/>
                  <a:gd name="connsiteX11" fmla="*/ 3125560 w 9758135"/>
                  <a:gd name="connsiteY11" fmla="*/ 2632075 h 9374823"/>
                  <a:gd name="connsiteX12" fmla="*/ 3141435 w 9758135"/>
                  <a:gd name="connsiteY12" fmla="*/ 57150 h 9374823"/>
                  <a:gd name="connsiteX0" fmla="*/ 3145461 w 9762161"/>
                  <a:gd name="connsiteY0" fmla="*/ 57150 h 9374823"/>
                  <a:gd name="connsiteX1" fmla="*/ 6641136 w 9762161"/>
                  <a:gd name="connsiteY1" fmla="*/ 0 h 9374823"/>
                  <a:gd name="connsiteX2" fmla="*/ 6615736 w 9762161"/>
                  <a:gd name="connsiteY2" fmla="*/ 2628900 h 9374823"/>
                  <a:gd name="connsiteX3" fmla="*/ 9743111 w 9762161"/>
                  <a:gd name="connsiteY3" fmla="*/ 2651125 h 9374823"/>
                  <a:gd name="connsiteX4" fmla="*/ 9762161 w 9762161"/>
                  <a:gd name="connsiteY4" fmla="*/ 6108700 h 9374823"/>
                  <a:gd name="connsiteX5" fmla="*/ 6609386 w 9762161"/>
                  <a:gd name="connsiteY5" fmla="*/ 6130925 h 9374823"/>
                  <a:gd name="connsiteX6" fmla="*/ 6634785 w 9762161"/>
                  <a:gd name="connsiteY6" fmla="*/ 9374823 h 9374823"/>
                  <a:gd name="connsiteX7" fmla="*/ 3145461 w 9762161"/>
                  <a:gd name="connsiteY7" fmla="*/ 9371013 h 9374823"/>
                  <a:gd name="connsiteX8" fmla="*/ 3129586 w 9762161"/>
                  <a:gd name="connsiteY8" fmla="*/ 6127054 h 9374823"/>
                  <a:gd name="connsiteX9" fmla="*/ 1312 w 9762161"/>
                  <a:gd name="connsiteY9" fmla="*/ 6140382 h 9374823"/>
                  <a:gd name="connsiteX10" fmla="*/ 4026 w 9762161"/>
                  <a:gd name="connsiteY10" fmla="*/ 2600325 h 9374823"/>
                  <a:gd name="connsiteX11" fmla="*/ 3129586 w 9762161"/>
                  <a:gd name="connsiteY11" fmla="*/ 2632075 h 9374823"/>
                  <a:gd name="connsiteX12" fmla="*/ 3145461 w 9762161"/>
                  <a:gd name="connsiteY12" fmla="*/ 57150 h 9374823"/>
                  <a:gd name="connsiteX0" fmla="*/ 3145461 w 9762161"/>
                  <a:gd name="connsiteY0" fmla="*/ 0 h 9712961"/>
                  <a:gd name="connsiteX1" fmla="*/ 6641136 w 9762161"/>
                  <a:gd name="connsiteY1" fmla="*/ 338138 h 9712961"/>
                  <a:gd name="connsiteX2" fmla="*/ 6615736 w 9762161"/>
                  <a:gd name="connsiteY2" fmla="*/ 2967038 h 9712961"/>
                  <a:gd name="connsiteX3" fmla="*/ 9743111 w 9762161"/>
                  <a:gd name="connsiteY3" fmla="*/ 2989263 h 9712961"/>
                  <a:gd name="connsiteX4" fmla="*/ 9762161 w 9762161"/>
                  <a:gd name="connsiteY4" fmla="*/ 6446838 h 9712961"/>
                  <a:gd name="connsiteX5" fmla="*/ 6609386 w 9762161"/>
                  <a:gd name="connsiteY5" fmla="*/ 6469063 h 9712961"/>
                  <a:gd name="connsiteX6" fmla="*/ 6634785 w 9762161"/>
                  <a:gd name="connsiteY6" fmla="*/ 9712961 h 9712961"/>
                  <a:gd name="connsiteX7" fmla="*/ 3145461 w 9762161"/>
                  <a:gd name="connsiteY7" fmla="*/ 9709151 h 9712961"/>
                  <a:gd name="connsiteX8" fmla="*/ 3129586 w 9762161"/>
                  <a:gd name="connsiteY8" fmla="*/ 6465192 h 9712961"/>
                  <a:gd name="connsiteX9" fmla="*/ 1312 w 9762161"/>
                  <a:gd name="connsiteY9" fmla="*/ 6478520 h 9712961"/>
                  <a:gd name="connsiteX10" fmla="*/ 4026 w 9762161"/>
                  <a:gd name="connsiteY10" fmla="*/ 2938463 h 9712961"/>
                  <a:gd name="connsiteX11" fmla="*/ 3129586 w 9762161"/>
                  <a:gd name="connsiteY11" fmla="*/ 2970213 h 9712961"/>
                  <a:gd name="connsiteX12" fmla="*/ 3145461 w 9762161"/>
                  <a:gd name="connsiteY12" fmla="*/ 0 h 9712961"/>
                  <a:gd name="connsiteX0" fmla="*/ 3145461 w 9762161"/>
                  <a:gd name="connsiteY0" fmla="*/ 0 h 9712961"/>
                  <a:gd name="connsiteX1" fmla="*/ 6641136 w 9762161"/>
                  <a:gd name="connsiteY1" fmla="*/ 0 h 9712961"/>
                  <a:gd name="connsiteX2" fmla="*/ 6615736 w 9762161"/>
                  <a:gd name="connsiteY2" fmla="*/ 2967038 h 9712961"/>
                  <a:gd name="connsiteX3" fmla="*/ 9743111 w 9762161"/>
                  <a:gd name="connsiteY3" fmla="*/ 2989263 h 9712961"/>
                  <a:gd name="connsiteX4" fmla="*/ 9762161 w 9762161"/>
                  <a:gd name="connsiteY4" fmla="*/ 6446838 h 9712961"/>
                  <a:gd name="connsiteX5" fmla="*/ 6609386 w 9762161"/>
                  <a:gd name="connsiteY5" fmla="*/ 6469063 h 9712961"/>
                  <a:gd name="connsiteX6" fmla="*/ 6634785 w 9762161"/>
                  <a:gd name="connsiteY6" fmla="*/ 9712961 h 9712961"/>
                  <a:gd name="connsiteX7" fmla="*/ 3145461 w 9762161"/>
                  <a:gd name="connsiteY7" fmla="*/ 9709151 h 9712961"/>
                  <a:gd name="connsiteX8" fmla="*/ 3129586 w 9762161"/>
                  <a:gd name="connsiteY8" fmla="*/ 6465192 h 9712961"/>
                  <a:gd name="connsiteX9" fmla="*/ 1312 w 9762161"/>
                  <a:gd name="connsiteY9" fmla="*/ 6478520 h 9712961"/>
                  <a:gd name="connsiteX10" fmla="*/ 4026 w 9762161"/>
                  <a:gd name="connsiteY10" fmla="*/ 2938463 h 9712961"/>
                  <a:gd name="connsiteX11" fmla="*/ 3129586 w 9762161"/>
                  <a:gd name="connsiteY11" fmla="*/ 2970213 h 9712961"/>
                  <a:gd name="connsiteX12" fmla="*/ 3145461 w 9762161"/>
                  <a:gd name="connsiteY12" fmla="*/ 0 h 9712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762161" h="9712961">
                    <a:moveTo>
                      <a:pt x="3145461" y="0"/>
                    </a:moveTo>
                    <a:lnTo>
                      <a:pt x="6641136" y="0"/>
                    </a:lnTo>
                    <a:cubicBezTo>
                      <a:pt x="6639019" y="704850"/>
                      <a:pt x="6617853" y="2262188"/>
                      <a:pt x="6615736" y="2967038"/>
                    </a:cubicBezTo>
                    <a:lnTo>
                      <a:pt x="9743111" y="2989263"/>
                    </a:lnTo>
                    <a:lnTo>
                      <a:pt x="9762161" y="6446838"/>
                    </a:lnTo>
                    <a:lnTo>
                      <a:pt x="6609386" y="6469063"/>
                    </a:lnTo>
                    <a:cubicBezTo>
                      <a:pt x="6614678" y="7380500"/>
                      <a:pt x="6629493" y="8801524"/>
                      <a:pt x="6634785" y="9712961"/>
                    </a:cubicBezTo>
                    <a:lnTo>
                      <a:pt x="3145461" y="9709151"/>
                    </a:lnTo>
                    <a:cubicBezTo>
                      <a:pt x="3140169" y="8784994"/>
                      <a:pt x="3134878" y="7389349"/>
                      <a:pt x="3129586" y="6465192"/>
                    </a:cubicBezTo>
                    <a:lnTo>
                      <a:pt x="1312" y="6478520"/>
                    </a:lnTo>
                    <a:cubicBezTo>
                      <a:pt x="-4133" y="5319668"/>
                      <a:pt x="9471" y="4097315"/>
                      <a:pt x="4026" y="2938463"/>
                    </a:cubicBezTo>
                    <a:lnTo>
                      <a:pt x="3129586" y="2970213"/>
                    </a:lnTo>
                    <a:cubicBezTo>
                      <a:pt x="3133819" y="2248430"/>
                      <a:pt x="3141228" y="721783"/>
                      <a:pt x="314546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6" name="フランジ右">
                <a:extLst>
                  <a:ext uri="{FF2B5EF4-FFF2-40B4-BE49-F238E27FC236}">
                    <a16:creationId xmlns:a16="http://schemas.microsoft.com/office/drawing/2014/main" id="{290706D5-C66C-4848-837F-DCD6271FA125}"/>
                  </a:ext>
                </a:extLst>
              </p:cNvPr>
              <p:cNvSpPr/>
              <p:nvPr/>
            </p:nvSpPr>
            <p:spPr>
              <a:xfrm rot="16200000" flipH="1">
                <a:off x="1543487" y="3087306"/>
                <a:ext cx="54028" cy="19902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" name="めくら">
                <a:extLst>
                  <a:ext uri="{FF2B5EF4-FFF2-40B4-BE49-F238E27FC236}">
                    <a16:creationId xmlns:a16="http://schemas.microsoft.com/office/drawing/2014/main" id="{0E32C871-CEBC-47B5-8C86-DAEBB498808E}"/>
                  </a:ext>
                </a:extLst>
              </p:cNvPr>
              <p:cNvSpPr/>
              <p:nvPr/>
            </p:nvSpPr>
            <p:spPr>
              <a:xfrm>
                <a:off x="1331662" y="3539724"/>
                <a:ext cx="464736" cy="7918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" name="めくら">
                <a:extLst>
                  <a:ext uri="{FF2B5EF4-FFF2-40B4-BE49-F238E27FC236}">
                    <a16:creationId xmlns:a16="http://schemas.microsoft.com/office/drawing/2014/main" id="{4F8531DE-9BDC-49C7-97C8-FE1961232C88}"/>
                  </a:ext>
                </a:extLst>
              </p:cNvPr>
              <p:cNvSpPr/>
              <p:nvPr/>
            </p:nvSpPr>
            <p:spPr>
              <a:xfrm>
                <a:off x="1472744" y="3460013"/>
                <a:ext cx="197271" cy="7556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8D4281F4-CA95-493E-90BB-4DC26874F7E4}"/>
                  </a:ext>
                </a:extLst>
              </p:cNvPr>
              <p:cNvGrpSpPr/>
              <p:nvPr/>
            </p:nvGrpSpPr>
            <p:grpSpPr>
              <a:xfrm rot="5400000">
                <a:off x="2287295" y="3923668"/>
                <a:ext cx="75618" cy="478845"/>
                <a:chOff x="17357414" y="12904596"/>
                <a:chExt cx="648670" cy="3996000"/>
              </a:xfrm>
            </p:grpSpPr>
            <p:sp>
              <p:nvSpPr>
                <p:cNvPr id="183" name="正方形/長方形 182">
                  <a:extLst>
                    <a:ext uri="{FF2B5EF4-FFF2-40B4-BE49-F238E27FC236}">
                      <a16:creationId xmlns:a16="http://schemas.microsoft.com/office/drawing/2014/main" id="{AEA39237-0A12-4546-993D-EE0384298AA1}"/>
                    </a:ext>
                  </a:extLst>
                </p:cNvPr>
                <p:cNvSpPr/>
                <p:nvPr/>
              </p:nvSpPr>
              <p:spPr>
                <a:xfrm>
                  <a:off x="17596334" y="12904596"/>
                  <a:ext cx="180000" cy="399600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4" name="正方形/長方形 183">
                  <a:extLst>
                    <a:ext uri="{FF2B5EF4-FFF2-40B4-BE49-F238E27FC236}">
                      <a16:creationId xmlns:a16="http://schemas.microsoft.com/office/drawing/2014/main" id="{35ECFA5E-1989-4D0B-A707-282625E491F6}"/>
                    </a:ext>
                  </a:extLst>
                </p:cNvPr>
                <p:cNvSpPr/>
                <p:nvPr/>
              </p:nvSpPr>
              <p:spPr>
                <a:xfrm>
                  <a:off x="17366574" y="14393262"/>
                  <a:ext cx="639510" cy="68543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5" name="正方形/長方形 184">
                  <a:extLst>
                    <a:ext uri="{FF2B5EF4-FFF2-40B4-BE49-F238E27FC236}">
                      <a16:creationId xmlns:a16="http://schemas.microsoft.com/office/drawing/2014/main" id="{1D9623B6-A9CE-488A-8390-574AE1E43D18}"/>
                    </a:ext>
                  </a:extLst>
                </p:cNvPr>
                <p:cNvSpPr/>
                <p:nvPr/>
              </p:nvSpPr>
              <p:spPr>
                <a:xfrm>
                  <a:off x="17434334" y="13481082"/>
                  <a:ext cx="504000" cy="180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6" name="正方形/長方形 185">
                  <a:extLst>
                    <a:ext uri="{FF2B5EF4-FFF2-40B4-BE49-F238E27FC236}">
                      <a16:creationId xmlns:a16="http://schemas.microsoft.com/office/drawing/2014/main" id="{49AA9CCF-60DC-40E2-A2DB-AE7ECC3FCEC1}"/>
                    </a:ext>
                  </a:extLst>
                </p:cNvPr>
                <p:cNvSpPr/>
                <p:nvPr/>
              </p:nvSpPr>
              <p:spPr>
                <a:xfrm>
                  <a:off x="17448574" y="13658602"/>
                  <a:ext cx="457190" cy="74167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7" name="正方形/長方形 186">
                  <a:extLst>
                    <a:ext uri="{FF2B5EF4-FFF2-40B4-BE49-F238E27FC236}">
                      <a16:creationId xmlns:a16="http://schemas.microsoft.com/office/drawing/2014/main" id="{040285F8-B342-4EA4-9775-5B7CE6853A62}"/>
                    </a:ext>
                  </a:extLst>
                </p:cNvPr>
                <p:cNvSpPr/>
                <p:nvPr/>
              </p:nvSpPr>
              <p:spPr>
                <a:xfrm>
                  <a:off x="17357414" y="1365861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8" name="正方形/長方形 187">
                  <a:extLst>
                    <a:ext uri="{FF2B5EF4-FFF2-40B4-BE49-F238E27FC236}">
                      <a16:creationId xmlns:a16="http://schemas.microsoft.com/office/drawing/2014/main" id="{58C22195-B91C-4585-8446-A199B754EC41}"/>
                    </a:ext>
                  </a:extLst>
                </p:cNvPr>
                <p:cNvSpPr/>
                <p:nvPr/>
              </p:nvSpPr>
              <p:spPr>
                <a:xfrm>
                  <a:off x="17357414" y="1387173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9" name="正方形/長方形 188">
                  <a:extLst>
                    <a:ext uri="{FF2B5EF4-FFF2-40B4-BE49-F238E27FC236}">
                      <a16:creationId xmlns:a16="http://schemas.microsoft.com/office/drawing/2014/main" id="{0AEDD518-A6EA-4799-9344-CEDB74798B8B}"/>
                    </a:ext>
                  </a:extLst>
                </p:cNvPr>
                <p:cNvSpPr/>
                <p:nvPr/>
              </p:nvSpPr>
              <p:spPr>
                <a:xfrm>
                  <a:off x="17357414" y="1429798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90" name="正方形/長方形 189">
                  <a:extLst>
                    <a:ext uri="{FF2B5EF4-FFF2-40B4-BE49-F238E27FC236}">
                      <a16:creationId xmlns:a16="http://schemas.microsoft.com/office/drawing/2014/main" id="{DAB15262-60DB-40B4-AF6E-F7830B7C200B}"/>
                    </a:ext>
                  </a:extLst>
                </p:cNvPr>
                <p:cNvSpPr/>
                <p:nvPr/>
              </p:nvSpPr>
              <p:spPr>
                <a:xfrm>
                  <a:off x="17357414" y="1408485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20" name="めくら">
                <a:extLst>
                  <a:ext uri="{FF2B5EF4-FFF2-40B4-BE49-F238E27FC236}">
                    <a16:creationId xmlns:a16="http://schemas.microsoft.com/office/drawing/2014/main" id="{23717E7F-D4D9-4674-85B3-4CCE6885ABBB}"/>
                  </a:ext>
                </a:extLst>
              </p:cNvPr>
              <p:cNvSpPr/>
              <p:nvPr/>
            </p:nvSpPr>
            <p:spPr>
              <a:xfrm rot="10800000">
                <a:off x="1506707" y="3292237"/>
                <a:ext cx="125132" cy="168469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A89D6F0C-28E4-460A-AAED-CE8FC63A1C4F}"/>
                  </a:ext>
                </a:extLst>
              </p:cNvPr>
              <p:cNvCxnSpPr/>
              <p:nvPr/>
            </p:nvCxnSpPr>
            <p:spPr>
              <a:xfrm flipH="1">
                <a:off x="1692508" y="4999571"/>
                <a:ext cx="0" cy="2794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831FEA55-AC91-40D5-9D35-F1162134D0E7}"/>
                  </a:ext>
                </a:extLst>
              </p:cNvPr>
              <p:cNvCxnSpPr/>
              <p:nvPr/>
            </p:nvCxnSpPr>
            <p:spPr>
              <a:xfrm flipH="1">
                <a:off x="1434337" y="4999571"/>
                <a:ext cx="0" cy="2794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8DEE7B9-2CE6-438F-A3E7-2F751A641E76}"/>
                  </a:ext>
                </a:extLst>
              </p:cNvPr>
              <p:cNvSpPr txBox="1"/>
              <p:nvPr/>
            </p:nvSpPr>
            <p:spPr>
              <a:xfrm>
                <a:off x="2305826" y="4789792"/>
                <a:ext cx="598358" cy="41955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FC</a:t>
                </a:r>
                <a:r>
                  <a:rPr kumimoji="1" lang="en-US" altLang="ja-JP" sz="2000" b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kumimoji="1" lang="ja-JP" altLang="en-US" sz="20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フランジ右">
                <a:extLst>
                  <a:ext uri="{FF2B5EF4-FFF2-40B4-BE49-F238E27FC236}">
                    <a16:creationId xmlns:a16="http://schemas.microsoft.com/office/drawing/2014/main" id="{76762A8B-B702-40AC-B56B-42BB713BEDA8}"/>
                  </a:ext>
                </a:extLst>
              </p:cNvPr>
              <p:cNvSpPr/>
              <p:nvPr/>
            </p:nvSpPr>
            <p:spPr>
              <a:xfrm flipH="1">
                <a:off x="987006" y="3937249"/>
                <a:ext cx="87736" cy="63788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5" name="フランジ右">
                <a:extLst>
                  <a:ext uri="{FF2B5EF4-FFF2-40B4-BE49-F238E27FC236}">
                    <a16:creationId xmlns:a16="http://schemas.microsoft.com/office/drawing/2014/main" id="{D420A9FB-CE27-4894-9EA6-3FD5EF51CDF3}"/>
                  </a:ext>
                </a:extLst>
              </p:cNvPr>
              <p:cNvSpPr/>
              <p:nvPr/>
            </p:nvSpPr>
            <p:spPr>
              <a:xfrm rot="5400000">
                <a:off x="1518829" y="4468997"/>
                <a:ext cx="85351" cy="65571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6" name="フランジ右">
                <a:extLst>
                  <a:ext uri="{FF2B5EF4-FFF2-40B4-BE49-F238E27FC236}">
                    <a16:creationId xmlns:a16="http://schemas.microsoft.com/office/drawing/2014/main" id="{5212D966-2EC4-4E89-AD50-8723F0C8F936}"/>
                  </a:ext>
                </a:extLst>
              </p:cNvPr>
              <p:cNvSpPr/>
              <p:nvPr/>
            </p:nvSpPr>
            <p:spPr>
              <a:xfrm rot="5400000" flipH="1">
                <a:off x="1254928" y="3688435"/>
                <a:ext cx="85351" cy="12390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6570D55B-C847-4320-A9C6-A8371D91C7C4}"/>
                  </a:ext>
                </a:extLst>
              </p:cNvPr>
              <p:cNvGrpSpPr/>
              <p:nvPr/>
            </p:nvGrpSpPr>
            <p:grpSpPr>
              <a:xfrm>
                <a:off x="1398181" y="5062419"/>
                <a:ext cx="328013" cy="168745"/>
                <a:chOff x="8550933" y="9545325"/>
                <a:chExt cx="2737314" cy="1447560"/>
              </a:xfrm>
            </p:grpSpPr>
            <p:sp>
              <p:nvSpPr>
                <p:cNvPr id="181" name="めくら">
                  <a:extLst>
                    <a:ext uri="{FF2B5EF4-FFF2-40B4-BE49-F238E27FC236}">
                      <a16:creationId xmlns:a16="http://schemas.microsoft.com/office/drawing/2014/main" id="{293FFD29-2B3F-4234-ABFC-F18FA57ED191}"/>
                    </a:ext>
                  </a:extLst>
                </p:cNvPr>
                <p:cNvSpPr/>
                <p:nvPr/>
              </p:nvSpPr>
              <p:spPr>
                <a:xfrm rot="10800000">
                  <a:off x="10853568" y="9578723"/>
                  <a:ext cx="434679" cy="1389227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2" name="めくら">
                  <a:extLst>
                    <a:ext uri="{FF2B5EF4-FFF2-40B4-BE49-F238E27FC236}">
                      <a16:creationId xmlns:a16="http://schemas.microsoft.com/office/drawing/2014/main" id="{3D8EA1D2-4B14-4633-BBF6-E230472A29E3}"/>
                    </a:ext>
                  </a:extLst>
                </p:cNvPr>
                <p:cNvSpPr/>
                <p:nvPr/>
              </p:nvSpPr>
              <p:spPr>
                <a:xfrm rot="10800000">
                  <a:off x="8550933" y="9545325"/>
                  <a:ext cx="434680" cy="1447560"/>
                </a:xfrm>
                <a:prstGeom prst="rect">
                  <a:avLst/>
                </a:prstGeom>
                <a:solidFill>
                  <a:srgbClr val="00B0F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28" name="めくら">
                <a:extLst>
                  <a:ext uri="{FF2B5EF4-FFF2-40B4-BE49-F238E27FC236}">
                    <a16:creationId xmlns:a16="http://schemas.microsoft.com/office/drawing/2014/main" id="{34EE1DED-BF53-4D8E-9974-509A837B8844}"/>
                  </a:ext>
                </a:extLst>
              </p:cNvPr>
              <p:cNvSpPr/>
              <p:nvPr/>
            </p:nvSpPr>
            <p:spPr>
              <a:xfrm>
                <a:off x="1412967" y="5357991"/>
                <a:ext cx="301975" cy="5455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9" name="めくら">
                <a:extLst>
                  <a:ext uri="{FF2B5EF4-FFF2-40B4-BE49-F238E27FC236}">
                    <a16:creationId xmlns:a16="http://schemas.microsoft.com/office/drawing/2014/main" id="{500C6A47-6F69-4D71-BFDB-EBFE51D4D0FA}"/>
                  </a:ext>
                </a:extLst>
              </p:cNvPr>
              <p:cNvSpPr/>
              <p:nvPr/>
            </p:nvSpPr>
            <p:spPr>
              <a:xfrm>
                <a:off x="1503008" y="5481556"/>
                <a:ext cx="130222" cy="11996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0" name="めくら">
                <a:extLst>
                  <a:ext uri="{FF2B5EF4-FFF2-40B4-BE49-F238E27FC236}">
                    <a16:creationId xmlns:a16="http://schemas.microsoft.com/office/drawing/2014/main" id="{4E264973-E69F-47C4-B5C5-38AA52EA2B05}"/>
                  </a:ext>
                </a:extLst>
              </p:cNvPr>
              <p:cNvSpPr/>
              <p:nvPr/>
            </p:nvSpPr>
            <p:spPr>
              <a:xfrm>
                <a:off x="1494780" y="5415652"/>
                <a:ext cx="150987" cy="14688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1" name="めくら">
                <a:extLst>
                  <a:ext uri="{FF2B5EF4-FFF2-40B4-BE49-F238E27FC236}">
                    <a16:creationId xmlns:a16="http://schemas.microsoft.com/office/drawing/2014/main" id="{4E7C1A3F-82C4-45A0-A9A4-321057ED932E}"/>
                  </a:ext>
                </a:extLst>
              </p:cNvPr>
              <p:cNvSpPr/>
              <p:nvPr/>
            </p:nvSpPr>
            <p:spPr>
              <a:xfrm>
                <a:off x="1488058" y="5606518"/>
                <a:ext cx="150987" cy="4196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2" name="十字形 31">
                <a:extLst>
                  <a:ext uri="{FF2B5EF4-FFF2-40B4-BE49-F238E27FC236}">
                    <a16:creationId xmlns:a16="http://schemas.microsoft.com/office/drawing/2014/main" id="{E02D75DE-05C9-49FB-9E42-9F065A585FCF}"/>
                  </a:ext>
                </a:extLst>
              </p:cNvPr>
              <p:cNvSpPr/>
              <p:nvPr/>
            </p:nvSpPr>
            <p:spPr>
              <a:xfrm>
                <a:off x="1439309" y="5599740"/>
                <a:ext cx="85697" cy="84267"/>
              </a:xfrm>
              <a:prstGeom prst="plus">
                <a:avLst>
                  <a:gd name="adj" fmla="val 3352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3" name="円/楕円 424">
                <a:extLst>
                  <a:ext uri="{FF2B5EF4-FFF2-40B4-BE49-F238E27FC236}">
                    <a16:creationId xmlns:a16="http://schemas.microsoft.com/office/drawing/2014/main" id="{495EA99D-65CE-4957-A13E-9B62E7F86FBD}"/>
                  </a:ext>
                </a:extLst>
              </p:cNvPr>
              <p:cNvSpPr/>
              <p:nvPr/>
            </p:nvSpPr>
            <p:spPr>
              <a:xfrm>
                <a:off x="1468484" y="5624288"/>
                <a:ext cx="26295" cy="25581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08558286-3EFA-405B-9291-B2010395C8F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25926" y="4053514"/>
                <a:ext cx="329524" cy="408558"/>
                <a:chOff x="2534719" y="960227"/>
                <a:chExt cx="3626712" cy="4622226"/>
              </a:xfrm>
            </p:grpSpPr>
            <p:sp>
              <p:nvSpPr>
                <p:cNvPr id="98" name="正方形/長方形 97">
                  <a:extLst>
                    <a:ext uri="{FF2B5EF4-FFF2-40B4-BE49-F238E27FC236}">
                      <a16:creationId xmlns:a16="http://schemas.microsoft.com/office/drawing/2014/main" id="{423DE09B-C3D5-4169-B5FB-D32B2D51F9E6}"/>
                    </a:ext>
                  </a:extLst>
                </p:cNvPr>
                <p:cNvSpPr/>
                <p:nvPr/>
              </p:nvSpPr>
              <p:spPr>
                <a:xfrm>
                  <a:off x="2598465" y="4061178"/>
                  <a:ext cx="540000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grpSp>
              <p:nvGrpSpPr>
                <p:cNvPr id="99" name="グループ化 98">
                  <a:extLst>
                    <a:ext uri="{FF2B5EF4-FFF2-40B4-BE49-F238E27FC236}">
                      <a16:creationId xmlns:a16="http://schemas.microsoft.com/office/drawing/2014/main" id="{48C9CBBF-1B5B-4644-9F4F-70BD8C7422EA}"/>
                    </a:ext>
                  </a:extLst>
                </p:cNvPr>
                <p:cNvGrpSpPr/>
                <p:nvPr/>
              </p:nvGrpSpPr>
              <p:grpSpPr>
                <a:xfrm>
                  <a:off x="2534719" y="960227"/>
                  <a:ext cx="3626712" cy="4622226"/>
                  <a:chOff x="3767210" y="1399673"/>
                  <a:chExt cx="3626712" cy="4622226"/>
                </a:xfrm>
              </p:grpSpPr>
              <p:grpSp>
                <p:nvGrpSpPr>
                  <p:cNvPr id="100" name="グループ化 99">
                    <a:extLst>
                      <a:ext uri="{FF2B5EF4-FFF2-40B4-BE49-F238E27FC236}">
                        <a16:creationId xmlns:a16="http://schemas.microsoft.com/office/drawing/2014/main" id="{04B54A6D-C373-46C3-9389-4743DDFF8680}"/>
                      </a:ext>
                    </a:extLst>
                  </p:cNvPr>
                  <p:cNvGrpSpPr/>
                  <p:nvPr/>
                </p:nvGrpSpPr>
                <p:grpSpPr>
                  <a:xfrm>
                    <a:off x="3769250" y="4208272"/>
                    <a:ext cx="3624672" cy="1813627"/>
                    <a:chOff x="3769250" y="4208272"/>
                    <a:chExt cx="3624672" cy="1813627"/>
                  </a:xfrm>
                </p:grpSpPr>
                <p:sp>
                  <p:nvSpPr>
                    <p:cNvPr id="145" name="正方形/長方形 144">
                      <a:extLst>
                        <a:ext uri="{FF2B5EF4-FFF2-40B4-BE49-F238E27FC236}">
                          <a16:creationId xmlns:a16="http://schemas.microsoft.com/office/drawing/2014/main" id="{E58F1FEA-7977-40F2-A9EE-F8AAC901CAD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045963" y="5090272"/>
                      <a:ext cx="1800000" cy="36000"/>
                    </a:xfrm>
                    <a:prstGeom prst="rect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46" name="正方形/長方形 145">
                      <a:extLst>
                        <a:ext uri="{FF2B5EF4-FFF2-40B4-BE49-F238E27FC236}">
                          <a16:creationId xmlns:a16="http://schemas.microsoft.com/office/drawing/2014/main" id="{1FA39042-96C8-4B5C-A982-4579302F683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769250" y="5554269"/>
                      <a:ext cx="3624672" cy="181825"/>
                    </a:xfrm>
                    <a:prstGeom prst="rect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7" name="正方形/長方形 146">
                      <a:extLst>
                        <a:ext uri="{FF2B5EF4-FFF2-40B4-BE49-F238E27FC236}">
                          <a16:creationId xmlns:a16="http://schemas.microsoft.com/office/drawing/2014/main" id="{2CD21DA9-EA8E-47CB-A897-F136A08E86F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53356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8" name="正方形/長方形 147">
                      <a:extLst>
                        <a:ext uri="{FF2B5EF4-FFF2-40B4-BE49-F238E27FC236}">
                          <a16:creationId xmlns:a16="http://schemas.microsoft.com/office/drawing/2014/main" id="{23A77112-13F6-4A2A-8CD1-93F8FE9DD21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639692" y="5405067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9" name="正方形/長方形 148">
                      <a:extLst>
                        <a:ext uri="{FF2B5EF4-FFF2-40B4-BE49-F238E27FC236}">
                          <a16:creationId xmlns:a16="http://schemas.microsoft.com/office/drawing/2014/main" id="{020314CD-5AEB-4141-9AE2-D95C1A54AE8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20042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0" name="正方形/長方形 149">
                      <a:extLst>
                        <a:ext uri="{FF2B5EF4-FFF2-40B4-BE49-F238E27FC236}">
                          <a16:creationId xmlns:a16="http://schemas.microsoft.com/office/drawing/2014/main" id="{46097730-71D7-48DF-AD02-48D7BD6131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184463" y="5405067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1" name="正方形/長方形 150">
                      <a:extLst>
                        <a:ext uri="{FF2B5EF4-FFF2-40B4-BE49-F238E27FC236}">
                          <a16:creationId xmlns:a16="http://schemas.microsoft.com/office/drawing/2014/main" id="{399BD45F-F91D-4381-94C8-44C33F62CA9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108721" y="497043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2" name="正方形/長方形 151">
                      <a:extLst>
                        <a:ext uri="{FF2B5EF4-FFF2-40B4-BE49-F238E27FC236}">
                          <a16:creationId xmlns:a16="http://schemas.microsoft.com/office/drawing/2014/main" id="{3D333CB8-371E-41AC-81D3-D38E5DFA22C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87081" y="5010249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3" name="正方形/長方形 152">
                      <a:extLst>
                        <a:ext uri="{FF2B5EF4-FFF2-40B4-BE49-F238E27FC236}">
                          <a16:creationId xmlns:a16="http://schemas.microsoft.com/office/drawing/2014/main" id="{ABCCEB68-E786-4C59-8089-B33C225309AE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500377" y="495687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4" name="正方形/長方形 153">
                      <a:extLst>
                        <a:ext uri="{FF2B5EF4-FFF2-40B4-BE49-F238E27FC236}">
                          <a16:creationId xmlns:a16="http://schemas.microsoft.com/office/drawing/2014/main" id="{450CF7EE-C410-4C43-94EE-292D6983D64F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120003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5" name="正方形/長方形 154">
                      <a:extLst>
                        <a:ext uri="{FF2B5EF4-FFF2-40B4-BE49-F238E27FC236}">
                          <a16:creationId xmlns:a16="http://schemas.microsoft.com/office/drawing/2014/main" id="{584840B8-6BE4-475B-A20D-CAF6AFE6CBB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669527" y="5017294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6" name="正方形/長方形 155">
                      <a:extLst>
                        <a:ext uri="{FF2B5EF4-FFF2-40B4-BE49-F238E27FC236}">
                          <a16:creationId xmlns:a16="http://schemas.microsoft.com/office/drawing/2014/main" id="{2CE9F521-4B4B-4368-844C-FF6DAA150355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719448" y="497043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7" name="正方形/長方形 156">
                      <a:extLst>
                        <a:ext uri="{FF2B5EF4-FFF2-40B4-BE49-F238E27FC236}">
                          <a16:creationId xmlns:a16="http://schemas.microsoft.com/office/drawing/2014/main" id="{65634696-B59C-45A1-A72A-12F5F55C93F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095074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8" name="正方形/長方形 157">
                      <a:extLst>
                        <a:ext uri="{FF2B5EF4-FFF2-40B4-BE49-F238E27FC236}">
                          <a16:creationId xmlns:a16="http://schemas.microsoft.com/office/drawing/2014/main" id="{610C9C92-1DDC-4EE6-9802-04F9CA7F6CC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50908" y="5017844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59" name="正方形/長方形 158">
                      <a:extLst>
                        <a:ext uri="{FF2B5EF4-FFF2-40B4-BE49-F238E27FC236}">
                          <a16:creationId xmlns:a16="http://schemas.microsoft.com/office/drawing/2014/main" id="{4D8EAA6A-C200-471A-B646-67898690037F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701061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60" name="正方形/長方形 159">
                      <a:extLst>
                        <a:ext uri="{FF2B5EF4-FFF2-40B4-BE49-F238E27FC236}">
                          <a16:creationId xmlns:a16="http://schemas.microsoft.com/office/drawing/2014/main" id="{7688B64C-92DF-4678-A40F-28DB00A3D0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7490" y="4949121"/>
                      <a:ext cx="226542" cy="104549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61" name="正方形/長方形 160">
                      <a:extLst>
                        <a:ext uri="{FF2B5EF4-FFF2-40B4-BE49-F238E27FC236}">
                          <a16:creationId xmlns:a16="http://schemas.microsoft.com/office/drawing/2014/main" id="{8E73BE43-7717-4404-B475-DD2C2D4FBC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3138" y="4956877"/>
                      <a:ext cx="226542" cy="104549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62" name="正方形/長方形 161">
                      <a:extLst>
                        <a:ext uri="{FF2B5EF4-FFF2-40B4-BE49-F238E27FC236}">
                          <a16:creationId xmlns:a16="http://schemas.microsoft.com/office/drawing/2014/main" id="{6B742235-BCE2-436E-835F-8EB59249A9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9065" y="4976405"/>
                      <a:ext cx="226542" cy="104549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63" name="正方形/長方形 162">
                      <a:extLst>
                        <a:ext uri="{FF2B5EF4-FFF2-40B4-BE49-F238E27FC236}">
                          <a16:creationId xmlns:a16="http://schemas.microsoft.com/office/drawing/2014/main" id="{AD4EF960-1AA3-43A9-B83F-407F2C67696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786440" y="548098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4" name="正方形/長方形 163">
                      <a:extLst>
                        <a:ext uri="{FF2B5EF4-FFF2-40B4-BE49-F238E27FC236}">
                          <a16:creationId xmlns:a16="http://schemas.microsoft.com/office/drawing/2014/main" id="{643F6BE3-BE18-4B67-9F07-6A1FCC0B6BF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132503" y="547893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5" name="正方形/長方形 164">
                      <a:extLst>
                        <a:ext uri="{FF2B5EF4-FFF2-40B4-BE49-F238E27FC236}">
                          <a16:creationId xmlns:a16="http://schemas.microsoft.com/office/drawing/2014/main" id="{A6727676-3508-4B46-8C89-C670796E0F5A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501358" y="547893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6" name="正方形/長方形 165">
                      <a:extLst>
                        <a:ext uri="{FF2B5EF4-FFF2-40B4-BE49-F238E27FC236}">
                          <a16:creationId xmlns:a16="http://schemas.microsoft.com/office/drawing/2014/main" id="{02DB9CEE-8670-4490-9760-1BE749E1F5A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673913" y="548006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7" name="正方形/長方形 166">
                      <a:extLst>
                        <a:ext uri="{FF2B5EF4-FFF2-40B4-BE49-F238E27FC236}">
                          <a16:creationId xmlns:a16="http://schemas.microsoft.com/office/drawing/2014/main" id="{4AE3DCC4-F01E-4D39-AB24-8533D8891749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665078" y="5490060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8" name="正方形/長方形 167">
                      <a:extLst>
                        <a:ext uri="{FF2B5EF4-FFF2-40B4-BE49-F238E27FC236}">
                          <a16:creationId xmlns:a16="http://schemas.microsoft.com/office/drawing/2014/main" id="{9C3AC322-A337-494C-B945-317A1D805DC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485628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69" name="正方形/長方形 168">
                      <a:extLst>
                        <a:ext uri="{FF2B5EF4-FFF2-40B4-BE49-F238E27FC236}">
                          <a16:creationId xmlns:a16="http://schemas.microsoft.com/office/drawing/2014/main" id="{C1EE9CAF-2F91-481F-A50B-8DF04E6D901C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026025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0" name="正方形/長方形 169">
                      <a:extLst>
                        <a:ext uri="{FF2B5EF4-FFF2-40B4-BE49-F238E27FC236}">
                          <a16:creationId xmlns:a16="http://schemas.microsoft.com/office/drawing/2014/main" id="{DE078FD4-8845-4E57-88C6-BE11107D1488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209849" y="5497194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1" name="正方形/長方形 170">
                      <a:extLst>
                        <a:ext uri="{FF2B5EF4-FFF2-40B4-BE49-F238E27FC236}">
                          <a16:creationId xmlns:a16="http://schemas.microsoft.com/office/drawing/2014/main" id="{FB8FACDB-CBB4-47AD-B84B-1F37B52E1DAB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646929" y="5493520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2" name="正方形/長方形 171">
                      <a:extLst>
                        <a:ext uri="{FF2B5EF4-FFF2-40B4-BE49-F238E27FC236}">
                          <a16:creationId xmlns:a16="http://schemas.microsoft.com/office/drawing/2014/main" id="{C5F2C072-66EE-4B36-B859-DCE08D786318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465978" y="5497194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3" name="正方形/長方形 172">
                      <a:extLst>
                        <a:ext uri="{FF2B5EF4-FFF2-40B4-BE49-F238E27FC236}">
                          <a16:creationId xmlns:a16="http://schemas.microsoft.com/office/drawing/2014/main" id="{31B25495-0C93-4271-9095-5DA8C84451F4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015607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4" name="正方形/長方形 173">
                      <a:extLst>
                        <a:ext uri="{FF2B5EF4-FFF2-40B4-BE49-F238E27FC236}">
                          <a16:creationId xmlns:a16="http://schemas.microsoft.com/office/drawing/2014/main" id="{94EA9386-9B6F-4070-A189-BB28C227BE3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174364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5" name="正方形/長方形 174">
                      <a:extLst>
                        <a:ext uri="{FF2B5EF4-FFF2-40B4-BE49-F238E27FC236}">
                          <a16:creationId xmlns:a16="http://schemas.microsoft.com/office/drawing/2014/main" id="{BBF5660F-233B-4252-A0F6-B076C028BB7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163037" y="5416355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76" name="正方形/長方形 175">
                      <a:extLst>
                        <a:ext uri="{FF2B5EF4-FFF2-40B4-BE49-F238E27FC236}">
                          <a16:creationId xmlns:a16="http://schemas.microsoft.com/office/drawing/2014/main" id="{0B9D9E0A-A5F1-46E1-9DC4-04EF4586C0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29386" y="4357480"/>
                      <a:ext cx="90617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7" name="正方形/長方形 176">
                      <a:extLst>
                        <a:ext uri="{FF2B5EF4-FFF2-40B4-BE49-F238E27FC236}">
                          <a16:creationId xmlns:a16="http://schemas.microsoft.com/office/drawing/2014/main" id="{733F4357-BDD9-4BF5-B34B-2D5FBD665E7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018310" y="4357480"/>
                      <a:ext cx="90617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78" name="正方形/長方形 177">
                      <a:extLst>
                        <a:ext uri="{FF2B5EF4-FFF2-40B4-BE49-F238E27FC236}">
                          <a16:creationId xmlns:a16="http://schemas.microsoft.com/office/drawing/2014/main" id="{8FA15E08-4FCC-461F-9C62-B095DC32AAA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19453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79" name="正方形/長方形 178">
                      <a:extLst>
                        <a:ext uri="{FF2B5EF4-FFF2-40B4-BE49-F238E27FC236}">
                          <a16:creationId xmlns:a16="http://schemas.microsoft.com/office/drawing/2014/main" id="{672B78FF-DD64-4C3F-B0DD-AF5A636ACB7D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970960" y="548006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80" name="正方形/長方形 179">
                      <a:extLst>
                        <a:ext uri="{FF2B5EF4-FFF2-40B4-BE49-F238E27FC236}">
                          <a16:creationId xmlns:a16="http://schemas.microsoft.com/office/drawing/2014/main" id="{F68CD5D9-1EB2-4698-B325-82E7A2AE4B9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85119" y="4357480"/>
                      <a:ext cx="90335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</p:grpSp>
              <p:grpSp>
                <p:nvGrpSpPr>
                  <p:cNvPr id="101" name="グループ化 100">
                    <a:extLst>
                      <a:ext uri="{FF2B5EF4-FFF2-40B4-BE49-F238E27FC236}">
                        <a16:creationId xmlns:a16="http://schemas.microsoft.com/office/drawing/2014/main" id="{E6D7F568-C767-4F9E-AB1C-729DFE5607C6}"/>
                      </a:ext>
                    </a:extLst>
                  </p:cNvPr>
                  <p:cNvGrpSpPr/>
                  <p:nvPr/>
                </p:nvGrpSpPr>
                <p:grpSpPr>
                  <a:xfrm flipV="1">
                    <a:off x="3767210" y="1399673"/>
                    <a:ext cx="3624672" cy="3288916"/>
                    <a:chOff x="3769250" y="2732984"/>
                    <a:chExt cx="3624672" cy="3288916"/>
                  </a:xfrm>
                </p:grpSpPr>
                <p:sp>
                  <p:nvSpPr>
                    <p:cNvPr id="102" name="正方形/長方形 101">
                      <a:extLst>
                        <a:ext uri="{FF2B5EF4-FFF2-40B4-BE49-F238E27FC236}">
                          <a16:creationId xmlns:a16="http://schemas.microsoft.com/office/drawing/2014/main" id="{006D2C13-2CE5-489D-A500-47538DB2149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045963" y="5060434"/>
                      <a:ext cx="1800000" cy="36000"/>
                    </a:xfrm>
                    <a:prstGeom prst="rect">
                      <a:avLst/>
                    </a:prstGeom>
                    <a:solidFill>
                      <a:schemeClr val="tx1">
                        <a:lumMod val="65000"/>
                        <a:lumOff val="35000"/>
                      </a:schemeClr>
                    </a:solidFill>
                    <a:ln w="127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03" name="正方形/長方形 102">
                      <a:extLst>
                        <a:ext uri="{FF2B5EF4-FFF2-40B4-BE49-F238E27FC236}">
                          <a16:creationId xmlns:a16="http://schemas.microsoft.com/office/drawing/2014/main" id="{68E47274-4365-4B51-A864-797FDCE6287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769250" y="5554269"/>
                      <a:ext cx="3624672" cy="181825"/>
                    </a:xfrm>
                    <a:prstGeom prst="rect">
                      <a:avLst/>
                    </a:prstGeom>
                    <a:solidFill>
                      <a:schemeClr val="bg2">
                        <a:lumMod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4" name="正方形/長方形 103">
                      <a:extLst>
                        <a:ext uri="{FF2B5EF4-FFF2-40B4-BE49-F238E27FC236}">
                          <a16:creationId xmlns:a16="http://schemas.microsoft.com/office/drawing/2014/main" id="{AA2537F0-19FD-4C0D-B2BE-03D93E0815E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53356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5" name="正方形/長方形 104">
                      <a:extLst>
                        <a:ext uri="{FF2B5EF4-FFF2-40B4-BE49-F238E27FC236}">
                          <a16:creationId xmlns:a16="http://schemas.microsoft.com/office/drawing/2014/main" id="{0B928C03-73F9-42F0-85AF-C531214FD9B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639692" y="5405067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6" name="正方形/長方形 105">
                      <a:extLst>
                        <a:ext uri="{FF2B5EF4-FFF2-40B4-BE49-F238E27FC236}">
                          <a16:creationId xmlns:a16="http://schemas.microsoft.com/office/drawing/2014/main" id="{2D895B05-8980-4B81-88A9-BCE5AE0DB52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20042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7" name="正方形/長方形 106">
                      <a:extLst>
                        <a:ext uri="{FF2B5EF4-FFF2-40B4-BE49-F238E27FC236}">
                          <a16:creationId xmlns:a16="http://schemas.microsoft.com/office/drawing/2014/main" id="{51EA9A35-3499-48F1-89E4-F8A2E2E60C6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184463" y="5405067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8" name="正方形/長方形 107">
                      <a:extLst>
                        <a:ext uri="{FF2B5EF4-FFF2-40B4-BE49-F238E27FC236}">
                          <a16:creationId xmlns:a16="http://schemas.microsoft.com/office/drawing/2014/main" id="{AC626AEF-25A0-4109-BCB0-8BB1EF36B4F5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108721" y="497043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09" name="正方形/長方形 108">
                      <a:extLst>
                        <a:ext uri="{FF2B5EF4-FFF2-40B4-BE49-F238E27FC236}">
                          <a16:creationId xmlns:a16="http://schemas.microsoft.com/office/drawing/2014/main" id="{EFC74063-17B1-4744-BC4F-AD3C1FCB068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87081" y="5010249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0" name="正方形/長方形 109">
                      <a:extLst>
                        <a:ext uri="{FF2B5EF4-FFF2-40B4-BE49-F238E27FC236}">
                          <a16:creationId xmlns:a16="http://schemas.microsoft.com/office/drawing/2014/main" id="{23F240DA-EB12-4C02-A12E-A1DEF3F01724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500377" y="495687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1" name="正方形/長方形 110">
                      <a:extLst>
                        <a:ext uri="{FF2B5EF4-FFF2-40B4-BE49-F238E27FC236}">
                          <a16:creationId xmlns:a16="http://schemas.microsoft.com/office/drawing/2014/main" id="{E1281FC3-CF88-4E83-BBEB-36DE5E767615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120003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2" name="正方形/長方形 111">
                      <a:extLst>
                        <a:ext uri="{FF2B5EF4-FFF2-40B4-BE49-F238E27FC236}">
                          <a16:creationId xmlns:a16="http://schemas.microsoft.com/office/drawing/2014/main" id="{BBDF4224-ECFA-47DA-819A-0F90E69C004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669527" y="5017294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3" name="正方形/長方形 112">
                      <a:extLst>
                        <a:ext uri="{FF2B5EF4-FFF2-40B4-BE49-F238E27FC236}">
                          <a16:creationId xmlns:a16="http://schemas.microsoft.com/office/drawing/2014/main" id="{704B9FF9-6A00-4084-937A-818F452E1729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719448" y="497043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4" name="正方形/長方形 113">
                      <a:extLst>
                        <a:ext uri="{FF2B5EF4-FFF2-40B4-BE49-F238E27FC236}">
                          <a16:creationId xmlns:a16="http://schemas.microsoft.com/office/drawing/2014/main" id="{7370BE51-B859-430F-A287-35111BDAE652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095074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5" name="正方形/長方形 114">
                      <a:extLst>
                        <a:ext uri="{FF2B5EF4-FFF2-40B4-BE49-F238E27FC236}">
                          <a16:creationId xmlns:a16="http://schemas.microsoft.com/office/drawing/2014/main" id="{8CCAD2F8-78BF-4E8D-96CF-F26D87DA51E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650908" y="5017844"/>
                      <a:ext cx="453084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6" name="正方形/長方形 115">
                      <a:extLst>
                        <a:ext uri="{FF2B5EF4-FFF2-40B4-BE49-F238E27FC236}">
                          <a16:creationId xmlns:a16="http://schemas.microsoft.com/office/drawing/2014/main" id="{B20465A5-ABBC-4F70-AF79-E74626E88BE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701061" y="4969577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7" name="正方形/長方形 116">
                      <a:extLst>
                        <a:ext uri="{FF2B5EF4-FFF2-40B4-BE49-F238E27FC236}">
                          <a16:creationId xmlns:a16="http://schemas.microsoft.com/office/drawing/2014/main" id="{5E257ECE-19A0-4E2A-9216-3EA23074EB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77490" y="4949121"/>
                      <a:ext cx="226542" cy="104549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8" name="正方形/長方形 117">
                      <a:extLst>
                        <a:ext uri="{FF2B5EF4-FFF2-40B4-BE49-F238E27FC236}">
                          <a16:creationId xmlns:a16="http://schemas.microsoft.com/office/drawing/2014/main" id="{D44703ED-3801-4B3A-9D6E-B82E6070FC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03138" y="4956877"/>
                      <a:ext cx="226542" cy="104549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19" name="正方形/長方形 118">
                      <a:extLst>
                        <a:ext uri="{FF2B5EF4-FFF2-40B4-BE49-F238E27FC236}">
                          <a16:creationId xmlns:a16="http://schemas.microsoft.com/office/drawing/2014/main" id="{C14A8CEF-F375-477E-AEB9-0E1E610547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9065" y="4976405"/>
                      <a:ext cx="226542" cy="104549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20" name="正方形/長方形 119">
                      <a:extLst>
                        <a:ext uri="{FF2B5EF4-FFF2-40B4-BE49-F238E27FC236}">
                          <a16:creationId xmlns:a16="http://schemas.microsoft.com/office/drawing/2014/main" id="{A96B72B9-DE4D-4469-B6AD-3F2178229CAA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786440" y="548098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1" name="正方形/長方形 120">
                      <a:extLst>
                        <a:ext uri="{FF2B5EF4-FFF2-40B4-BE49-F238E27FC236}">
                          <a16:creationId xmlns:a16="http://schemas.microsoft.com/office/drawing/2014/main" id="{308A0C4F-95F6-421E-BBE9-ABDE4E91A37C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132503" y="547893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>
                      <a:extLst>
                        <a:ext uri="{FF2B5EF4-FFF2-40B4-BE49-F238E27FC236}">
                          <a16:creationId xmlns:a16="http://schemas.microsoft.com/office/drawing/2014/main" id="{EC975D0C-4E72-4E6A-B1F5-4DA1DDCF4609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501358" y="547893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>
                      <a:extLst>
                        <a:ext uri="{FF2B5EF4-FFF2-40B4-BE49-F238E27FC236}">
                          <a16:creationId xmlns:a16="http://schemas.microsoft.com/office/drawing/2014/main" id="{BED9D564-8AA9-4E6F-A632-877D1128FEC6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673913" y="548006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4" name="正方形/長方形 123">
                      <a:extLst>
                        <a:ext uri="{FF2B5EF4-FFF2-40B4-BE49-F238E27FC236}">
                          <a16:creationId xmlns:a16="http://schemas.microsoft.com/office/drawing/2014/main" id="{7169DEC2-FB56-4613-B5F5-5AC7BCCE4C22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665078" y="5490060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5" name="正方形/長方形 124">
                      <a:extLst>
                        <a:ext uri="{FF2B5EF4-FFF2-40B4-BE49-F238E27FC236}">
                          <a16:creationId xmlns:a16="http://schemas.microsoft.com/office/drawing/2014/main" id="{DD459513-DD8E-482F-8C2C-6637C770EBC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5485628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6" name="正方形/長方形 125">
                      <a:extLst>
                        <a:ext uri="{FF2B5EF4-FFF2-40B4-BE49-F238E27FC236}">
                          <a16:creationId xmlns:a16="http://schemas.microsoft.com/office/drawing/2014/main" id="{06A91DE1-8910-488A-837D-EB631E0211A6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026025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7" name="正方形/長方形 126">
                      <a:extLst>
                        <a:ext uri="{FF2B5EF4-FFF2-40B4-BE49-F238E27FC236}">
                          <a16:creationId xmlns:a16="http://schemas.microsoft.com/office/drawing/2014/main" id="{7B2ED8DF-F731-4A92-B9F3-B341B7E51199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209849" y="5497194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8" name="正方形/長方形 127">
                      <a:extLst>
                        <a:ext uri="{FF2B5EF4-FFF2-40B4-BE49-F238E27FC236}">
                          <a16:creationId xmlns:a16="http://schemas.microsoft.com/office/drawing/2014/main" id="{FDC44DF8-06C3-4E5D-B628-C1A53F602A12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646929" y="5493520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29" name="正方形/長方形 128">
                      <a:extLst>
                        <a:ext uri="{FF2B5EF4-FFF2-40B4-BE49-F238E27FC236}">
                          <a16:creationId xmlns:a16="http://schemas.microsoft.com/office/drawing/2014/main" id="{087789F6-BCDA-4AEB-992E-F038CC15A44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6465978" y="5497194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0" name="正方形/長方形 129">
                      <a:extLst>
                        <a:ext uri="{FF2B5EF4-FFF2-40B4-BE49-F238E27FC236}">
                          <a16:creationId xmlns:a16="http://schemas.microsoft.com/office/drawing/2014/main" id="{D9566CB2-7CB7-48DD-A10F-1F109A5CB44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015607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1" name="正方形/長方形 130">
                      <a:extLst>
                        <a:ext uri="{FF2B5EF4-FFF2-40B4-BE49-F238E27FC236}">
                          <a16:creationId xmlns:a16="http://schemas.microsoft.com/office/drawing/2014/main" id="{909599DD-9BA4-4223-8A64-684D556332DA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7174364" y="5488819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2" name="正方形/長方形 131">
                      <a:extLst>
                        <a:ext uri="{FF2B5EF4-FFF2-40B4-BE49-F238E27FC236}">
                          <a16:creationId xmlns:a16="http://schemas.microsoft.com/office/drawing/2014/main" id="{5FAD8B2D-A12C-41E7-BE98-4DB347F141A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163037" y="5416355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33" name="正方形/長方形 132">
                      <a:extLst>
                        <a:ext uri="{FF2B5EF4-FFF2-40B4-BE49-F238E27FC236}">
                          <a16:creationId xmlns:a16="http://schemas.microsoft.com/office/drawing/2014/main" id="{40375DE1-6CD7-425B-9E1C-903EECB9078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029386" y="4357480"/>
                      <a:ext cx="90617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4" name="正方形/長方形 133">
                      <a:extLst>
                        <a:ext uri="{FF2B5EF4-FFF2-40B4-BE49-F238E27FC236}">
                          <a16:creationId xmlns:a16="http://schemas.microsoft.com/office/drawing/2014/main" id="{02A29562-B603-4E02-B7A7-D5E31135EE0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018310" y="4357480"/>
                      <a:ext cx="90617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5" name="正方形/長方形 134">
                      <a:extLst>
                        <a:ext uri="{FF2B5EF4-FFF2-40B4-BE49-F238E27FC236}">
                          <a16:creationId xmlns:a16="http://schemas.microsoft.com/office/drawing/2014/main" id="{6980875D-E001-41A2-A7F8-3A9DC688898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19453" y="5399654"/>
                      <a:ext cx="22654" cy="4545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36" name="正方形/長方形 135">
                      <a:extLst>
                        <a:ext uri="{FF2B5EF4-FFF2-40B4-BE49-F238E27FC236}">
                          <a16:creationId xmlns:a16="http://schemas.microsoft.com/office/drawing/2014/main" id="{DF3EB0DB-511A-42E4-A906-F34C84EAEB92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970960" y="5480062"/>
                      <a:ext cx="144987" cy="31819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altLang="ja-JP" dirty="0"/>
                    </a:p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37" name="正方形/長方形 136">
                      <a:extLst>
                        <a:ext uri="{FF2B5EF4-FFF2-40B4-BE49-F238E27FC236}">
                          <a16:creationId xmlns:a16="http://schemas.microsoft.com/office/drawing/2014/main" id="{31500FFE-33C5-4B67-89B8-EAF3E4C762C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838721" y="4503585"/>
                      <a:ext cx="540000" cy="136369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38" name="正方形/長方形 137">
                      <a:extLst>
                        <a:ext uri="{FF2B5EF4-FFF2-40B4-BE49-F238E27FC236}">
                          <a16:creationId xmlns:a16="http://schemas.microsoft.com/office/drawing/2014/main" id="{4B9B7546-73CE-42F3-879E-3677015D6363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291618" y="4451989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39" name="正方形/長方形 138">
                      <a:extLst>
                        <a:ext uri="{FF2B5EF4-FFF2-40B4-BE49-F238E27FC236}">
                          <a16:creationId xmlns:a16="http://schemas.microsoft.com/office/drawing/2014/main" id="{B1D42DE0-FF09-462D-A573-2510D302A127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081844" y="4451989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0" name="正方形/長方形 139">
                      <a:extLst>
                        <a:ext uri="{FF2B5EF4-FFF2-40B4-BE49-F238E27FC236}">
                          <a16:creationId xmlns:a16="http://schemas.microsoft.com/office/drawing/2014/main" id="{52DC3D3F-E6FD-4CD2-BD8B-F657C7839AB6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852620" y="4451989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1" name="正方形/長方形 140">
                      <a:extLst>
                        <a:ext uri="{FF2B5EF4-FFF2-40B4-BE49-F238E27FC236}">
                          <a16:creationId xmlns:a16="http://schemas.microsoft.com/office/drawing/2014/main" id="{B473459B-C55B-496C-96D5-BF6113C70BB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185119" y="4357480"/>
                      <a:ext cx="90335" cy="952658"/>
                    </a:xfrm>
                    <a:prstGeom prst="rect">
                      <a:avLst/>
                    </a:pr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 dirty="0"/>
                    </a:p>
                  </p:txBody>
                </p:sp>
                <p:sp>
                  <p:nvSpPr>
                    <p:cNvPr id="142" name="正方形/長方形 141">
                      <a:extLst>
                        <a:ext uri="{FF2B5EF4-FFF2-40B4-BE49-F238E27FC236}">
                          <a16:creationId xmlns:a16="http://schemas.microsoft.com/office/drawing/2014/main" id="{341CB64D-0180-4B90-8660-F69E5B6FBAB0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291618" y="2732984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3" name="正方形/長方形 142">
                      <a:extLst>
                        <a:ext uri="{FF2B5EF4-FFF2-40B4-BE49-F238E27FC236}">
                          <a16:creationId xmlns:a16="http://schemas.microsoft.com/office/drawing/2014/main" id="{29085697-93FA-41E4-B86E-5141DE4527E7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4081844" y="2732984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  <p:sp>
                  <p:nvSpPr>
                    <p:cNvPr id="144" name="正方形/長方形 143">
                      <a:extLst>
                        <a:ext uri="{FF2B5EF4-FFF2-40B4-BE49-F238E27FC236}">
                          <a16:creationId xmlns:a16="http://schemas.microsoft.com/office/drawing/2014/main" id="{EC21B970-DA4F-4E1D-8700-25CCFB2F250A}"/>
                        </a:ext>
                      </a:extLst>
                    </p:cNvPr>
                    <p:cNvSpPr/>
                    <p:nvPr/>
                  </p:nvSpPr>
                  <p:spPr>
                    <a:xfrm flipH="1" flipV="1">
                      <a:off x="3852620" y="2732984"/>
                      <a:ext cx="90617" cy="23180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/>
                    </a:p>
                  </p:txBody>
                </p:sp>
              </p:grpSp>
            </p:grpSp>
          </p:grpSp>
          <p:sp>
            <p:nvSpPr>
              <p:cNvPr id="35" name="フランジ右">
                <a:extLst>
                  <a:ext uri="{FF2B5EF4-FFF2-40B4-BE49-F238E27FC236}">
                    <a16:creationId xmlns:a16="http://schemas.microsoft.com/office/drawing/2014/main" id="{B595C293-CB73-40C1-B878-2A812536D84E}"/>
                  </a:ext>
                </a:extLst>
              </p:cNvPr>
              <p:cNvSpPr/>
              <p:nvPr/>
            </p:nvSpPr>
            <p:spPr>
              <a:xfrm flipH="1">
                <a:off x="2066761" y="3937249"/>
                <a:ext cx="87736" cy="1131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" name="台形 35">
                <a:extLst>
                  <a:ext uri="{FF2B5EF4-FFF2-40B4-BE49-F238E27FC236}">
                    <a16:creationId xmlns:a16="http://schemas.microsoft.com/office/drawing/2014/main" id="{D3382708-6B73-4291-8340-F953C3E77C1D}"/>
                  </a:ext>
                </a:extLst>
              </p:cNvPr>
              <p:cNvSpPr/>
              <p:nvPr/>
            </p:nvSpPr>
            <p:spPr>
              <a:xfrm>
                <a:off x="1517938" y="6347585"/>
                <a:ext cx="107677" cy="99534"/>
              </a:xfrm>
              <a:prstGeom prst="trapezoi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4772ACEF-05B8-410A-9D99-C5171135E702}"/>
                  </a:ext>
                </a:extLst>
              </p:cNvPr>
              <p:cNvGrpSpPr/>
              <p:nvPr/>
            </p:nvGrpSpPr>
            <p:grpSpPr>
              <a:xfrm rot="5400000">
                <a:off x="2284946" y="4132285"/>
                <a:ext cx="75618" cy="478845"/>
                <a:chOff x="17357414" y="12904596"/>
                <a:chExt cx="648670" cy="3996000"/>
              </a:xfrm>
            </p:grpSpPr>
            <p:sp>
              <p:nvSpPr>
                <p:cNvPr id="90" name="正方形/長方形 89">
                  <a:extLst>
                    <a:ext uri="{FF2B5EF4-FFF2-40B4-BE49-F238E27FC236}">
                      <a16:creationId xmlns:a16="http://schemas.microsoft.com/office/drawing/2014/main" id="{4682D08B-7B39-4F90-855C-D21B5D2AA193}"/>
                    </a:ext>
                  </a:extLst>
                </p:cNvPr>
                <p:cNvSpPr/>
                <p:nvPr/>
              </p:nvSpPr>
              <p:spPr>
                <a:xfrm>
                  <a:off x="17596334" y="12904596"/>
                  <a:ext cx="180000" cy="3996000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1" name="正方形/長方形 90">
                  <a:extLst>
                    <a:ext uri="{FF2B5EF4-FFF2-40B4-BE49-F238E27FC236}">
                      <a16:creationId xmlns:a16="http://schemas.microsoft.com/office/drawing/2014/main" id="{D6C7EEB0-0566-4393-9E09-17347A7C05FD}"/>
                    </a:ext>
                  </a:extLst>
                </p:cNvPr>
                <p:cNvSpPr/>
                <p:nvPr/>
              </p:nvSpPr>
              <p:spPr>
                <a:xfrm>
                  <a:off x="17366574" y="14393262"/>
                  <a:ext cx="639510" cy="68543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2" name="正方形/長方形 91">
                  <a:extLst>
                    <a:ext uri="{FF2B5EF4-FFF2-40B4-BE49-F238E27FC236}">
                      <a16:creationId xmlns:a16="http://schemas.microsoft.com/office/drawing/2014/main" id="{563C9CCE-212C-43E9-A19F-0CC8751FC40C}"/>
                    </a:ext>
                  </a:extLst>
                </p:cNvPr>
                <p:cNvSpPr/>
                <p:nvPr/>
              </p:nvSpPr>
              <p:spPr>
                <a:xfrm>
                  <a:off x="17434334" y="13481082"/>
                  <a:ext cx="504000" cy="180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3" name="正方形/長方形 92">
                  <a:extLst>
                    <a:ext uri="{FF2B5EF4-FFF2-40B4-BE49-F238E27FC236}">
                      <a16:creationId xmlns:a16="http://schemas.microsoft.com/office/drawing/2014/main" id="{F97D03B2-2D35-41CD-A2B0-94469E92F4EB}"/>
                    </a:ext>
                  </a:extLst>
                </p:cNvPr>
                <p:cNvSpPr/>
                <p:nvPr/>
              </p:nvSpPr>
              <p:spPr>
                <a:xfrm>
                  <a:off x="17448574" y="13658602"/>
                  <a:ext cx="457190" cy="74167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4" name="正方形/長方形 93">
                  <a:extLst>
                    <a:ext uri="{FF2B5EF4-FFF2-40B4-BE49-F238E27FC236}">
                      <a16:creationId xmlns:a16="http://schemas.microsoft.com/office/drawing/2014/main" id="{B2A6E708-9F5E-4247-914A-522DA6EA86D6}"/>
                    </a:ext>
                  </a:extLst>
                </p:cNvPr>
                <p:cNvSpPr/>
                <p:nvPr/>
              </p:nvSpPr>
              <p:spPr>
                <a:xfrm>
                  <a:off x="17357414" y="1365861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5" name="正方形/長方形 94">
                  <a:extLst>
                    <a:ext uri="{FF2B5EF4-FFF2-40B4-BE49-F238E27FC236}">
                      <a16:creationId xmlns:a16="http://schemas.microsoft.com/office/drawing/2014/main" id="{985E331C-4A5D-47D5-8082-2FB95AA21732}"/>
                    </a:ext>
                  </a:extLst>
                </p:cNvPr>
                <p:cNvSpPr/>
                <p:nvPr/>
              </p:nvSpPr>
              <p:spPr>
                <a:xfrm>
                  <a:off x="17357414" y="1387173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6" name="正方形/長方形 95">
                  <a:extLst>
                    <a:ext uri="{FF2B5EF4-FFF2-40B4-BE49-F238E27FC236}">
                      <a16:creationId xmlns:a16="http://schemas.microsoft.com/office/drawing/2014/main" id="{1AADB5EA-EC6F-4F21-B581-B5044B8AF38D}"/>
                    </a:ext>
                  </a:extLst>
                </p:cNvPr>
                <p:cNvSpPr/>
                <p:nvPr/>
              </p:nvSpPr>
              <p:spPr>
                <a:xfrm>
                  <a:off x="17357414" y="1429798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97" name="正方形/長方形 96">
                  <a:extLst>
                    <a:ext uri="{FF2B5EF4-FFF2-40B4-BE49-F238E27FC236}">
                      <a16:creationId xmlns:a16="http://schemas.microsoft.com/office/drawing/2014/main" id="{1497DD4E-18A5-4410-B571-B7FD485D599E}"/>
                    </a:ext>
                  </a:extLst>
                </p:cNvPr>
                <p:cNvSpPr/>
                <p:nvPr/>
              </p:nvSpPr>
              <p:spPr>
                <a:xfrm>
                  <a:off x="17357414" y="14084852"/>
                  <a:ext cx="639510" cy="10800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D619F4F0-EE18-4080-A6B7-6B063A2FD457}"/>
                  </a:ext>
                </a:extLst>
              </p:cNvPr>
              <p:cNvSpPr/>
              <p:nvPr/>
            </p:nvSpPr>
            <p:spPr>
              <a:xfrm rot="10800000">
                <a:off x="2243520" y="4311590"/>
                <a:ext cx="52823" cy="125899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フランジ右">
                <a:extLst>
                  <a:ext uri="{FF2B5EF4-FFF2-40B4-BE49-F238E27FC236}">
                    <a16:creationId xmlns:a16="http://schemas.microsoft.com/office/drawing/2014/main" id="{85283814-79A2-4323-92E4-FBB0E8F88904}"/>
                  </a:ext>
                </a:extLst>
              </p:cNvPr>
              <p:cNvSpPr/>
              <p:nvPr/>
            </p:nvSpPr>
            <p:spPr>
              <a:xfrm flipH="1">
                <a:off x="2066761" y="4461759"/>
                <a:ext cx="87736" cy="11316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0" name="フランジ右">
                <a:extLst>
                  <a:ext uri="{FF2B5EF4-FFF2-40B4-BE49-F238E27FC236}">
                    <a16:creationId xmlns:a16="http://schemas.microsoft.com/office/drawing/2014/main" id="{0A307B74-4A94-403A-BF8E-398969F7A2A4}"/>
                  </a:ext>
                </a:extLst>
              </p:cNvPr>
              <p:cNvSpPr/>
              <p:nvPr/>
            </p:nvSpPr>
            <p:spPr>
              <a:xfrm rot="5400000" flipH="1">
                <a:off x="1792144" y="3694480"/>
                <a:ext cx="85351" cy="11477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1" name="フランジ右">
                <a:extLst>
                  <a:ext uri="{FF2B5EF4-FFF2-40B4-BE49-F238E27FC236}">
                    <a16:creationId xmlns:a16="http://schemas.microsoft.com/office/drawing/2014/main" id="{6AE5A352-BD90-44AC-B643-00F5780F2593}"/>
                  </a:ext>
                </a:extLst>
              </p:cNvPr>
              <p:cNvSpPr/>
              <p:nvPr/>
            </p:nvSpPr>
            <p:spPr>
              <a:xfrm flipH="1">
                <a:off x="2154954" y="3937249"/>
                <a:ext cx="87736" cy="63788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2C44D02F-3981-4EE3-B670-625B23BB5B2C}"/>
                  </a:ext>
                </a:extLst>
              </p:cNvPr>
              <p:cNvSpPr/>
              <p:nvPr/>
            </p:nvSpPr>
            <p:spPr>
              <a:xfrm rot="10800000">
                <a:off x="1500419" y="4404495"/>
                <a:ext cx="129417" cy="125899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10EED9C0-10F4-4943-8E3F-4489874D2A00}"/>
                  </a:ext>
                </a:extLst>
              </p:cNvPr>
              <p:cNvSpPr/>
              <p:nvPr/>
            </p:nvSpPr>
            <p:spPr>
              <a:xfrm rot="10800000">
                <a:off x="1532458" y="4436066"/>
                <a:ext cx="64708" cy="6294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4" name="円/楕円 557">
                <a:extLst>
                  <a:ext uri="{FF2B5EF4-FFF2-40B4-BE49-F238E27FC236}">
                    <a16:creationId xmlns:a16="http://schemas.microsoft.com/office/drawing/2014/main" id="{64716664-07E5-416B-B580-58660390CDDE}"/>
                  </a:ext>
                </a:extLst>
              </p:cNvPr>
              <p:cNvSpPr/>
              <p:nvPr/>
            </p:nvSpPr>
            <p:spPr>
              <a:xfrm>
                <a:off x="1596143" y="4438217"/>
                <a:ext cx="18646" cy="181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5" name="円/楕円 558">
                <a:extLst>
                  <a:ext uri="{FF2B5EF4-FFF2-40B4-BE49-F238E27FC236}">
                    <a16:creationId xmlns:a16="http://schemas.microsoft.com/office/drawing/2014/main" id="{3372FC9E-F318-4062-8C24-3C1CD61A2780}"/>
                  </a:ext>
                </a:extLst>
              </p:cNvPr>
              <p:cNvSpPr/>
              <p:nvPr/>
            </p:nvSpPr>
            <p:spPr>
              <a:xfrm>
                <a:off x="1597056" y="4480153"/>
                <a:ext cx="18646" cy="181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" name="円/楕円 559">
                <a:extLst>
                  <a:ext uri="{FF2B5EF4-FFF2-40B4-BE49-F238E27FC236}">
                    <a16:creationId xmlns:a16="http://schemas.microsoft.com/office/drawing/2014/main" id="{1E88D9E9-7C63-4EF0-93DC-7653B02B8996}"/>
                  </a:ext>
                </a:extLst>
              </p:cNvPr>
              <p:cNvSpPr/>
              <p:nvPr/>
            </p:nvSpPr>
            <p:spPr>
              <a:xfrm>
                <a:off x="1509992" y="4439803"/>
                <a:ext cx="18646" cy="181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7" name="円/楕円 560">
                <a:extLst>
                  <a:ext uri="{FF2B5EF4-FFF2-40B4-BE49-F238E27FC236}">
                    <a16:creationId xmlns:a16="http://schemas.microsoft.com/office/drawing/2014/main" id="{DCB703CF-F8CB-485C-AEE9-233EFF81754B}"/>
                  </a:ext>
                </a:extLst>
              </p:cNvPr>
              <p:cNvSpPr/>
              <p:nvPr/>
            </p:nvSpPr>
            <p:spPr>
              <a:xfrm>
                <a:off x="1511719" y="4477363"/>
                <a:ext cx="18646" cy="1814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B1772883-E6AF-4372-9C6F-0129BC38B067}"/>
                  </a:ext>
                </a:extLst>
              </p:cNvPr>
              <p:cNvGrpSpPr/>
              <p:nvPr/>
            </p:nvGrpSpPr>
            <p:grpSpPr>
              <a:xfrm>
                <a:off x="1457276" y="4510044"/>
                <a:ext cx="215696" cy="63885"/>
                <a:chOff x="10900598" y="-13724855"/>
                <a:chExt cx="1800000" cy="548028"/>
              </a:xfrm>
            </p:grpSpPr>
            <p:sp>
              <p:nvSpPr>
                <p:cNvPr id="87" name="正方形/長方形 86">
                  <a:extLst>
                    <a:ext uri="{FF2B5EF4-FFF2-40B4-BE49-F238E27FC236}">
                      <a16:creationId xmlns:a16="http://schemas.microsoft.com/office/drawing/2014/main" id="{6D92213A-04BB-4CE5-B769-A8F5A72333AA}"/>
                    </a:ext>
                  </a:extLst>
                </p:cNvPr>
                <p:cNvSpPr/>
                <p:nvPr/>
              </p:nvSpPr>
              <p:spPr>
                <a:xfrm rot="10800000">
                  <a:off x="10909472" y="-13724855"/>
                  <a:ext cx="360000" cy="180000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88" name="正方形/長方形 87">
                  <a:extLst>
                    <a:ext uri="{FF2B5EF4-FFF2-40B4-BE49-F238E27FC236}">
                      <a16:creationId xmlns:a16="http://schemas.microsoft.com/office/drawing/2014/main" id="{8AE7A39A-B4AE-4F28-9408-128ACED347EB}"/>
                    </a:ext>
                  </a:extLst>
                </p:cNvPr>
                <p:cNvSpPr/>
                <p:nvPr/>
              </p:nvSpPr>
              <p:spPr>
                <a:xfrm rot="10800000">
                  <a:off x="12340597" y="-13721437"/>
                  <a:ext cx="360000" cy="180000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89" name="正方形/長方形 88">
                  <a:extLst>
                    <a:ext uri="{FF2B5EF4-FFF2-40B4-BE49-F238E27FC236}">
                      <a16:creationId xmlns:a16="http://schemas.microsoft.com/office/drawing/2014/main" id="{725D08C6-B6C1-4E42-9A14-6004CD336DE5}"/>
                    </a:ext>
                  </a:extLst>
                </p:cNvPr>
                <p:cNvSpPr/>
                <p:nvPr/>
              </p:nvSpPr>
              <p:spPr>
                <a:xfrm rot="10800000">
                  <a:off x="10900598" y="-13536827"/>
                  <a:ext cx="1800000" cy="360000"/>
                </a:xfrm>
                <a:prstGeom prst="rect">
                  <a:avLst/>
                </a:prstGeom>
                <a:solidFill>
                  <a:schemeClr val="bg2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DF4CAD56-44F3-4EEE-8C80-CD63CDC0E26B}"/>
                  </a:ext>
                </a:extLst>
              </p:cNvPr>
              <p:cNvSpPr/>
              <p:nvPr/>
            </p:nvSpPr>
            <p:spPr>
              <a:xfrm rot="10800000">
                <a:off x="1509634" y="4435055"/>
                <a:ext cx="34577" cy="62949"/>
              </a:xfrm>
              <a:prstGeom prst="rect">
                <a:avLst/>
              </a:prstGeom>
              <a:solidFill>
                <a:schemeClr val="bg1">
                  <a:lumMod val="95000"/>
                  <a:alpha val="57000"/>
                </a:schemeClr>
              </a:solidFill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E49F93C5-823B-453E-AF5E-1B6D643F00D2}"/>
                  </a:ext>
                </a:extLst>
              </p:cNvPr>
              <p:cNvSpPr/>
              <p:nvPr/>
            </p:nvSpPr>
            <p:spPr>
              <a:xfrm rot="10800000">
                <a:off x="1582102" y="4435055"/>
                <a:ext cx="34577" cy="62949"/>
              </a:xfrm>
              <a:prstGeom prst="rect">
                <a:avLst/>
              </a:prstGeom>
              <a:solidFill>
                <a:schemeClr val="bg1">
                  <a:lumMod val="95000"/>
                  <a:alpha val="57000"/>
                </a:schemeClr>
              </a:solidFill>
              <a:ln w="127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1" name="フランジ右">
                <a:extLst>
                  <a:ext uri="{FF2B5EF4-FFF2-40B4-BE49-F238E27FC236}">
                    <a16:creationId xmlns:a16="http://schemas.microsoft.com/office/drawing/2014/main" id="{EE168756-FD14-49BC-B3EC-4A70160B77B0}"/>
                  </a:ext>
                </a:extLst>
              </p:cNvPr>
              <p:cNvSpPr/>
              <p:nvPr/>
            </p:nvSpPr>
            <p:spPr>
              <a:xfrm rot="16200000" flipH="1">
                <a:off x="1519695" y="3334527"/>
                <a:ext cx="80963" cy="65839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cxnSp>
            <p:nvCxnSpPr>
              <p:cNvPr id="52" name="直線コネクタ 51">
                <a:extLst>
                  <a:ext uri="{FF2B5EF4-FFF2-40B4-BE49-F238E27FC236}">
                    <a16:creationId xmlns:a16="http://schemas.microsoft.com/office/drawing/2014/main" id="{3D56DF67-5DCC-4EAB-8ABB-79111DD3ADF1}"/>
                  </a:ext>
                </a:extLst>
              </p:cNvPr>
              <p:cNvCxnSpPr>
                <a:cxnSpLocks/>
                <a:stCxn id="57" idx="1"/>
                <a:endCxn id="73" idx="1"/>
              </p:cNvCxnSpPr>
              <p:nvPr/>
            </p:nvCxnSpPr>
            <p:spPr>
              <a:xfrm flipH="1" flipV="1">
                <a:off x="1568874" y="2398245"/>
                <a:ext cx="189394" cy="34977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B6E7CE9A-B28F-4D8E-9A9A-21D3A820436B}"/>
                  </a:ext>
                </a:extLst>
              </p:cNvPr>
              <p:cNvCxnSpPr>
                <a:cxnSpLocks/>
                <a:stCxn id="23" idx="1"/>
              </p:cNvCxnSpPr>
              <p:nvPr/>
            </p:nvCxnSpPr>
            <p:spPr>
              <a:xfrm flipH="1" flipV="1">
                <a:off x="1990415" y="4334535"/>
                <a:ext cx="315411" cy="6650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線コネクタ 53">
                <a:extLst>
                  <a:ext uri="{FF2B5EF4-FFF2-40B4-BE49-F238E27FC236}">
                    <a16:creationId xmlns:a16="http://schemas.microsoft.com/office/drawing/2014/main" id="{FD0A5847-978C-4629-8839-C81BAC5965F9}"/>
                  </a:ext>
                </a:extLst>
              </p:cNvPr>
              <p:cNvCxnSpPr>
                <a:cxnSpLocks/>
                <a:endCxn id="50" idx="3"/>
              </p:cNvCxnSpPr>
              <p:nvPr/>
            </p:nvCxnSpPr>
            <p:spPr>
              <a:xfrm flipH="1" flipV="1">
                <a:off x="1582102" y="4466529"/>
                <a:ext cx="389911" cy="19592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6EB15A62-EBA2-4073-BE9A-C67C982CA006}"/>
                  </a:ext>
                </a:extLst>
              </p:cNvPr>
              <p:cNvSpPr/>
              <p:nvPr/>
            </p:nvSpPr>
            <p:spPr>
              <a:xfrm>
                <a:off x="1555208" y="4550291"/>
                <a:ext cx="30197" cy="185010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7CF390CB-F686-47DC-919D-B5C888C30282}"/>
                  </a:ext>
                </a:extLst>
              </p:cNvPr>
              <p:cNvSpPr txBox="1"/>
              <p:nvPr/>
            </p:nvSpPr>
            <p:spPr>
              <a:xfrm>
                <a:off x="1460163" y="6383295"/>
                <a:ext cx="1464026" cy="707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Irradiation </a:t>
                </a:r>
              </a:p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</a:t>
                </a:r>
                <a:endParaRPr lang="ja-JP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正方形/長方形 56">
                <a:extLst>
                  <a:ext uri="{FF2B5EF4-FFF2-40B4-BE49-F238E27FC236}">
                    <a16:creationId xmlns:a16="http://schemas.microsoft.com/office/drawing/2014/main" id="{5D70D048-2D31-44FE-B90F-87B4BA7660AC}"/>
                  </a:ext>
                </a:extLst>
              </p:cNvPr>
              <p:cNvSpPr/>
              <p:nvPr/>
            </p:nvSpPr>
            <p:spPr>
              <a:xfrm>
                <a:off x="1758268" y="2538236"/>
                <a:ext cx="1241360" cy="4195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Insulator</a:t>
                </a:r>
              </a:p>
            </p:txBody>
          </p:sp>
          <p:sp>
            <p:nvSpPr>
              <p:cNvPr id="58" name="正方形/長方形 57">
                <a:extLst>
                  <a:ext uri="{FF2B5EF4-FFF2-40B4-BE49-F238E27FC236}">
                    <a16:creationId xmlns:a16="http://schemas.microsoft.com/office/drawing/2014/main" id="{087C5F87-F25A-4907-8B25-E11B4DE9B31B}"/>
                  </a:ext>
                </a:extLst>
              </p:cNvPr>
              <p:cNvSpPr/>
              <p:nvPr/>
            </p:nvSpPr>
            <p:spPr>
              <a:xfrm rot="10800000">
                <a:off x="1319057" y="4837599"/>
                <a:ext cx="474353" cy="7553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6B006AB4-2FCA-44AD-A41B-971D87998155}"/>
                  </a:ext>
                </a:extLst>
              </p:cNvPr>
              <p:cNvSpPr/>
              <p:nvPr/>
            </p:nvSpPr>
            <p:spPr>
              <a:xfrm rot="10800000">
                <a:off x="1319056" y="4924181"/>
                <a:ext cx="474353" cy="7553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0" name="正方形/長方形 59">
                <a:extLst>
                  <a:ext uri="{FF2B5EF4-FFF2-40B4-BE49-F238E27FC236}">
                    <a16:creationId xmlns:a16="http://schemas.microsoft.com/office/drawing/2014/main" id="{1BFFF42A-754A-42C9-8E60-435B21E2B45A}"/>
                  </a:ext>
                </a:extLst>
              </p:cNvPr>
              <p:cNvSpPr/>
              <p:nvPr/>
            </p:nvSpPr>
            <p:spPr>
              <a:xfrm rot="10800000">
                <a:off x="1332285" y="5282453"/>
                <a:ext cx="474353" cy="7553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49581DB1-204C-4C32-ADD4-8075F686EA9F}"/>
                  </a:ext>
                </a:extLst>
              </p:cNvPr>
              <p:cNvSpPr/>
              <p:nvPr/>
            </p:nvSpPr>
            <p:spPr>
              <a:xfrm>
                <a:off x="1555871" y="4550293"/>
                <a:ext cx="30198" cy="185010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2" name="めくら">
                <a:extLst>
                  <a:ext uri="{FF2B5EF4-FFF2-40B4-BE49-F238E27FC236}">
                    <a16:creationId xmlns:a16="http://schemas.microsoft.com/office/drawing/2014/main" id="{0F0E90F8-1C99-4FD0-ABBA-452212C64C1D}"/>
                  </a:ext>
                </a:extLst>
              </p:cNvPr>
              <p:cNvSpPr/>
              <p:nvPr/>
            </p:nvSpPr>
            <p:spPr>
              <a:xfrm>
                <a:off x="1470984" y="3216449"/>
                <a:ext cx="199031" cy="7556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D3473E49-BFA8-4974-8713-4B4FA0E071B0}"/>
                  </a:ext>
                </a:extLst>
              </p:cNvPr>
              <p:cNvSpPr/>
              <p:nvPr/>
            </p:nvSpPr>
            <p:spPr>
              <a:xfrm rot="5400000">
                <a:off x="760455" y="3245432"/>
                <a:ext cx="1620000" cy="482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sp>
            <p:nvSpPr>
              <p:cNvPr id="64" name="フランジ右">
                <a:extLst>
                  <a:ext uri="{FF2B5EF4-FFF2-40B4-BE49-F238E27FC236}">
                    <a16:creationId xmlns:a16="http://schemas.microsoft.com/office/drawing/2014/main" id="{66EBE9AA-F933-46B2-9439-FD83EA59F69E}"/>
                  </a:ext>
                </a:extLst>
              </p:cNvPr>
              <p:cNvSpPr/>
              <p:nvPr/>
            </p:nvSpPr>
            <p:spPr>
              <a:xfrm rot="16200000" flipH="1">
                <a:off x="1542263" y="3094847"/>
                <a:ext cx="41668" cy="8182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5" name="フランジ右">
                <a:extLst>
                  <a:ext uri="{FF2B5EF4-FFF2-40B4-BE49-F238E27FC236}">
                    <a16:creationId xmlns:a16="http://schemas.microsoft.com/office/drawing/2014/main" id="{1DD2D639-7603-48E7-A7AF-E049FF0F0615}"/>
                  </a:ext>
                </a:extLst>
              </p:cNvPr>
              <p:cNvSpPr/>
              <p:nvPr/>
            </p:nvSpPr>
            <p:spPr>
              <a:xfrm rot="16200000" flipH="1">
                <a:off x="1566632" y="2708983"/>
                <a:ext cx="17913" cy="8182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B08C5967-E7E4-463E-9762-F8A11ECF480F}"/>
                  </a:ext>
                </a:extLst>
              </p:cNvPr>
              <p:cNvSpPr/>
              <p:nvPr/>
            </p:nvSpPr>
            <p:spPr>
              <a:xfrm rot="5400000" flipH="1">
                <a:off x="1552253" y="3047180"/>
                <a:ext cx="32156" cy="10830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56DA2D55-1238-41A6-9023-35C3C45FB436}"/>
                  </a:ext>
                </a:extLst>
              </p:cNvPr>
              <p:cNvSpPr/>
              <p:nvPr/>
            </p:nvSpPr>
            <p:spPr>
              <a:xfrm rot="5400000" flipH="1">
                <a:off x="1557468" y="2762997"/>
                <a:ext cx="35153" cy="10830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592D3F07-1847-40B8-A6C6-633F5652BC70}"/>
                  </a:ext>
                </a:extLst>
              </p:cNvPr>
              <p:cNvSpPr/>
              <p:nvPr/>
            </p:nvSpPr>
            <p:spPr>
              <a:xfrm rot="5400000" flipH="1">
                <a:off x="1554521" y="2725513"/>
                <a:ext cx="41004" cy="11189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A84E16C2-2DFE-429C-9136-6602486E7889}"/>
                  </a:ext>
                </a:extLst>
              </p:cNvPr>
              <p:cNvSpPr/>
              <p:nvPr/>
            </p:nvSpPr>
            <p:spPr>
              <a:xfrm rot="5400000" flipH="1">
                <a:off x="1498793" y="2946700"/>
                <a:ext cx="258296" cy="3113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7832D19F-C96E-4104-93FD-FBFAC4A83FE4}"/>
                  </a:ext>
                </a:extLst>
              </p:cNvPr>
              <p:cNvSpPr/>
              <p:nvPr/>
            </p:nvSpPr>
            <p:spPr>
              <a:xfrm rot="5400000">
                <a:off x="1557346" y="2680872"/>
                <a:ext cx="29039" cy="8927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CC6583DC-B647-4DB4-BBC8-4518F2C20452}"/>
                  </a:ext>
                </a:extLst>
              </p:cNvPr>
              <p:cNvSpPr/>
              <p:nvPr/>
            </p:nvSpPr>
            <p:spPr>
              <a:xfrm rot="5400000">
                <a:off x="1524947" y="2630353"/>
                <a:ext cx="89651" cy="5274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615109E6-1373-488B-8EB4-68E6037B1E8F}"/>
                  </a:ext>
                </a:extLst>
              </p:cNvPr>
              <p:cNvSpPr/>
              <p:nvPr/>
            </p:nvSpPr>
            <p:spPr>
              <a:xfrm rot="5400000">
                <a:off x="1533278" y="2562695"/>
                <a:ext cx="72990" cy="77039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A3252B88-3FA1-4FE3-942F-FDFCD8F828C2}"/>
                  </a:ext>
                </a:extLst>
              </p:cNvPr>
              <p:cNvSpPr/>
              <p:nvPr/>
            </p:nvSpPr>
            <p:spPr>
              <a:xfrm rot="5400000">
                <a:off x="704874" y="3253754"/>
                <a:ext cx="1728000" cy="1698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cxnSp>
            <p:nvCxnSpPr>
              <p:cNvPr id="74" name="直線コネクタ 73">
                <a:extLst>
                  <a:ext uri="{FF2B5EF4-FFF2-40B4-BE49-F238E27FC236}">
                    <a16:creationId xmlns:a16="http://schemas.microsoft.com/office/drawing/2014/main" id="{F4BCE045-DC09-40C6-9CE6-F86B84ECD994}"/>
                  </a:ext>
                </a:extLst>
              </p:cNvPr>
              <p:cNvCxnSpPr/>
              <p:nvPr/>
            </p:nvCxnSpPr>
            <p:spPr>
              <a:xfrm flipV="1">
                <a:off x="1487334" y="4101142"/>
                <a:ext cx="124776" cy="28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25212210-98F6-4DD6-BD8C-7CB1B28C1A4F}"/>
                  </a:ext>
                </a:extLst>
              </p:cNvPr>
              <p:cNvCxnSpPr/>
              <p:nvPr/>
            </p:nvCxnSpPr>
            <p:spPr>
              <a:xfrm flipH="1" flipV="1">
                <a:off x="1479908" y="4093977"/>
                <a:ext cx="0" cy="19890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5C2C1A8D-DC0A-40D1-9C9B-00A10308F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9742" y="3085253"/>
                <a:ext cx="521712" cy="11018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C40214A8-C806-48E5-BE23-C097A41B0EA6}"/>
                  </a:ext>
                </a:extLst>
              </p:cNvPr>
              <p:cNvSpPr/>
              <p:nvPr/>
            </p:nvSpPr>
            <p:spPr>
              <a:xfrm>
                <a:off x="214448" y="2444017"/>
                <a:ext cx="1091736" cy="687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X-Y Wire </a:t>
                </a:r>
              </a:p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Probe</a:t>
                </a: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03AAA279-3841-4BCA-ABC0-0FF1050C6073}"/>
                  </a:ext>
                </a:extLst>
              </p:cNvPr>
              <p:cNvSpPr/>
              <p:nvPr/>
            </p:nvSpPr>
            <p:spPr>
              <a:xfrm rot="5400000">
                <a:off x="1586821" y="3887991"/>
                <a:ext cx="325105" cy="7160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79" name="直線コネクタ 78">
                <a:extLst>
                  <a:ext uri="{FF2B5EF4-FFF2-40B4-BE49-F238E27FC236}">
                    <a16:creationId xmlns:a16="http://schemas.microsoft.com/office/drawing/2014/main" id="{C99688F4-7BE8-40D0-B990-F5B4A72C80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21261" y="4420739"/>
                <a:ext cx="197224" cy="14273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7C03DEAC-F796-4052-941A-B9004525A83F}"/>
                  </a:ext>
                </a:extLst>
              </p:cNvPr>
              <p:cNvSpPr txBox="1"/>
              <p:nvPr/>
            </p:nvSpPr>
            <p:spPr>
              <a:xfrm>
                <a:off x="1949002" y="5860817"/>
                <a:ext cx="1005474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Casing</a:t>
                </a:r>
                <a:endParaRPr lang="ja-JP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F33F8BB3-B4D1-41A7-A3E7-A926BEEC05A5}"/>
                  </a:ext>
                </a:extLst>
              </p:cNvPr>
              <p:cNvCxnSpPr>
                <a:cxnSpLocks/>
                <a:stCxn id="82" idx="0"/>
              </p:cNvCxnSpPr>
              <p:nvPr/>
            </p:nvCxnSpPr>
            <p:spPr>
              <a:xfrm flipV="1">
                <a:off x="844125" y="4471539"/>
                <a:ext cx="287626" cy="7660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C17ACED6-903E-4312-94E9-D1D84F0738AB}"/>
                  </a:ext>
                </a:extLst>
              </p:cNvPr>
              <p:cNvSpPr txBox="1"/>
              <p:nvPr/>
            </p:nvSpPr>
            <p:spPr>
              <a:xfrm>
                <a:off x="-38871" y="5237621"/>
                <a:ext cx="176599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Deceleration electrodes</a:t>
                </a:r>
                <a:endParaRPr lang="ja-JP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3" name="直線コネクタ 82">
                <a:extLst>
                  <a:ext uri="{FF2B5EF4-FFF2-40B4-BE49-F238E27FC236}">
                    <a16:creationId xmlns:a16="http://schemas.microsoft.com/office/drawing/2014/main" id="{9A9E7399-731A-499D-9E08-39C20BAFC048}"/>
                  </a:ext>
                </a:extLst>
              </p:cNvPr>
              <p:cNvCxnSpPr/>
              <p:nvPr/>
            </p:nvCxnSpPr>
            <p:spPr>
              <a:xfrm>
                <a:off x="1731675" y="4098117"/>
                <a:ext cx="0" cy="30600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右大かっこ 83">
                <a:extLst>
                  <a:ext uri="{FF2B5EF4-FFF2-40B4-BE49-F238E27FC236}">
                    <a16:creationId xmlns:a16="http://schemas.microsoft.com/office/drawing/2014/main" id="{89C6EFA6-801D-4F9E-AD6C-5D791FAAD5F0}"/>
                  </a:ext>
                </a:extLst>
              </p:cNvPr>
              <p:cNvSpPr/>
              <p:nvPr/>
            </p:nvSpPr>
            <p:spPr>
              <a:xfrm>
                <a:off x="1766123" y="4139352"/>
                <a:ext cx="307924" cy="201662"/>
              </a:xfrm>
              <a:prstGeom prst="rightBracket">
                <a:avLst>
                  <a:gd name="adj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ja-JP" altLang="en-US" sz="1100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4331D6C6-9C39-4687-A36F-B757AFF4DADD}"/>
                  </a:ext>
                </a:extLst>
              </p:cNvPr>
              <p:cNvSpPr/>
              <p:nvPr/>
            </p:nvSpPr>
            <p:spPr>
              <a:xfrm rot="10800000">
                <a:off x="2245869" y="4102973"/>
                <a:ext cx="52823" cy="125899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6" name="直線コネクタ 85">
                <a:extLst>
                  <a:ext uri="{FF2B5EF4-FFF2-40B4-BE49-F238E27FC236}">
                    <a16:creationId xmlns:a16="http://schemas.microsoft.com/office/drawing/2014/main" id="{BA622407-F740-4F71-AA41-80952E3B89A9}"/>
                  </a:ext>
                </a:extLst>
              </p:cNvPr>
              <p:cNvCxnSpPr>
                <a:cxnSpLocks/>
                <a:stCxn id="57" idx="2"/>
                <a:endCxn id="181" idx="3"/>
              </p:cNvCxnSpPr>
              <p:nvPr/>
            </p:nvCxnSpPr>
            <p:spPr>
              <a:xfrm flipH="1">
                <a:off x="1674106" y="2957793"/>
                <a:ext cx="704842" cy="21894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右矢印 225">
              <a:extLst>
                <a:ext uri="{FF2B5EF4-FFF2-40B4-BE49-F238E27FC236}">
                  <a16:creationId xmlns:a16="http://schemas.microsoft.com/office/drawing/2014/main" id="{0913C41A-C7C0-4042-8BA3-6CB90594ABF6}"/>
                </a:ext>
              </a:extLst>
            </p:cNvPr>
            <p:cNvSpPr/>
            <p:nvPr/>
          </p:nvSpPr>
          <p:spPr>
            <a:xfrm>
              <a:off x="-69708" y="3306194"/>
              <a:ext cx="591652" cy="33825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DBA7E09-5312-46C4-B0EE-4E991B77CBBA}"/>
                </a:ext>
              </a:extLst>
            </p:cNvPr>
            <p:cNvSpPr txBox="1"/>
            <p:nvPr/>
          </p:nvSpPr>
          <p:spPr>
            <a:xfrm>
              <a:off x="-186766" y="3601289"/>
              <a:ext cx="7825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</a:t>
              </a:r>
              <a:endParaRPr kumimoji="1"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86FB6E1-29DD-4E1E-A5C9-0F062B8C2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336219" y="2148310"/>
              <a:ext cx="1044843" cy="1243534"/>
            </a:xfrm>
            <a:prstGeom prst="rect">
              <a:avLst/>
            </a:prstGeom>
          </p:spPr>
        </p:pic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632A655C-A2AC-47DC-9F38-5C7FD8420FCC}"/>
                </a:ext>
              </a:extLst>
            </p:cNvPr>
            <p:cNvCxnSpPr>
              <a:cxnSpLocks/>
              <a:stCxn id="57" idx="2"/>
              <a:endCxn id="184" idx="0"/>
            </p:cNvCxnSpPr>
            <p:nvPr/>
          </p:nvCxnSpPr>
          <p:spPr>
            <a:xfrm>
              <a:off x="2082080" y="2154587"/>
              <a:ext cx="7191" cy="12058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AB45000D-9E47-48CF-8E92-2D178CBD2F61}"/>
                </a:ext>
              </a:extLst>
            </p:cNvPr>
            <p:cNvCxnSpPr>
              <a:cxnSpLocks/>
              <a:stCxn id="57" idx="2"/>
              <a:endCxn id="90" idx="0"/>
            </p:cNvCxnSpPr>
            <p:nvPr/>
          </p:nvCxnSpPr>
          <p:spPr>
            <a:xfrm>
              <a:off x="2082080" y="2154587"/>
              <a:ext cx="183229" cy="14144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1" name="直線コネクタ 190">
            <a:extLst>
              <a:ext uri="{FF2B5EF4-FFF2-40B4-BE49-F238E27FC236}">
                <a16:creationId xmlns:a16="http://schemas.microsoft.com/office/drawing/2014/main" id="{9A5ACDF6-4BD3-4C10-84B5-ABACE48EA414}"/>
              </a:ext>
            </a:extLst>
          </p:cNvPr>
          <p:cNvCxnSpPr>
            <a:cxnSpLocks/>
            <a:endCxn id="192" idx="0"/>
          </p:cNvCxnSpPr>
          <p:nvPr/>
        </p:nvCxnSpPr>
        <p:spPr>
          <a:xfrm flipH="1">
            <a:off x="2697016" y="2121680"/>
            <a:ext cx="1598802" cy="1044787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円/楕円 242">
            <a:extLst>
              <a:ext uri="{FF2B5EF4-FFF2-40B4-BE49-F238E27FC236}">
                <a16:creationId xmlns:a16="http://schemas.microsoft.com/office/drawing/2014/main" id="{519502FF-F1F3-45BF-839F-3928E26DA585}"/>
              </a:ext>
            </a:extLst>
          </p:cNvPr>
          <p:cNvSpPr/>
          <p:nvPr/>
        </p:nvSpPr>
        <p:spPr>
          <a:xfrm>
            <a:off x="2101217" y="3166467"/>
            <a:ext cx="1191597" cy="780543"/>
          </a:xfrm>
          <a:prstGeom prst="ellipse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3" name="直線コネクタ 192">
            <a:extLst>
              <a:ext uri="{FF2B5EF4-FFF2-40B4-BE49-F238E27FC236}">
                <a16:creationId xmlns:a16="http://schemas.microsoft.com/office/drawing/2014/main" id="{25A964DD-F986-469D-B5E8-582B280B5674}"/>
              </a:ext>
            </a:extLst>
          </p:cNvPr>
          <p:cNvCxnSpPr>
            <a:cxnSpLocks/>
          </p:cNvCxnSpPr>
          <p:nvPr/>
        </p:nvCxnSpPr>
        <p:spPr>
          <a:xfrm flipH="1" flipV="1">
            <a:off x="2702105" y="3947010"/>
            <a:ext cx="1577021" cy="1576977"/>
          </a:xfrm>
          <a:prstGeom prst="line">
            <a:avLst/>
          </a:prstGeom>
          <a:ln w="3810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id="{00FCC7BF-4301-48FD-97AF-33F8234B04A2}"/>
              </a:ext>
            </a:extLst>
          </p:cNvPr>
          <p:cNvSpPr txBox="1"/>
          <p:nvPr/>
        </p:nvSpPr>
        <p:spPr>
          <a:xfrm>
            <a:off x="4957091" y="1279349"/>
            <a:ext cx="2655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X-Y Probe and </a:t>
            </a:r>
            <a:r>
              <a:rPr kumimoji="1" lang="en-US" altLang="ja-JP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FCi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casing in detail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5" name="図 194">
            <a:extLst>
              <a:ext uri="{FF2B5EF4-FFF2-40B4-BE49-F238E27FC236}">
                <a16:creationId xmlns:a16="http://schemas.microsoft.com/office/drawing/2014/main" id="{76B16E78-744E-4253-A8A1-2CE715D9C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924" y="2158288"/>
            <a:ext cx="4131459" cy="3365699"/>
          </a:xfrm>
          <a:prstGeom prst="rect">
            <a:avLst/>
          </a:prstGeom>
        </p:spPr>
      </p:pic>
      <p:sp>
        <p:nvSpPr>
          <p:cNvPr id="196" name="角丸四角形 232">
            <a:extLst>
              <a:ext uri="{FF2B5EF4-FFF2-40B4-BE49-F238E27FC236}">
                <a16:creationId xmlns:a16="http://schemas.microsoft.com/office/drawing/2014/main" id="{E2F91496-26E7-4F59-940A-F9548901BDCA}"/>
              </a:ext>
            </a:extLst>
          </p:cNvPr>
          <p:cNvSpPr/>
          <p:nvPr/>
        </p:nvSpPr>
        <p:spPr>
          <a:xfrm>
            <a:off x="4279125" y="2067965"/>
            <a:ext cx="4317773" cy="3569062"/>
          </a:xfrm>
          <a:prstGeom prst="roundRect">
            <a:avLst>
              <a:gd name="adj" fmla="val 3310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7" name="矢印: 上下 196">
            <a:extLst>
              <a:ext uri="{FF2B5EF4-FFF2-40B4-BE49-F238E27FC236}">
                <a16:creationId xmlns:a16="http://schemas.microsoft.com/office/drawing/2014/main" id="{D76D2C96-2D85-40BC-9AD4-B5E075A4C33E}"/>
              </a:ext>
            </a:extLst>
          </p:cNvPr>
          <p:cNvSpPr/>
          <p:nvPr/>
        </p:nvSpPr>
        <p:spPr>
          <a:xfrm>
            <a:off x="6532408" y="3264140"/>
            <a:ext cx="184748" cy="801291"/>
          </a:xfrm>
          <a:prstGeom prst="up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8" name="グループ化 197">
            <a:extLst>
              <a:ext uri="{FF2B5EF4-FFF2-40B4-BE49-F238E27FC236}">
                <a16:creationId xmlns:a16="http://schemas.microsoft.com/office/drawing/2014/main" id="{85333E0D-16E2-4922-AF59-3E25780B6C78}"/>
              </a:ext>
            </a:extLst>
          </p:cNvPr>
          <p:cNvGrpSpPr/>
          <p:nvPr/>
        </p:nvGrpSpPr>
        <p:grpSpPr>
          <a:xfrm>
            <a:off x="6046283" y="2762125"/>
            <a:ext cx="400134" cy="477568"/>
            <a:chOff x="6300621" y="2465525"/>
            <a:chExt cx="366327" cy="439034"/>
          </a:xfrm>
        </p:grpSpPr>
        <p:sp>
          <p:nvSpPr>
            <p:cNvPr id="199" name="矢印: 左カーブ 198">
              <a:extLst>
                <a:ext uri="{FF2B5EF4-FFF2-40B4-BE49-F238E27FC236}">
                  <a16:creationId xmlns:a16="http://schemas.microsoft.com/office/drawing/2014/main" id="{0FCA0E82-FA7C-438E-9E77-915053A43C6A}"/>
                </a:ext>
              </a:extLst>
            </p:cNvPr>
            <p:cNvSpPr/>
            <p:nvPr/>
          </p:nvSpPr>
          <p:spPr>
            <a:xfrm>
              <a:off x="6364546" y="2492827"/>
              <a:ext cx="302402" cy="411732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矢印: 左 199">
              <a:extLst>
                <a:ext uri="{FF2B5EF4-FFF2-40B4-BE49-F238E27FC236}">
                  <a16:creationId xmlns:a16="http://schemas.microsoft.com/office/drawing/2014/main" id="{AEA165BB-91E3-42AD-8F99-1995DCCB1900}"/>
                </a:ext>
              </a:extLst>
            </p:cNvPr>
            <p:cNvSpPr/>
            <p:nvPr/>
          </p:nvSpPr>
          <p:spPr>
            <a:xfrm>
              <a:off x="6300621" y="2465525"/>
              <a:ext cx="93235" cy="12486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01" name="テキスト ボックス 200">
            <a:extLst>
              <a:ext uri="{FF2B5EF4-FFF2-40B4-BE49-F238E27FC236}">
                <a16:creationId xmlns:a16="http://schemas.microsoft.com/office/drawing/2014/main" id="{88ED80B9-CD2E-46C1-ABB3-23D2A3DE2679}"/>
              </a:ext>
            </a:extLst>
          </p:cNvPr>
          <p:cNvSpPr txBox="1"/>
          <p:nvPr/>
        </p:nvSpPr>
        <p:spPr>
          <a:xfrm>
            <a:off x="1179245" y="1038262"/>
            <a:ext cx="2634639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4" name="直線コネクタ 203">
            <a:extLst>
              <a:ext uri="{FF2B5EF4-FFF2-40B4-BE49-F238E27FC236}">
                <a16:creationId xmlns:a16="http://schemas.microsoft.com/office/drawing/2014/main" id="{835065DE-6201-431D-828D-D8345EE0AA6A}"/>
              </a:ext>
            </a:extLst>
          </p:cNvPr>
          <p:cNvCxnSpPr>
            <a:cxnSpLocks/>
          </p:cNvCxnSpPr>
          <p:nvPr/>
        </p:nvCxnSpPr>
        <p:spPr>
          <a:xfrm flipH="1">
            <a:off x="2362767" y="3635262"/>
            <a:ext cx="1527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80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D22292F-591F-45E6-8775-57547EFE4EC6}"/>
              </a:ext>
            </a:extLst>
          </p:cNvPr>
          <p:cNvGrpSpPr/>
          <p:nvPr/>
        </p:nvGrpSpPr>
        <p:grpSpPr>
          <a:xfrm>
            <a:off x="-29095" y="1495086"/>
            <a:ext cx="3077918" cy="5327784"/>
            <a:chOff x="-38871" y="1763397"/>
            <a:chExt cx="3077918" cy="5327784"/>
          </a:xfrm>
        </p:grpSpPr>
        <p:sp>
          <p:nvSpPr>
            <p:cNvPr id="9" name="フリーフォーム 38">
              <a:extLst>
                <a:ext uri="{FF2B5EF4-FFF2-40B4-BE49-F238E27FC236}">
                  <a16:creationId xmlns:a16="http://schemas.microsoft.com/office/drawing/2014/main" id="{EA6E8A4C-AF58-437B-959C-5A727334C259}"/>
                </a:ext>
              </a:extLst>
            </p:cNvPr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フランジ右">
              <a:extLst>
                <a:ext uri="{FF2B5EF4-FFF2-40B4-BE49-F238E27FC236}">
                  <a16:creationId xmlns:a16="http://schemas.microsoft.com/office/drawing/2014/main" id="{3BC53779-1CC7-4B83-A34B-E0B7D3FB3B7F}"/>
                </a:ext>
              </a:extLst>
            </p:cNvPr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" name="めくら">
              <a:extLst>
                <a:ext uri="{FF2B5EF4-FFF2-40B4-BE49-F238E27FC236}">
                  <a16:creationId xmlns:a16="http://schemas.microsoft.com/office/drawing/2014/main" id="{34FF7017-016F-488F-BE50-1F03E2313B8C}"/>
                </a:ext>
              </a:extLst>
            </p:cNvPr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めくら">
              <a:extLst>
                <a:ext uri="{FF2B5EF4-FFF2-40B4-BE49-F238E27FC236}">
                  <a16:creationId xmlns:a16="http://schemas.microsoft.com/office/drawing/2014/main" id="{E27792EF-AEAE-4C18-B783-7CBBE3A8154D}"/>
                </a:ext>
              </a:extLst>
            </p:cNvPr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345E948-C8CE-4ED0-80D6-12071D35B104}"/>
                </a:ext>
              </a:extLst>
            </p:cNvPr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177" name="正方形/長方形 176">
                <a:extLst>
                  <a:ext uri="{FF2B5EF4-FFF2-40B4-BE49-F238E27FC236}">
                    <a16:creationId xmlns:a16="http://schemas.microsoft.com/office/drawing/2014/main" id="{5ECE4D96-2897-49FF-859E-5531A57951BB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8" name="正方形/長方形 177">
                <a:extLst>
                  <a:ext uri="{FF2B5EF4-FFF2-40B4-BE49-F238E27FC236}">
                    <a16:creationId xmlns:a16="http://schemas.microsoft.com/office/drawing/2014/main" id="{DC37AD1F-501C-40F6-A91C-547B44D8DEAD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9" name="正方形/長方形 178">
                <a:extLst>
                  <a:ext uri="{FF2B5EF4-FFF2-40B4-BE49-F238E27FC236}">
                    <a16:creationId xmlns:a16="http://schemas.microsoft.com/office/drawing/2014/main" id="{3DA4340A-D109-4291-B94A-3B716325F75E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0" name="正方形/長方形 179">
                <a:extLst>
                  <a:ext uri="{FF2B5EF4-FFF2-40B4-BE49-F238E27FC236}">
                    <a16:creationId xmlns:a16="http://schemas.microsoft.com/office/drawing/2014/main" id="{3F80D0F5-7F2C-4D8C-BC19-F5FCFE580B5D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1" name="正方形/長方形 180">
                <a:extLst>
                  <a:ext uri="{FF2B5EF4-FFF2-40B4-BE49-F238E27FC236}">
                    <a16:creationId xmlns:a16="http://schemas.microsoft.com/office/drawing/2014/main" id="{27AB7352-F450-4E7C-A90E-795861B4E391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2" name="正方形/長方形 181">
                <a:extLst>
                  <a:ext uri="{FF2B5EF4-FFF2-40B4-BE49-F238E27FC236}">
                    <a16:creationId xmlns:a16="http://schemas.microsoft.com/office/drawing/2014/main" id="{5D07A1F5-97CD-4D80-AAB3-54B4C2854A00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3" name="正方形/長方形 182">
                <a:extLst>
                  <a:ext uri="{FF2B5EF4-FFF2-40B4-BE49-F238E27FC236}">
                    <a16:creationId xmlns:a16="http://schemas.microsoft.com/office/drawing/2014/main" id="{873360CE-234C-4C10-8AA1-E7E499E0D2EF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4" name="正方形/長方形 183">
                <a:extLst>
                  <a:ext uri="{FF2B5EF4-FFF2-40B4-BE49-F238E27FC236}">
                    <a16:creationId xmlns:a16="http://schemas.microsoft.com/office/drawing/2014/main" id="{46416F60-7C0D-4AA9-9093-37E66B08C9C9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14" name="めくら">
              <a:extLst>
                <a:ext uri="{FF2B5EF4-FFF2-40B4-BE49-F238E27FC236}">
                  <a16:creationId xmlns:a16="http://schemas.microsoft.com/office/drawing/2014/main" id="{45DEDDE0-87DF-489C-A68C-7B8CC1D44473}"/>
                </a:ext>
              </a:extLst>
            </p:cNvPr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3C7D7812-EC70-426E-AF41-A7C383938EB9}"/>
                </a:ext>
              </a:extLst>
            </p:cNvPr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5FB51DD8-8A34-4B01-9BFA-42EF6C684FFC}"/>
                </a:ext>
              </a:extLst>
            </p:cNvPr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96AA5B1-E6A2-49C3-8165-345F91CA3036}"/>
                </a:ext>
              </a:extLst>
            </p:cNvPr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フランジ右">
              <a:extLst>
                <a:ext uri="{FF2B5EF4-FFF2-40B4-BE49-F238E27FC236}">
                  <a16:creationId xmlns:a16="http://schemas.microsoft.com/office/drawing/2014/main" id="{A342D8DD-6E76-483B-B969-702027B8A8E2}"/>
                </a:ext>
              </a:extLst>
            </p:cNvPr>
            <p:cNvSpPr/>
            <p:nvPr/>
          </p:nvSpPr>
          <p:spPr>
            <a:xfrm flipH="1">
              <a:off x="987006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フランジ右">
              <a:extLst>
                <a:ext uri="{FF2B5EF4-FFF2-40B4-BE49-F238E27FC236}">
                  <a16:creationId xmlns:a16="http://schemas.microsoft.com/office/drawing/2014/main" id="{3EA575E4-CA1F-46BD-BD46-534C2789B745}"/>
                </a:ext>
              </a:extLst>
            </p:cNvPr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フランジ右">
              <a:extLst>
                <a:ext uri="{FF2B5EF4-FFF2-40B4-BE49-F238E27FC236}">
                  <a16:creationId xmlns:a16="http://schemas.microsoft.com/office/drawing/2014/main" id="{3403DB12-89E2-46B5-BFED-2522A5325324}"/>
                </a:ext>
              </a:extLst>
            </p:cNvPr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AB7E27F1-91E3-483E-8F83-B68DC986A8C8}"/>
                </a:ext>
              </a:extLst>
            </p:cNvPr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175" name="めくら">
                <a:extLst>
                  <a:ext uri="{FF2B5EF4-FFF2-40B4-BE49-F238E27FC236}">
                    <a16:creationId xmlns:a16="http://schemas.microsoft.com/office/drawing/2014/main" id="{6B37B5D7-8691-4216-9499-CCA737BA4C71}"/>
                  </a:ext>
                </a:extLst>
              </p:cNvPr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6" name="めくら">
                <a:extLst>
                  <a:ext uri="{FF2B5EF4-FFF2-40B4-BE49-F238E27FC236}">
                    <a16:creationId xmlns:a16="http://schemas.microsoft.com/office/drawing/2014/main" id="{369BF08F-8164-4350-A87C-D82A7726C538}"/>
                  </a:ext>
                </a:extLst>
              </p:cNvPr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22" name="めくら">
              <a:extLst>
                <a:ext uri="{FF2B5EF4-FFF2-40B4-BE49-F238E27FC236}">
                  <a16:creationId xmlns:a16="http://schemas.microsoft.com/office/drawing/2014/main" id="{E609205D-429C-4C32-B714-26A4FF8D696B}"/>
                </a:ext>
              </a:extLst>
            </p:cNvPr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めくら">
              <a:extLst>
                <a:ext uri="{FF2B5EF4-FFF2-40B4-BE49-F238E27FC236}">
                  <a16:creationId xmlns:a16="http://schemas.microsoft.com/office/drawing/2014/main" id="{388BC552-EC42-4E18-B006-8557B00CF488}"/>
                </a:ext>
              </a:extLst>
            </p:cNvPr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" name="めくら">
              <a:extLst>
                <a:ext uri="{FF2B5EF4-FFF2-40B4-BE49-F238E27FC236}">
                  <a16:creationId xmlns:a16="http://schemas.microsoft.com/office/drawing/2014/main" id="{F1A1281C-C907-4E46-8E52-C2F104B0AB69}"/>
                </a:ext>
              </a:extLst>
            </p:cNvPr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" name="めくら">
              <a:extLst>
                <a:ext uri="{FF2B5EF4-FFF2-40B4-BE49-F238E27FC236}">
                  <a16:creationId xmlns:a16="http://schemas.microsoft.com/office/drawing/2014/main" id="{189FC384-7ACC-4252-9B67-6DD67C33CC1A}"/>
                </a:ext>
              </a:extLst>
            </p:cNvPr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6" name="十字形 25">
              <a:extLst>
                <a:ext uri="{FF2B5EF4-FFF2-40B4-BE49-F238E27FC236}">
                  <a16:creationId xmlns:a16="http://schemas.microsoft.com/office/drawing/2014/main" id="{458869CB-B3A3-4C52-8BBF-9151AF3E8BC3}"/>
                </a:ext>
              </a:extLst>
            </p:cNvPr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7" name="円/楕円 424">
              <a:extLst>
                <a:ext uri="{FF2B5EF4-FFF2-40B4-BE49-F238E27FC236}">
                  <a16:creationId xmlns:a16="http://schemas.microsoft.com/office/drawing/2014/main" id="{3172274D-9564-4F43-B1B8-763E7E5CC11F}"/>
                </a:ext>
              </a:extLst>
            </p:cNvPr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11E521FC-4A8F-4246-92AF-B94148A9A0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DA13DDB1-EC2A-4084-80DC-AD6A0D9BA6C1}"/>
                  </a:ext>
                </a:extLst>
              </p:cNvPr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93" name="グループ化 92">
                <a:extLst>
                  <a:ext uri="{FF2B5EF4-FFF2-40B4-BE49-F238E27FC236}">
                    <a16:creationId xmlns:a16="http://schemas.microsoft.com/office/drawing/2014/main" id="{44E4021C-95EB-4D98-8EFC-EDD3B165F2C9}"/>
                  </a:ext>
                </a:extLst>
              </p:cNvPr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94" name="グループ化 93">
                  <a:extLst>
                    <a:ext uri="{FF2B5EF4-FFF2-40B4-BE49-F238E27FC236}">
                      <a16:creationId xmlns:a16="http://schemas.microsoft.com/office/drawing/2014/main" id="{49A9DB36-F894-4195-9FA8-1DA714DE2A50}"/>
                    </a:ext>
                  </a:extLst>
                </p:cNvPr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139" name="正方形/長方形 138">
                    <a:extLst>
                      <a:ext uri="{FF2B5EF4-FFF2-40B4-BE49-F238E27FC236}">
                        <a16:creationId xmlns:a16="http://schemas.microsoft.com/office/drawing/2014/main" id="{32FED743-C12A-4009-9D33-486618AB39C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0" name="正方形/長方形 139">
                    <a:extLst>
                      <a:ext uri="{FF2B5EF4-FFF2-40B4-BE49-F238E27FC236}">
                        <a16:creationId xmlns:a16="http://schemas.microsoft.com/office/drawing/2014/main" id="{73DF4CF9-8F51-4CED-B1E5-AD816B9D0CBD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1" name="正方形/長方形 140">
                    <a:extLst>
                      <a:ext uri="{FF2B5EF4-FFF2-40B4-BE49-F238E27FC236}">
                        <a16:creationId xmlns:a16="http://schemas.microsoft.com/office/drawing/2014/main" id="{C26F1E41-6CA4-4896-89D0-8A3739262AC0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2" name="正方形/長方形 141">
                    <a:extLst>
                      <a:ext uri="{FF2B5EF4-FFF2-40B4-BE49-F238E27FC236}">
                        <a16:creationId xmlns:a16="http://schemas.microsoft.com/office/drawing/2014/main" id="{E08A100E-3A4C-4129-BC2B-31450780C646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3" name="正方形/長方形 142">
                    <a:extLst>
                      <a:ext uri="{FF2B5EF4-FFF2-40B4-BE49-F238E27FC236}">
                        <a16:creationId xmlns:a16="http://schemas.microsoft.com/office/drawing/2014/main" id="{4E8B8BC2-22BE-47EA-8403-A4330A061C24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4" name="正方形/長方形 143">
                    <a:extLst>
                      <a:ext uri="{FF2B5EF4-FFF2-40B4-BE49-F238E27FC236}">
                        <a16:creationId xmlns:a16="http://schemas.microsoft.com/office/drawing/2014/main" id="{CB3DB1D2-1514-49CE-A2CE-E189EF67C24C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5" name="正方形/長方形 144">
                    <a:extLst>
                      <a:ext uri="{FF2B5EF4-FFF2-40B4-BE49-F238E27FC236}">
                        <a16:creationId xmlns:a16="http://schemas.microsoft.com/office/drawing/2014/main" id="{ED598F51-3996-45CB-8375-3B63B0B0910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6" name="正方形/長方形 145">
                    <a:extLst>
                      <a:ext uri="{FF2B5EF4-FFF2-40B4-BE49-F238E27FC236}">
                        <a16:creationId xmlns:a16="http://schemas.microsoft.com/office/drawing/2014/main" id="{B4943031-CEE5-4FE3-BC93-B2523ED3175C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7" name="正方形/長方形 146">
                    <a:extLst>
                      <a:ext uri="{FF2B5EF4-FFF2-40B4-BE49-F238E27FC236}">
                        <a16:creationId xmlns:a16="http://schemas.microsoft.com/office/drawing/2014/main" id="{1785F22C-DF55-4E7F-B814-7734C953CFB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8" name="正方形/長方形 147">
                    <a:extLst>
                      <a:ext uri="{FF2B5EF4-FFF2-40B4-BE49-F238E27FC236}">
                        <a16:creationId xmlns:a16="http://schemas.microsoft.com/office/drawing/2014/main" id="{5F2FE91A-D981-478C-B0D3-CFB0809D102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9" name="正方形/長方形 148">
                    <a:extLst>
                      <a:ext uri="{FF2B5EF4-FFF2-40B4-BE49-F238E27FC236}">
                        <a16:creationId xmlns:a16="http://schemas.microsoft.com/office/drawing/2014/main" id="{6ADE99C1-A36A-4C57-B251-DB8278CF252F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0" name="正方形/長方形 149">
                    <a:extLst>
                      <a:ext uri="{FF2B5EF4-FFF2-40B4-BE49-F238E27FC236}">
                        <a16:creationId xmlns:a16="http://schemas.microsoft.com/office/drawing/2014/main" id="{01DAC9BA-F42B-4E22-A2F1-CBEBE3C8C46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1" name="正方形/長方形 150">
                    <a:extLst>
                      <a:ext uri="{FF2B5EF4-FFF2-40B4-BE49-F238E27FC236}">
                        <a16:creationId xmlns:a16="http://schemas.microsoft.com/office/drawing/2014/main" id="{1AF4749A-1E39-4766-AA9A-619D1A4D088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2" name="正方形/長方形 151">
                    <a:extLst>
                      <a:ext uri="{FF2B5EF4-FFF2-40B4-BE49-F238E27FC236}">
                        <a16:creationId xmlns:a16="http://schemas.microsoft.com/office/drawing/2014/main" id="{4180F77F-32ED-4BA0-B36E-46CA308232C7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3" name="正方形/長方形 152">
                    <a:extLst>
                      <a:ext uri="{FF2B5EF4-FFF2-40B4-BE49-F238E27FC236}">
                        <a16:creationId xmlns:a16="http://schemas.microsoft.com/office/drawing/2014/main" id="{73051751-6B8C-452F-AE61-B79927781CC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4" name="正方形/長方形 153">
                    <a:extLst>
                      <a:ext uri="{FF2B5EF4-FFF2-40B4-BE49-F238E27FC236}">
                        <a16:creationId xmlns:a16="http://schemas.microsoft.com/office/drawing/2014/main" id="{34CC4501-B96F-4888-B154-6599F15E8A97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5" name="正方形/長方形 154">
                    <a:extLst>
                      <a:ext uri="{FF2B5EF4-FFF2-40B4-BE49-F238E27FC236}">
                        <a16:creationId xmlns:a16="http://schemas.microsoft.com/office/drawing/2014/main" id="{BBCC1B16-B695-4C8B-A2C7-FED585E8A6A2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6" name="正方形/長方形 155">
                    <a:extLst>
                      <a:ext uri="{FF2B5EF4-FFF2-40B4-BE49-F238E27FC236}">
                        <a16:creationId xmlns:a16="http://schemas.microsoft.com/office/drawing/2014/main" id="{BA4960C4-9133-47CF-A807-69128E3996EE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7" name="正方形/長方形 156">
                    <a:extLst>
                      <a:ext uri="{FF2B5EF4-FFF2-40B4-BE49-F238E27FC236}">
                        <a16:creationId xmlns:a16="http://schemas.microsoft.com/office/drawing/2014/main" id="{A7830508-A2B1-4950-A08E-4791E785E13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8" name="正方形/長方形 157">
                    <a:extLst>
                      <a:ext uri="{FF2B5EF4-FFF2-40B4-BE49-F238E27FC236}">
                        <a16:creationId xmlns:a16="http://schemas.microsoft.com/office/drawing/2014/main" id="{1018D2A4-C998-46DD-AA8F-8512E5734D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9" name="正方形/長方形 158">
                    <a:extLst>
                      <a:ext uri="{FF2B5EF4-FFF2-40B4-BE49-F238E27FC236}">
                        <a16:creationId xmlns:a16="http://schemas.microsoft.com/office/drawing/2014/main" id="{96C7F068-D4FE-40EC-8416-1C9A8BB5AE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0" name="正方形/長方形 159">
                    <a:extLst>
                      <a:ext uri="{FF2B5EF4-FFF2-40B4-BE49-F238E27FC236}">
                        <a16:creationId xmlns:a16="http://schemas.microsoft.com/office/drawing/2014/main" id="{54C3EEC5-B201-454C-8A09-3E18E15E5F8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1" name="正方形/長方形 160">
                    <a:extLst>
                      <a:ext uri="{FF2B5EF4-FFF2-40B4-BE49-F238E27FC236}">
                        <a16:creationId xmlns:a16="http://schemas.microsoft.com/office/drawing/2014/main" id="{6BE0571F-5133-4CBE-8CE6-5713AFBB432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2" name="正方形/長方形 161">
                    <a:extLst>
                      <a:ext uri="{FF2B5EF4-FFF2-40B4-BE49-F238E27FC236}">
                        <a16:creationId xmlns:a16="http://schemas.microsoft.com/office/drawing/2014/main" id="{A99BFA63-AF95-4AD1-8457-1F45215AF85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3" name="正方形/長方形 162">
                    <a:extLst>
                      <a:ext uri="{FF2B5EF4-FFF2-40B4-BE49-F238E27FC236}">
                        <a16:creationId xmlns:a16="http://schemas.microsoft.com/office/drawing/2014/main" id="{913FCD7A-9983-4CF6-A31A-0BF93480880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4" name="正方形/長方形 163">
                    <a:extLst>
                      <a:ext uri="{FF2B5EF4-FFF2-40B4-BE49-F238E27FC236}">
                        <a16:creationId xmlns:a16="http://schemas.microsoft.com/office/drawing/2014/main" id="{732F0C5F-45CD-455B-BFB3-ED39A6A5C38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5" name="正方形/長方形 164">
                    <a:extLst>
                      <a:ext uri="{FF2B5EF4-FFF2-40B4-BE49-F238E27FC236}">
                        <a16:creationId xmlns:a16="http://schemas.microsoft.com/office/drawing/2014/main" id="{F3EA733E-8933-4B2D-B12A-EAB5E2BCFB9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6" name="正方形/長方形 165">
                    <a:extLst>
                      <a:ext uri="{FF2B5EF4-FFF2-40B4-BE49-F238E27FC236}">
                        <a16:creationId xmlns:a16="http://schemas.microsoft.com/office/drawing/2014/main" id="{BA025083-4329-4627-B0DA-7FF10C031B4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7" name="正方形/長方形 166">
                    <a:extLst>
                      <a:ext uri="{FF2B5EF4-FFF2-40B4-BE49-F238E27FC236}">
                        <a16:creationId xmlns:a16="http://schemas.microsoft.com/office/drawing/2014/main" id="{979BC320-37BC-47E5-B54D-635C3158B30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8" name="正方形/長方形 167">
                    <a:extLst>
                      <a:ext uri="{FF2B5EF4-FFF2-40B4-BE49-F238E27FC236}">
                        <a16:creationId xmlns:a16="http://schemas.microsoft.com/office/drawing/2014/main" id="{54029BF5-6F27-479E-BB4E-9AB5B356525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9" name="正方形/長方形 168">
                    <a:extLst>
                      <a:ext uri="{FF2B5EF4-FFF2-40B4-BE49-F238E27FC236}">
                        <a16:creationId xmlns:a16="http://schemas.microsoft.com/office/drawing/2014/main" id="{CEB12C87-665E-49C5-971D-B2C0A0896FFF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0" name="正方形/長方形 169">
                    <a:extLst>
                      <a:ext uri="{FF2B5EF4-FFF2-40B4-BE49-F238E27FC236}">
                        <a16:creationId xmlns:a16="http://schemas.microsoft.com/office/drawing/2014/main" id="{35832579-0EA2-4F0B-95F4-E1233837B142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1" name="正方形/長方形 170">
                    <a:extLst>
                      <a:ext uri="{FF2B5EF4-FFF2-40B4-BE49-F238E27FC236}">
                        <a16:creationId xmlns:a16="http://schemas.microsoft.com/office/drawing/2014/main" id="{F8A7FDD5-3214-4091-BF57-114F90DF3510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2" name="正方形/長方形 171">
                    <a:extLst>
                      <a:ext uri="{FF2B5EF4-FFF2-40B4-BE49-F238E27FC236}">
                        <a16:creationId xmlns:a16="http://schemas.microsoft.com/office/drawing/2014/main" id="{6996A408-B08C-463C-B1D0-B481FCA50C27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3" name="正方形/長方形 172">
                    <a:extLst>
                      <a:ext uri="{FF2B5EF4-FFF2-40B4-BE49-F238E27FC236}">
                        <a16:creationId xmlns:a16="http://schemas.microsoft.com/office/drawing/2014/main" id="{7E70E09A-9CD5-45E5-A297-341F1460997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4" name="正方形/長方形 173">
                    <a:extLst>
                      <a:ext uri="{FF2B5EF4-FFF2-40B4-BE49-F238E27FC236}">
                        <a16:creationId xmlns:a16="http://schemas.microsoft.com/office/drawing/2014/main" id="{79746509-450D-4883-B6E0-16DEADC8B98F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95" name="グループ化 94">
                  <a:extLst>
                    <a:ext uri="{FF2B5EF4-FFF2-40B4-BE49-F238E27FC236}">
                      <a16:creationId xmlns:a16="http://schemas.microsoft.com/office/drawing/2014/main" id="{3A82A352-3D63-4AEC-AD3F-69FE7239A8FA}"/>
                    </a:ext>
                  </a:extLst>
                </p:cNvPr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96" name="正方形/長方形 95">
                    <a:extLst>
                      <a:ext uri="{FF2B5EF4-FFF2-40B4-BE49-F238E27FC236}">
                        <a16:creationId xmlns:a16="http://schemas.microsoft.com/office/drawing/2014/main" id="{5FCE32B1-7FDD-4CD6-BD16-B7B8AC20C1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97" name="正方形/長方形 96">
                    <a:extLst>
                      <a:ext uri="{FF2B5EF4-FFF2-40B4-BE49-F238E27FC236}">
                        <a16:creationId xmlns:a16="http://schemas.microsoft.com/office/drawing/2014/main" id="{505F158F-FA5C-44DF-9ED2-CCE4A3B0872E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98" name="正方形/長方形 97">
                    <a:extLst>
                      <a:ext uri="{FF2B5EF4-FFF2-40B4-BE49-F238E27FC236}">
                        <a16:creationId xmlns:a16="http://schemas.microsoft.com/office/drawing/2014/main" id="{35D81E1B-3D9F-4B82-B9C0-5CD89D2B1865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99" name="正方形/長方形 98">
                    <a:extLst>
                      <a:ext uri="{FF2B5EF4-FFF2-40B4-BE49-F238E27FC236}">
                        <a16:creationId xmlns:a16="http://schemas.microsoft.com/office/drawing/2014/main" id="{0D640C73-0777-4493-AB44-4D8E7A2598FF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0" name="正方形/長方形 99">
                    <a:extLst>
                      <a:ext uri="{FF2B5EF4-FFF2-40B4-BE49-F238E27FC236}">
                        <a16:creationId xmlns:a16="http://schemas.microsoft.com/office/drawing/2014/main" id="{0E19CF99-21AF-4215-898F-3E7C1A534B2A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1" name="正方形/長方形 100">
                    <a:extLst>
                      <a:ext uri="{FF2B5EF4-FFF2-40B4-BE49-F238E27FC236}">
                        <a16:creationId xmlns:a16="http://schemas.microsoft.com/office/drawing/2014/main" id="{4B9B62F2-C738-4024-BB47-3AC7B48DD69E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2" name="正方形/長方形 101">
                    <a:extLst>
                      <a:ext uri="{FF2B5EF4-FFF2-40B4-BE49-F238E27FC236}">
                        <a16:creationId xmlns:a16="http://schemas.microsoft.com/office/drawing/2014/main" id="{6B345156-AC2E-41A6-809E-B4B3C6B3F54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3" name="正方形/長方形 102">
                    <a:extLst>
                      <a:ext uri="{FF2B5EF4-FFF2-40B4-BE49-F238E27FC236}">
                        <a16:creationId xmlns:a16="http://schemas.microsoft.com/office/drawing/2014/main" id="{35E3BA7E-13F2-48B1-B700-D09477C9B469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9D0F83C7-298D-4444-84B8-2CBED59A745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5" name="正方形/長方形 104">
                    <a:extLst>
                      <a:ext uri="{FF2B5EF4-FFF2-40B4-BE49-F238E27FC236}">
                        <a16:creationId xmlns:a16="http://schemas.microsoft.com/office/drawing/2014/main" id="{DB9DBC8A-0D13-4BE0-879F-796E9EF2713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6" name="正方形/長方形 105">
                    <a:extLst>
                      <a:ext uri="{FF2B5EF4-FFF2-40B4-BE49-F238E27FC236}">
                        <a16:creationId xmlns:a16="http://schemas.microsoft.com/office/drawing/2014/main" id="{C672C748-43F1-4DE0-825C-B3347F04E242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7" name="正方形/長方形 106">
                    <a:extLst>
                      <a:ext uri="{FF2B5EF4-FFF2-40B4-BE49-F238E27FC236}">
                        <a16:creationId xmlns:a16="http://schemas.microsoft.com/office/drawing/2014/main" id="{C521908E-1090-4F53-84D8-C8528B6E80E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8" name="正方形/長方形 107">
                    <a:extLst>
                      <a:ext uri="{FF2B5EF4-FFF2-40B4-BE49-F238E27FC236}">
                        <a16:creationId xmlns:a16="http://schemas.microsoft.com/office/drawing/2014/main" id="{94F781C3-56AD-4AFF-971E-2F6AC1C32E7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9" name="正方形/長方形 108">
                    <a:extLst>
                      <a:ext uri="{FF2B5EF4-FFF2-40B4-BE49-F238E27FC236}">
                        <a16:creationId xmlns:a16="http://schemas.microsoft.com/office/drawing/2014/main" id="{8BE44935-6389-41E5-918D-1818EEF04DE4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0" name="正方形/長方形 109">
                    <a:extLst>
                      <a:ext uri="{FF2B5EF4-FFF2-40B4-BE49-F238E27FC236}">
                        <a16:creationId xmlns:a16="http://schemas.microsoft.com/office/drawing/2014/main" id="{90A3A06A-A5D7-40CC-BC9F-0ED0264361F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1" name="正方形/長方形 110">
                    <a:extLst>
                      <a:ext uri="{FF2B5EF4-FFF2-40B4-BE49-F238E27FC236}">
                        <a16:creationId xmlns:a16="http://schemas.microsoft.com/office/drawing/2014/main" id="{BEB00D0C-9347-4300-B380-9265B8154BE7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2" name="正方形/長方形 111">
                    <a:extLst>
                      <a:ext uri="{FF2B5EF4-FFF2-40B4-BE49-F238E27FC236}">
                        <a16:creationId xmlns:a16="http://schemas.microsoft.com/office/drawing/2014/main" id="{764BEEE1-074E-445B-BAEE-B98A7D514AD9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3" name="正方形/長方形 112">
                    <a:extLst>
                      <a:ext uri="{FF2B5EF4-FFF2-40B4-BE49-F238E27FC236}">
                        <a16:creationId xmlns:a16="http://schemas.microsoft.com/office/drawing/2014/main" id="{08E48AED-B561-422C-9FA1-021499478438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4" name="正方形/長方形 113">
                    <a:extLst>
                      <a:ext uri="{FF2B5EF4-FFF2-40B4-BE49-F238E27FC236}">
                        <a16:creationId xmlns:a16="http://schemas.microsoft.com/office/drawing/2014/main" id="{3634B6A8-5927-4E58-8F3A-ACA1EA37544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5" name="正方形/長方形 114">
                    <a:extLst>
                      <a:ext uri="{FF2B5EF4-FFF2-40B4-BE49-F238E27FC236}">
                        <a16:creationId xmlns:a16="http://schemas.microsoft.com/office/drawing/2014/main" id="{C8E0FCEC-EEC9-4BAC-802D-81CC89EB106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6" name="正方形/長方形 115">
                    <a:extLst>
                      <a:ext uri="{FF2B5EF4-FFF2-40B4-BE49-F238E27FC236}">
                        <a16:creationId xmlns:a16="http://schemas.microsoft.com/office/drawing/2014/main" id="{12C24890-B4BC-4848-AADC-CA383577FE9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7" name="正方形/長方形 116">
                    <a:extLst>
                      <a:ext uri="{FF2B5EF4-FFF2-40B4-BE49-F238E27FC236}">
                        <a16:creationId xmlns:a16="http://schemas.microsoft.com/office/drawing/2014/main" id="{76FC637B-9C88-4AFB-9925-534AB4D1F55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8" name="正方形/長方形 117">
                    <a:extLst>
                      <a:ext uri="{FF2B5EF4-FFF2-40B4-BE49-F238E27FC236}">
                        <a16:creationId xmlns:a16="http://schemas.microsoft.com/office/drawing/2014/main" id="{CE185551-3895-48BF-ADBC-9446D7FE9A4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9" name="正方形/長方形 118">
                    <a:extLst>
                      <a:ext uri="{FF2B5EF4-FFF2-40B4-BE49-F238E27FC236}">
                        <a16:creationId xmlns:a16="http://schemas.microsoft.com/office/drawing/2014/main" id="{D1FF992F-BBD8-44CE-B9B6-E70F01E7047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0" name="正方形/長方形 119">
                    <a:extLst>
                      <a:ext uri="{FF2B5EF4-FFF2-40B4-BE49-F238E27FC236}">
                        <a16:creationId xmlns:a16="http://schemas.microsoft.com/office/drawing/2014/main" id="{F5035B3F-110E-48C0-8077-01B4CA62DB7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1" name="正方形/長方形 120">
                    <a:extLst>
                      <a:ext uri="{FF2B5EF4-FFF2-40B4-BE49-F238E27FC236}">
                        <a16:creationId xmlns:a16="http://schemas.microsoft.com/office/drawing/2014/main" id="{9CDFB01C-E4F1-4885-BA6E-5B1A1429B22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2" name="正方形/長方形 121">
                    <a:extLst>
                      <a:ext uri="{FF2B5EF4-FFF2-40B4-BE49-F238E27FC236}">
                        <a16:creationId xmlns:a16="http://schemas.microsoft.com/office/drawing/2014/main" id="{471CDC46-DD96-4D28-B592-9C8CCC43473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3" name="正方形/長方形 122">
                    <a:extLst>
                      <a:ext uri="{FF2B5EF4-FFF2-40B4-BE49-F238E27FC236}">
                        <a16:creationId xmlns:a16="http://schemas.microsoft.com/office/drawing/2014/main" id="{98913730-5828-424E-8640-BE137830402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4" name="正方形/長方形 123">
                    <a:extLst>
                      <a:ext uri="{FF2B5EF4-FFF2-40B4-BE49-F238E27FC236}">
                        <a16:creationId xmlns:a16="http://schemas.microsoft.com/office/drawing/2014/main" id="{EF862BA8-DA77-4509-AD7F-8D84A76184B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5" name="正方形/長方形 124">
                    <a:extLst>
                      <a:ext uri="{FF2B5EF4-FFF2-40B4-BE49-F238E27FC236}">
                        <a16:creationId xmlns:a16="http://schemas.microsoft.com/office/drawing/2014/main" id="{1D432511-63BF-459B-8E2B-8376D8A80C6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6" name="正方形/長方形 125">
                    <a:extLst>
                      <a:ext uri="{FF2B5EF4-FFF2-40B4-BE49-F238E27FC236}">
                        <a16:creationId xmlns:a16="http://schemas.microsoft.com/office/drawing/2014/main" id="{7AF1E73F-936C-4551-B679-40131E567565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7" name="正方形/長方形 126">
                    <a:extLst>
                      <a:ext uri="{FF2B5EF4-FFF2-40B4-BE49-F238E27FC236}">
                        <a16:creationId xmlns:a16="http://schemas.microsoft.com/office/drawing/2014/main" id="{66FBE765-5E33-4721-9201-51040FC4022F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8" name="正方形/長方形 127">
                    <a:extLst>
                      <a:ext uri="{FF2B5EF4-FFF2-40B4-BE49-F238E27FC236}">
                        <a16:creationId xmlns:a16="http://schemas.microsoft.com/office/drawing/2014/main" id="{DAE02E14-B2C5-4195-8F5F-9EC1B0E3B840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9" name="正方形/長方形 128">
                    <a:extLst>
                      <a:ext uri="{FF2B5EF4-FFF2-40B4-BE49-F238E27FC236}">
                        <a16:creationId xmlns:a16="http://schemas.microsoft.com/office/drawing/2014/main" id="{C117AD4F-8BD2-436F-948C-8D24926F35BF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0" name="正方形/長方形 129">
                    <a:extLst>
                      <a:ext uri="{FF2B5EF4-FFF2-40B4-BE49-F238E27FC236}">
                        <a16:creationId xmlns:a16="http://schemas.microsoft.com/office/drawing/2014/main" id="{B4E077A4-63FB-4A8E-AB57-4345EA4A978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1" name="正方形/長方形 130">
                    <a:extLst>
                      <a:ext uri="{FF2B5EF4-FFF2-40B4-BE49-F238E27FC236}">
                        <a16:creationId xmlns:a16="http://schemas.microsoft.com/office/drawing/2014/main" id="{826E13AD-9381-4D4F-B392-4E572F08A0C2}"/>
                      </a:ext>
                    </a:extLst>
                  </p:cNvPr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2" name="正方形/長方形 131">
                    <a:extLst>
                      <a:ext uri="{FF2B5EF4-FFF2-40B4-BE49-F238E27FC236}">
                        <a16:creationId xmlns:a16="http://schemas.microsoft.com/office/drawing/2014/main" id="{D5573C76-D900-47A1-A37C-CBCD129EAA9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3" name="正方形/長方形 132">
                    <a:extLst>
                      <a:ext uri="{FF2B5EF4-FFF2-40B4-BE49-F238E27FC236}">
                        <a16:creationId xmlns:a16="http://schemas.microsoft.com/office/drawing/2014/main" id="{1A7E3341-7C55-4603-AB79-905660CF85A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4" name="正方形/長方形 133">
                    <a:extLst>
                      <a:ext uri="{FF2B5EF4-FFF2-40B4-BE49-F238E27FC236}">
                        <a16:creationId xmlns:a16="http://schemas.microsoft.com/office/drawing/2014/main" id="{D5C33B76-F5B6-45AD-82A0-49324AF8DAC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5" name="正方形/長方形 134">
                    <a:extLst>
                      <a:ext uri="{FF2B5EF4-FFF2-40B4-BE49-F238E27FC236}">
                        <a16:creationId xmlns:a16="http://schemas.microsoft.com/office/drawing/2014/main" id="{D3B0CA7E-C895-41A3-B357-8DEB11FBCC92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6" name="正方形/長方形 135">
                    <a:extLst>
                      <a:ext uri="{FF2B5EF4-FFF2-40B4-BE49-F238E27FC236}">
                        <a16:creationId xmlns:a16="http://schemas.microsoft.com/office/drawing/2014/main" id="{EBA9AED1-750A-4CF2-BE9C-AE614054764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7" name="正方形/長方形 136">
                    <a:extLst>
                      <a:ext uri="{FF2B5EF4-FFF2-40B4-BE49-F238E27FC236}">
                        <a16:creationId xmlns:a16="http://schemas.microsoft.com/office/drawing/2014/main" id="{D4A4B275-CEF4-4C50-A9E4-ADACC4158FD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8" name="正方形/長方形 137">
                    <a:extLst>
                      <a:ext uri="{FF2B5EF4-FFF2-40B4-BE49-F238E27FC236}">
                        <a16:creationId xmlns:a16="http://schemas.microsoft.com/office/drawing/2014/main" id="{3662C620-4856-4F47-83F7-93210D711A8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29" name="フランジ右">
              <a:extLst>
                <a:ext uri="{FF2B5EF4-FFF2-40B4-BE49-F238E27FC236}">
                  <a16:creationId xmlns:a16="http://schemas.microsoft.com/office/drawing/2014/main" id="{49A1C873-7158-4688-B693-933DA676B05D}"/>
                </a:ext>
              </a:extLst>
            </p:cNvPr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" name="台形 29">
              <a:extLst>
                <a:ext uri="{FF2B5EF4-FFF2-40B4-BE49-F238E27FC236}">
                  <a16:creationId xmlns:a16="http://schemas.microsoft.com/office/drawing/2014/main" id="{5E63F7E9-FBFF-43CE-B5ED-671316477F1F}"/>
                </a:ext>
              </a:extLst>
            </p:cNvPr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077417C6-6B7D-4FCD-8D79-04465114DF8B}"/>
                </a:ext>
              </a:extLst>
            </p:cNvPr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DA4C73F0-99CF-4E07-9ABB-CED6BF2D3D2C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3D5245E1-F48C-4009-B16B-C97D4E216B5A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430CE6F6-98C5-499A-B8AE-F3F501D23176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7126AD7B-FE19-4C17-83E2-C8313E34B61E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2ED7DEE1-023A-4472-9B7F-EE42847A19CB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3EAFD53B-1BB8-4931-B4D7-F49CCE333B13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DB674069-2904-4A52-9DEB-02392CA6BE74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EDA0D710-6742-4CA4-9BAC-110E8B913980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2885FE20-6907-4003-AB97-CD000FA0CCDE}"/>
                </a:ext>
              </a:extLst>
            </p:cNvPr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ランジ右">
              <a:extLst>
                <a:ext uri="{FF2B5EF4-FFF2-40B4-BE49-F238E27FC236}">
                  <a16:creationId xmlns:a16="http://schemas.microsoft.com/office/drawing/2014/main" id="{9809187D-3CE1-458C-A315-F9BBF679F679}"/>
                </a:ext>
              </a:extLst>
            </p:cNvPr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" name="フランジ右">
              <a:extLst>
                <a:ext uri="{FF2B5EF4-FFF2-40B4-BE49-F238E27FC236}">
                  <a16:creationId xmlns:a16="http://schemas.microsoft.com/office/drawing/2014/main" id="{04B0D40B-2997-4B9A-9A47-0E6E9ADEB0C4}"/>
                </a:ext>
              </a:extLst>
            </p:cNvPr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5" name="フランジ右">
              <a:extLst>
                <a:ext uri="{FF2B5EF4-FFF2-40B4-BE49-F238E27FC236}">
                  <a16:creationId xmlns:a16="http://schemas.microsoft.com/office/drawing/2014/main" id="{9CA7426A-240D-4C65-AAEC-67B4B9D3346A}"/>
                </a:ext>
              </a:extLst>
            </p:cNvPr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B315945E-88C3-4427-B02C-70EC6002C4C0}"/>
                </a:ext>
              </a:extLst>
            </p:cNvPr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C6A87474-87E2-48AA-8D36-301CADD68DB4}"/>
                </a:ext>
              </a:extLst>
            </p:cNvPr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8" name="円/楕円 557">
              <a:extLst>
                <a:ext uri="{FF2B5EF4-FFF2-40B4-BE49-F238E27FC236}">
                  <a16:creationId xmlns:a16="http://schemas.microsoft.com/office/drawing/2014/main" id="{C00CF94F-6FD1-4776-ADFC-136D6587E6E2}"/>
                </a:ext>
              </a:extLst>
            </p:cNvPr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" name="円/楕円 558">
              <a:extLst>
                <a:ext uri="{FF2B5EF4-FFF2-40B4-BE49-F238E27FC236}">
                  <a16:creationId xmlns:a16="http://schemas.microsoft.com/office/drawing/2014/main" id="{A07E763D-F133-408D-947A-6391836B8AA3}"/>
                </a:ext>
              </a:extLst>
            </p:cNvPr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" name="円/楕円 559">
              <a:extLst>
                <a:ext uri="{FF2B5EF4-FFF2-40B4-BE49-F238E27FC236}">
                  <a16:creationId xmlns:a16="http://schemas.microsoft.com/office/drawing/2014/main" id="{37E5C181-869A-4BD9-8DF3-6118AA834BCD}"/>
                </a:ext>
              </a:extLst>
            </p:cNvPr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" name="円/楕円 560">
              <a:extLst>
                <a:ext uri="{FF2B5EF4-FFF2-40B4-BE49-F238E27FC236}">
                  <a16:creationId xmlns:a16="http://schemas.microsoft.com/office/drawing/2014/main" id="{32F8B351-9FDB-47B3-BA7B-FA80E79E8104}"/>
                </a:ext>
              </a:extLst>
            </p:cNvPr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DAE1DECA-55E0-4D02-BDFF-58F7127342C8}"/>
                </a:ext>
              </a:extLst>
            </p:cNvPr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61060200-81A6-4C0F-B5B9-D7429B816BE6}"/>
                  </a:ext>
                </a:extLst>
              </p:cNvPr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244716D4-C17F-4B87-A785-FE261A86E603}"/>
                  </a:ext>
                </a:extLst>
              </p:cNvPr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24075B01-4D38-45B5-9063-F6EB39DEB3BC}"/>
                  </a:ext>
                </a:extLst>
              </p:cNvPr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E14307C6-EE0D-4930-B0DB-2DD87F77B33A}"/>
                </a:ext>
              </a:extLst>
            </p:cNvPr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F894EC1E-2A16-4476-8EE2-1F26FBAC98FD}"/>
                </a:ext>
              </a:extLst>
            </p:cNvPr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5" name="フランジ右">
              <a:extLst>
                <a:ext uri="{FF2B5EF4-FFF2-40B4-BE49-F238E27FC236}">
                  <a16:creationId xmlns:a16="http://schemas.microsoft.com/office/drawing/2014/main" id="{7180CA78-E0B2-44D5-9BF9-15CA14CF26B5}"/>
                </a:ext>
              </a:extLst>
            </p:cNvPr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5494C414-9340-4A81-B6B7-37F5178A6AD9}"/>
                </a:ext>
              </a:extLst>
            </p:cNvPr>
            <p:cNvCxnSpPr>
              <a:stCxn id="51" idx="2"/>
            </p:cNvCxnSpPr>
            <p:nvPr/>
          </p:nvCxnSpPr>
          <p:spPr>
            <a:xfrm flipH="1">
              <a:off x="1606983" y="2182954"/>
              <a:ext cx="237689" cy="11980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5F69A926-2811-43D4-A158-960D5E5F856A}"/>
                </a:ext>
              </a:extLst>
            </p:cNvPr>
            <p:cNvCxnSpPr>
              <a:stCxn id="17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9C087535-7D98-4BF3-99C2-276BA24419E2}"/>
                </a:ext>
              </a:extLst>
            </p:cNvPr>
            <p:cNvCxnSpPr>
              <a:endCxn id="44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4258532C-F92B-4C6A-8FB3-8D53C5D98A05}"/>
                </a:ext>
              </a:extLst>
            </p:cNvPr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89EB63A-F9D5-4B61-897B-EB0DB27C88BF}"/>
                </a:ext>
              </a:extLst>
            </p:cNvPr>
            <p:cNvSpPr txBox="1"/>
            <p:nvPr/>
          </p:nvSpPr>
          <p:spPr>
            <a:xfrm>
              <a:off x="1460163" y="6383295"/>
              <a:ext cx="1464026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80B9CE2-7ACD-4B04-8E60-83409D0FD41B}"/>
                </a:ext>
              </a:extLst>
            </p:cNvPr>
            <p:cNvSpPr/>
            <p:nvPr/>
          </p:nvSpPr>
          <p:spPr>
            <a:xfrm>
              <a:off x="1223992" y="1763397"/>
              <a:ext cx="1241360" cy="419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6044829C-92F0-4A03-A318-7777A63100EC}"/>
                </a:ext>
              </a:extLst>
            </p:cNvPr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9FA98F7B-B0AE-44D8-874A-45AE330D5EE2}"/>
                </a:ext>
              </a:extLst>
            </p:cNvPr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0890A622-67BE-41B8-9349-73C03573CB0E}"/>
                </a:ext>
              </a:extLst>
            </p:cNvPr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D28BA51B-FF52-4942-8192-E70DA5E58D55}"/>
                </a:ext>
              </a:extLst>
            </p:cNvPr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6" name="めくら">
              <a:extLst>
                <a:ext uri="{FF2B5EF4-FFF2-40B4-BE49-F238E27FC236}">
                  <a16:creationId xmlns:a16="http://schemas.microsoft.com/office/drawing/2014/main" id="{3F364A3A-8B8F-43D0-B2C0-E6D3AEE3DAD8}"/>
                </a:ext>
              </a:extLst>
            </p:cNvPr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C830B9C5-9E11-4202-A8FF-60A81AC02E2A}"/>
                </a:ext>
              </a:extLst>
            </p:cNvPr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58" name="フランジ右">
              <a:extLst>
                <a:ext uri="{FF2B5EF4-FFF2-40B4-BE49-F238E27FC236}">
                  <a16:creationId xmlns:a16="http://schemas.microsoft.com/office/drawing/2014/main" id="{7E243C09-9A41-4AE7-8757-A48ACED36E27}"/>
                </a:ext>
              </a:extLst>
            </p:cNvPr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フランジ右">
              <a:extLst>
                <a:ext uri="{FF2B5EF4-FFF2-40B4-BE49-F238E27FC236}">
                  <a16:creationId xmlns:a16="http://schemas.microsoft.com/office/drawing/2014/main" id="{5EF27C81-D6D8-4EE4-B38D-5ED48D99B5D9}"/>
                </a:ext>
              </a:extLst>
            </p:cNvPr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6C7C7DF0-23FB-4AF0-9636-6444E558E2FA}"/>
                </a:ext>
              </a:extLst>
            </p:cNvPr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BA0D815B-B10E-4018-84D9-509E8A374844}"/>
                </a:ext>
              </a:extLst>
            </p:cNvPr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32DE8AC4-8D68-4D55-808F-15C9CB627EF8}"/>
                </a:ext>
              </a:extLst>
            </p:cNvPr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DF689A7A-33D7-4942-A447-CD59C6A1E7FC}"/>
                </a:ext>
              </a:extLst>
            </p:cNvPr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89019C9A-B383-424E-96D5-0DD861CFF372}"/>
                </a:ext>
              </a:extLst>
            </p:cNvPr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2AA7213B-AD5B-45BD-B490-34C318624219}"/>
                </a:ext>
              </a:extLst>
            </p:cNvPr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09D25104-E584-447E-9AEF-DE27B34B65AF}"/>
                </a:ext>
              </a:extLst>
            </p:cNvPr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2ABCECA1-ABE4-4F1C-A7AF-276D72701FC1}"/>
                </a:ext>
              </a:extLst>
            </p:cNvPr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F828E394-5ADA-4059-8000-F1F152976B4B}"/>
                </a:ext>
              </a:extLst>
            </p:cNvPr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617CA2F0-37B1-47BC-925E-5447AB449408}"/>
                </a:ext>
              </a:extLst>
            </p:cNvPr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479937F-E45C-4AE3-BBB6-80D713D586AC}"/>
                </a:ext>
              </a:extLst>
            </p:cNvPr>
            <p:cNvCxnSpPr/>
            <p:nvPr/>
          </p:nvCxnSpPr>
          <p:spPr>
            <a:xfrm>
              <a:off x="1172648" y="3149588"/>
              <a:ext cx="298806" cy="1037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7C7DB867-0DE2-4B7A-B547-916346A25D29}"/>
                </a:ext>
              </a:extLst>
            </p:cNvPr>
            <p:cNvSpPr/>
            <p:nvPr/>
          </p:nvSpPr>
          <p:spPr>
            <a:xfrm>
              <a:off x="87254" y="2467378"/>
              <a:ext cx="1445204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X-Y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Wire Probe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D7C74A17-45D0-40E0-90E4-2627EBAEA716}"/>
                </a:ext>
              </a:extLst>
            </p:cNvPr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D9F6EF31-79A1-4437-919C-B1D90331D438}"/>
                </a:ext>
              </a:extLst>
            </p:cNvPr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A61E693-34F1-4DA7-A43E-F8DA7517D343}"/>
                </a:ext>
              </a:extLst>
            </p:cNvPr>
            <p:cNvSpPr txBox="1"/>
            <p:nvPr/>
          </p:nvSpPr>
          <p:spPr>
            <a:xfrm>
              <a:off x="2026434" y="4844953"/>
              <a:ext cx="100547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C9CBCAA8-15E6-48D0-A384-2974EAD21448}"/>
                </a:ext>
              </a:extLst>
            </p:cNvPr>
            <p:cNvCxnSpPr/>
            <p:nvPr/>
          </p:nvCxnSpPr>
          <p:spPr>
            <a:xfrm flipV="1">
              <a:off x="850992" y="4471539"/>
              <a:ext cx="280759" cy="894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A81083B2-F1C3-45D5-AD8A-DB53A2FB7CEA}"/>
                </a:ext>
              </a:extLst>
            </p:cNvPr>
            <p:cNvSpPr txBox="1"/>
            <p:nvPr/>
          </p:nvSpPr>
          <p:spPr>
            <a:xfrm>
              <a:off x="-38871" y="5237621"/>
              <a:ext cx="1765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Deceleration electrodes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7B17932B-0F8C-4FD0-A21B-FA2BEB578EB5}"/>
                </a:ext>
              </a:extLst>
            </p:cNvPr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右大かっこ 77">
              <a:extLst>
                <a:ext uri="{FF2B5EF4-FFF2-40B4-BE49-F238E27FC236}">
                  <a16:creationId xmlns:a16="http://schemas.microsoft.com/office/drawing/2014/main" id="{1C02993D-F4E7-425B-8120-D66C5CDAA627}"/>
                </a:ext>
              </a:extLst>
            </p:cNvPr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AF0AA1D-B75B-4B44-A52A-A96D56F92A59}"/>
                </a:ext>
              </a:extLst>
            </p:cNvPr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8C34DD11-E60A-4F4A-9235-22A946C999AF}"/>
                </a:ext>
              </a:extLst>
            </p:cNvPr>
            <p:cNvCxnSpPr>
              <a:endCxn id="175" idx="3"/>
            </p:cNvCxnSpPr>
            <p:nvPr/>
          </p:nvCxnSpPr>
          <p:spPr>
            <a:xfrm flipH="1">
              <a:off x="1674106" y="2237150"/>
              <a:ext cx="175875" cy="29101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5" name="直線コネクタ 184">
            <a:extLst>
              <a:ext uri="{FF2B5EF4-FFF2-40B4-BE49-F238E27FC236}">
                <a16:creationId xmlns:a16="http://schemas.microsoft.com/office/drawing/2014/main" id="{84EE9A1B-73A9-4429-A938-80D566D1D7D5}"/>
              </a:ext>
            </a:extLst>
          </p:cNvPr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681ACA40-BAC2-46BB-B43C-D8C65EA3B88E}"/>
              </a:ext>
            </a:extLst>
          </p:cNvPr>
          <p:cNvSpPr txBox="1"/>
          <p:nvPr/>
        </p:nvSpPr>
        <p:spPr>
          <a:xfrm>
            <a:off x="146046" y="1082857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右矢印 225">
            <a:extLst>
              <a:ext uri="{FF2B5EF4-FFF2-40B4-BE49-F238E27FC236}">
                <a16:creationId xmlns:a16="http://schemas.microsoft.com/office/drawing/2014/main" id="{7389E32F-2FB1-4E13-8DB4-5F8C9F57D240}"/>
              </a:ext>
            </a:extLst>
          </p:cNvPr>
          <p:cNvSpPr/>
          <p:nvPr/>
        </p:nvSpPr>
        <p:spPr>
          <a:xfrm>
            <a:off x="236936" y="3841089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686B40AA-D526-4895-B67C-081AA10E335F}"/>
              </a:ext>
            </a:extLst>
          </p:cNvPr>
          <p:cNvSpPr txBox="1"/>
          <p:nvPr/>
        </p:nvSpPr>
        <p:spPr>
          <a:xfrm>
            <a:off x="119878" y="413618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496A2063-0579-4905-A5A5-19A8302DCCEF}"/>
              </a:ext>
            </a:extLst>
          </p:cNvPr>
          <p:cNvGrpSpPr/>
          <p:nvPr/>
        </p:nvGrpSpPr>
        <p:grpSpPr>
          <a:xfrm>
            <a:off x="1287086" y="986751"/>
            <a:ext cx="7835477" cy="5462179"/>
            <a:chOff x="1219623" y="1349523"/>
            <a:chExt cx="7835477" cy="5533813"/>
          </a:xfrm>
        </p:grpSpPr>
        <p:sp>
          <p:nvSpPr>
            <p:cNvPr id="191" name="角丸四角形 232">
              <a:extLst>
                <a:ext uri="{FF2B5EF4-FFF2-40B4-BE49-F238E27FC236}">
                  <a16:creationId xmlns:a16="http://schemas.microsoft.com/office/drawing/2014/main" id="{C1D601D3-757B-479B-BE2F-DB77F4B331AF}"/>
                </a:ext>
              </a:extLst>
            </p:cNvPr>
            <p:cNvSpPr/>
            <p:nvPr/>
          </p:nvSpPr>
          <p:spPr>
            <a:xfrm>
              <a:off x="3172795" y="1349523"/>
              <a:ext cx="5882305" cy="5419577"/>
            </a:xfrm>
            <a:prstGeom prst="roundRect">
              <a:avLst>
                <a:gd name="adj" fmla="val 3310"/>
              </a:avLst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sp>
          <p:nvSpPr>
            <p:cNvPr id="192" name="円/楕円 242">
              <a:extLst>
                <a:ext uri="{FF2B5EF4-FFF2-40B4-BE49-F238E27FC236}">
                  <a16:creationId xmlns:a16="http://schemas.microsoft.com/office/drawing/2014/main" id="{DB2FFD0A-8E0E-4F2A-96BF-4EBEDB771ED6}"/>
                </a:ext>
              </a:extLst>
            </p:cNvPr>
            <p:cNvSpPr/>
            <p:nvPr/>
          </p:nvSpPr>
          <p:spPr>
            <a:xfrm>
              <a:off x="1219623" y="3935886"/>
              <a:ext cx="540858" cy="784363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  <p:cxnSp>
          <p:nvCxnSpPr>
            <p:cNvPr id="193" name="直線コネクタ 192">
              <a:extLst>
                <a:ext uri="{FF2B5EF4-FFF2-40B4-BE49-F238E27FC236}">
                  <a16:creationId xmlns:a16="http://schemas.microsoft.com/office/drawing/2014/main" id="{4CD62422-27CA-4C2D-BD0A-07B285AF34DC}"/>
                </a:ext>
              </a:extLst>
            </p:cNvPr>
            <p:cNvCxnSpPr>
              <a:cxnSpLocks/>
              <a:endCxn id="192" idx="1"/>
            </p:cNvCxnSpPr>
            <p:nvPr/>
          </p:nvCxnSpPr>
          <p:spPr>
            <a:xfrm flipH="1">
              <a:off x="1298830" y="1638931"/>
              <a:ext cx="1624140" cy="2411822"/>
            </a:xfrm>
            <a:prstGeom prst="line">
              <a:avLst/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8CD0B2EC-1FE5-4EDF-9EEE-A9A673CD5E58}"/>
                </a:ext>
              </a:extLst>
            </p:cNvPr>
            <p:cNvCxnSpPr>
              <a:cxnSpLocks/>
              <a:endCxn id="192" idx="3"/>
            </p:cNvCxnSpPr>
            <p:nvPr/>
          </p:nvCxnSpPr>
          <p:spPr>
            <a:xfrm flipH="1" flipV="1">
              <a:off x="1298830" y="4605382"/>
              <a:ext cx="1628552" cy="2277954"/>
            </a:xfrm>
            <a:prstGeom prst="line">
              <a:avLst/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5" name="図 194">
            <a:extLst>
              <a:ext uri="{FF2B5EF4-FFF2-40B4-BE49-F238E27FC236}">
                <a16:creationId xmlns:a16="http://schemas.microsoft.com/office/drawing/2014/main" id="{498C9134-E8E8-4834-8440-AE8479D3F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575" y="2683205"/>
            <a:ext cx="1044843" cy="1243534"/>
          </a:xfrm>
          <a:prstGeom prst="rect">
            <a:avLst/>
          </a:prstGeom>
        </p:spPr>
      </p:pic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6BC93B8B-09E8-4454-B7F1-3BED605C3D48}"/>
              </a:ext>
            </a:extLst>
          </p:cNvPr>
          <p:cNvSpPr txBox="1"/>
          <p:nvPr/>
        </p:nvSpPr>
        <p:spPr>
          <a:xfrm>
            <a:off x="51590" y="106173"/>
            <a:ext cx="813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Construction of equipment for irradiation experiment</a:t>
            </a:r>
          </a:p>
        </p:txBody>
      </p:sp>
      <p:cxnSp>
        <p:nvCxnSpPr>
          <p:cNvPr id="197" name="直線コネクタ 196">
            <a:extLst>
              <a:ext uri="{FF2B5EF4-FFF2-40B4-BE49-F238E27FC236}">
                <a16:creationId xmlns:a16="http://schemas.microsoft.com/office/drawing/2014/main" id="{573F85DA-EDB8-4D10-B9DF-1C79BAD235AF}"/>
              </a:ext>
            </a:extLst>
          </p:cNvPr>
          <p:cNvCxnSpPr>
            <a:stCxn id="51" idx="2"/>
            <a:endCxn id="178" idx="0"/>
          </p:cNvCxnSpPr>
          <p:nvPr/>
        </p:nvCxnSpPr>
        <p:spPr>
          <a:xfrm>
            <a:off x="1854448" y="1914643"/>
            <a:ext cx="541467" cy="1980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線コネクタ 197">
            <a:extLst>
              <a:ext uri="{FF2B5EF4-FFF2-40B4-BE49-F238E27FC236}">
                <a16:creationId xmlns:a16="http://schemas.microsoft.com/office/drawing/2014/main" id="{A4546BC2-8889-4A6B-A938-3FEB3A4DDFD5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1854448" y="1914643"/>
            <a:ext cx="482255" cy="2182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正方形/長方形 209">
            <a:extLst>
              <a:ext uri="{FF2B5EF4-FFF2-40B4-BE49-F238E27FC236}">
                <a16:creationId xmlns:a16="http://schemas.microsoft.com/office/drawing/2014/main" id="{1C6181C8-C7E9-425D-81C8-D9D192652E23}"/>
              </a:ext>
            </a:extLst>
          </p:cNvPr>
          <p:cNvSpPr/>
          <p:nvPr/>
        </p:nvSpPr>
        <p:spPr>
          <a:xfrm>
            <a:off x="3306485" y="1213868"/>
            <a:ext cx="57727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chemeClr val="accent6"/>
                </a:solidFill>
                <a:latin typeface="+mn-ea"/>
                <a:cs typeface="Times New Roman" panose="02020603050405020304" pitchFamily="18" charset="0"/>
              </a:rPr>
              <a:t>Movement of the X-Y wire probe during</a:t>
            </a:r>
          </a:p>
          <a:p>
            <a:r>
              <a:rPr lang="en-US" altLang="ja-JP" sz="2400" b="1" dirty="0">
                <a:solidFill>
                  <a:schemeClr val="accent6"/>
                </a:solidFill>
                <a:latin typeface="+mn-ea"/>
                <a:cs typeface="Times New Roman" panose="02020603050405020304" pitchFamily="18" charset="0"/>
              </a:rPr>
              <a:t>measurements of two dimensional profiles</a:t>
            </a:r>
            <a:endParaRPr lang="ja-JP" altLang="en-US" sz="2400" b="1" dirty="0">
              <a:solidFill>
                <a:schemeClr val="accent6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3" name="プロファイル">
            <a:hlinkClick r:id="" action="ppaction://media"/>
            <a:extLst>
              <a:ext uri="{FF2B5EF4-FFF2-40B4-BE49-F238E27FC236}">
                <a16:creationId xmlns:a16="http://schemas.microsoft.com/office/drawing/2014/main" id="{237B93CD-18D0-49F9-BA75-A2EA880CC7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2088" t="6387" r="10396" b="17715"/>
          <a:stretch/>
        </p:blipFill>
        <p:spPr>
          <a:xfrm>
            <a:off x="3365877" y="2397012"/>
            <a:ext cx="5572627" cy="3523675"/>
          </a:xfrm>
          <a:prstGeom prst="rect">
            <a:avLst/>
          </a:prstGeom>
        </p:spPr>
      </p:pic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E46677EB-E16E-42A3-8304-6DCBF5D22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CF6979D5-9401-4B96-BCA3-D1AD05849434}"/>
              </a:ext>
            </a:extLst>
          </p:cNvPr>
          <p:cNvSpPr txBox="1"/>
          <p:nvPr/>
        </p:nvSpPr>
        <p:spPr>
          <a:xfrm>
            <a:off x="8785890" y="641232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7</a:t>
            </a:r>
            <a:endParaRPr kumimoji="1" lang="ja-JP" altLang="en-US" sz="2000" dirty="0"/>
          </a:p>
        </p:txBody>
      </p:sp>
      <p:cxnSp>
        <p:nvCxnSpPr>
          <p:cNvPr id="200" name="直線コネクタ 199">
            <a:extLst>
              <a:ext uri="{FF2B5EF4-FFF2-40B4-BE49-F238E27FC236}">
                <a16:creationId xmlns:a16="http://schemas.microsoft.com/office/drawing/2014/main" id="{24281F5F-00B8-4C19-87EA-14C3DBA36ACC}"/>
              </a:ext>
            </a:extLst>
          </p:cNvPr>
          <p:cNvCxnSpPr>
            <a:cxnSpLocks/>
          </p:cNvCxnSpPr>
          <p:nvPr/>
        </p:nvCxnSpPr>
        <p:spPr>
          <a:xfrm flipV="1">
            <a:off x="1483519" y="4029197"/>
            <a:ext cx="1497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66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線コネクタ 29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FB1965F-2581-4763-818A-D7652A3B421A}"/>
              </a:ext>
            </a:extLst>
          </p:cNvPr>
          <p:cNvSpPr txBox="1"/>
          <p:nvPr/>
        </p:nvSpPr>
        <p:spPr>
          <a:xfrm>
            <a:off x="16669" y="795774"/>
            <a:ext cx="4937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latin typeface="+mn-ea"/>
              </a:rPr>
              <a:t> </a:t>
            </a:r>
            <a:r>
              <a:rPr lang="en-US" altLang="ja-JP" sz="2800" b="1" dirty="0" err="1">
                <a:latin typeface="+mn-ea"/>
              </a:rPr>
              <a:t>Xe</a:t>
            </a:r>
            <a:r>
              <a:rPr lang="en-US" altLang="ja-JP" sz="2800" b="1" dirty="0">
                <a:latin typeface="+mn-ea"/>
              </a:rPr>
              <a:t> Deceleration Experiment </a:t>
            </a:r>
            <a:r>
              <a:rPr lang="ja-JP" altLang="en-US" sz="2800" b="1" dirty="0">
                <a:latin typeface="+mn-ea"/>
              </a:rPr>
              <a:t>　</a:t>
            </a:r>
          </a:p>
        </p:txBody>
      </p:sp>
      <p:pic>
        <p:nvPicPr>
          <p:cNvPr id="5" name="Picture 2" descr="C:\Users\kumakura\Downloads\logo_A-E.png">
            <a:extLst>
              <a:ext uri="{FF2B5EF4-FFF2-40B4-BE49-F238E27FC236}">
                <a16:creationId xmlns:a16="http://schemas.microsoft.com/office/drawing/2014/main" id="{C53FC6D1-B4A7-4A38-8A2B-4044D1477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812369-6920-4E6C-AAB0-7D93A4B5C1F9}"/>
              </a:ext>
            </a:extLst>
          </p:cNvPr>
          <p:cNvSpPr/>
          <p:nvPr/>
        </p:nvSpPr>
        <p:spPr>
          <a:xfrm>
            <a:off x="256395" y="4701031"/>
            <a:ext cx="4443197" cy="206462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9FBA7F1-A348-4424-8126-E5D08C136C64}"/>
              </a:ext>
            </a:extLst>
          </p:cNvPr>
          <p:cNvSpPr txBox="1"/>
          <p:nvPr/>
        </p:nvSpPr>
        <p:spPr>
          <a:xfrm>
            <a:off x="49919" y="75655"/>
            <a:ext cx="42096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0070C0"/>
                </a:solidFill>
                <a:latin typeface="+mn-ea"/>
              </a:rPr>
              <a:t>Experimental Results</a:t>
            </a:r>
            <a:endParaRPr lang="ja-JP" altLang="en-US" sz="3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545E23-95FB-4E1D-A5C3-E153C8175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5" y="1423783"/>
            <a:ext cx="4315605" cy="29576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454EF67-75CD-4E01-A87D-46D0AC7F51E6}"/>
                  </a:ext>
                </a:extLst>
              </p:cNvPr>
              <p:cNvSpPr txBox="1"/>
              <p:nvPr/>
            </p:nvSpPr>
            <p:spPr>
              <a:xfrm>
                <a:off x="2098461" y="4282403"/>
                <a:ext cx="1206099" cy="390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600" b="1" i="1" smtClean="0"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kumimoji="1" lang="en-US" altLang="ja-JP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kumimoji="1" lang="en-US" altLang="ja-JP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kumimoji="1" lang="en-US" altLang="ja-JP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  <m:r>
                            <a:rPr kumimoji="1" lang="en-US" altLang="ja-JP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kumimoji="1" lang="en-US" altLang="ja-JP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𝒒</m:t>
                          </m:r>
                        </m:e>
                      </m:rad>
                    </m:oMath>
                  </m:oMathPara>
                </a14:m>
                <a:endParaRPr kumimoji="1" lang="ja-JP" altLang="en-US" sz="1600" b="1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454EF67-75CD-4E01-A87D-46D0AC7F5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461" y="4282403"/>
                <a:ext cx="1206099" cy="390492"/>
              </a:xfrm>
              <a:prstGeom prst="rect">
                <a:avLst/>
              </a:prstGeom>
              <a:blipFill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4EC9211-BF47-4D98-BB1B-3B962BA1EC18}"/>
              </a:ext>
            </a:extLst>
          </p:cNvPr>
          <p:cNvSpPr txBox="1"/>
          <p:nvPr/>
        </p:nvSpPr>
        <p:spPr>
          <a:xfrm>
            <a:off x="343328" y="4903653"/>
            <a:ext cx="43636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We found that there was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sufficient current to conduct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irradiation experiments in the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low energy region (100</a:t>
            </a:r>
            <a:r>
              <a:rPr lang="ja-JP" altLang="en-US" sz="2400" dirty="0">
                <a:latin typeface="+mn-ea"/>
                <a:cs typeface="Times New Roman" panose="02020603050405020304" pitchFamily="18" charset="0"/>
              </a:rPr>
              <a:t>～</a:t>
            </a:r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200eV).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7DB03C6-7438-415F-B2C3-CD05335845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673" y="1327131"/>
            <a:ext cx="4366177" cy="5146172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75D8462-7E92-4C1E-B34F-7C4A2F9B32AD}"/>
              </a:ext>
            </a:extLst>
          </p:cNvPr>
          <p:cNvSpPr txBox="1"/>
          <p:nvPr/>
        </p:nvSpPr>
        <p:spPr>
          <a:xfrm>
            <a:off x="8690387" y="645701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8</a:t>
            </a:r>
            <a:endParaRPr kumimoji="1" lang="ja-JP" altLang="en-US" sz="2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44CF76-9980-419D-8411-9067208F85B9}"/>
              </a:ext>
            </a:extLst>
          </p:cNvPr>
          <p:cNvSpPr txBox="1"/>
          <p:nvPr/>
        </p:nvSpPr>
        <p:spPr>
          <a:xfrm rot="16200000">
            <a:off x="-644251" y="2856124"/>
            <a:ext cx="197515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FC Beam Current [µA]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2DEC5CF3-CA54-4141-8A46-D67E0CF68789}"/>
              </a:ext>
            </a:extLst>
          </p:cNvPr>
          <p:cNvSpPr txBox="1"/>
          <p:nvPr/>
        </p:nvSpPr>
        <p:spPr>
          <a:xfrm rot="16200000">
            <a:off x="3809791" y="2300478"/>
            <a:ext cx="22888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FCi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Beam Current [µA]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テキスト ボックス 212">
            <a:extLst>
              <a:ext uri="{FF2B5EF4-FFF2-40B4-BE49-F238E27FC236}">
                <a16:creationId xmlns:a16="http://schemas.microsoft.com/office/drawing/2014/main" id="{3D235C48-37AD-465F-9E00-5595CEBB7A97}"/>
              </a:ext>
            </a:extLst>
          </p:cNvPr>
          <p:cNvSpPr txBox="1"/>
          <p:nvPr/>
        </p:nvSpPr>
        <p:spPr>
          <a:xfrm rot="16200000">
            <a:off x="3866374" y="4748501"/>
            <a:ext cx="22888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FCi</a:t>
            </a: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Beam Current [µA]</a:t>
            </a:r>
            <a:endParaRPr kumimoji="1"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17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B88AB3CD-065C-49CE-B159-5CAEECAAEBD3}"/>
              </a:ext>
            </a:extLst>
          </p:cNvPr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8FDDFC5-C714-45A9-8093-8E0C030EECE2}"/>
              </a:ext>
            </a:extLst>
          </p:cNvPr>
          <p:cNvSpPr txBox="1"/>
          <p:nvPr/>
        </p:nvSpPr>
        <p:spPr>
          <a:xfrm>
            <a:off x="0" y="811952"/>
            <a:ext cx="8598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latin typeface="+mn-ea"/>
              </a:rPr>
              <a:t>Measurements of Decelerated </a:t>
            </a:r>
            <a:r>
              <a:rPr lang="en-US" altLang="ja-JP" sz="2800" b="1" dirty="0" err="1">
                <a:latin typeface="+mn-ea"/>
              </a:rPr>
              <a:t>Xe</a:t>
            </a:r>
            <a:r>
              <a:rPr lang="en-US" altLang="ja-JP" sz="2800" b="1" baseline="30000" dirty="0">
                <a:latin typeface="+mn-ea"/>
              </a:rPr>
              <a:t>+</a:t>
            </a:r>
            <a:r>
              <a:rPr lang="en-US" altLang="ja-JP" sz="2800" b="1" dirty="0">
                <a:latin typeface="+mn-ea"/>
              </a:rPr>
              <a:t> Ion Beam Profiles </a:t>
            </a:r>
            <a:r>
              <a:rPr lang="ja-JP" altLang="en-US" sz="2800" b="1" dirty="0">
                <a:latin typeface="+mn-ea"/>
              </a:rPr>
              <a:t>　</a:t>
            </a:r>
          </a:p>
        </p:txBody>
      </p:sp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FC4EB63E-4596-408F-B3C1-7D0E89CD9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9D2368E-26ED-4AC1-9418-7A0754F1BB65}"/>
              </a:ext>
            </a:extLst>
          </p:cNvPr>
          <p:cNvSpPr txBox="1"/>
          <p:nvPr/>
        </p:nvSpPr>
        <p:spPr>
          <a:xfrm>
            <a:off x="8857311" y="645789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9</a:t>
            </a:r>
            <a:endParaRPr kumimoji="1" lang="ja-JP" altLang="en-US" sz="20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F1E7498-6EB5-471D-88F5-421D483DA6C2}"/>
              </a:ext>
            </a:extLst>
          </p:cNvPr>
          <p:cNvSpPr txBox="1"/>
          <p:nvPr/>
        </p:nvSpPr>
        <p:spPr>
          <a:xfrm>
            <a:off x="40023" y="20214"/>
            <a:ext cx="42096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0070C0"/>
                </a:solidFill>
                <a:latin typeface="+mn-ea"/>
              </a:rPr>
              <a:t>Experimental Results</a:t>
            </a:r>
            <a:endParaRPr lang="ja-JP" altLang="en-US" sz="30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F166C33-DB5A-497A-9AF3-12ECEE508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4941979"/>
            <a:ext cx="4092718" cy="18428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E4852FB-6424-46AB-A454-48FC95792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148" y="4941979"/>
            <a:ext cx="3999164" cy="184286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012E16EF-15F5-44ED-B0D0-245354020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934" y="1289318"/>
            <a:ext cx="4209629" cy="3594028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61FCDF40-5142-446D-83A9-0C2CC3E3CC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7439" y="1289318"/>
            <a:ext cx="3806566" cy="357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7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131230" y="3732861"/>
            <a:ext cx="8810171" cy="2276143"/>
            <a:chOff x="166914" y="4775364"/>
            <a:chExt cx="8810171" cy="1955637"/>
          </a:xfrm>
        </p:grpSpPr>
        <p:sp>
          <p:nvSpPr>
            <p:cNvPr id="18" name="角丸四角形 17"/>
            <p:cNvSpPr/>
            <p:nvPr/>
          </p:nvSpPr>
          <p:spPr>
            <a:xfrm>
              <a:off x="166914" y="4949993"/>
              <a:ext cx="8810171" cy="1781008"/>
            </a:xfrm>
            <a:prstGeom prst="roundRect">
              <a:avLst>
                <a:gd name="adj" fmla="val 10525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/>
            <p:cNvSpPr/>
            <p:nvPr/>
          </p:nvSpPr>
          <p:spPr>
            <a:xfrm>
              <a:off x="526484" y="4775364"/>
              <a:ext cx="2196435" cy="5024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altLang="ja-JP" sz="3200" b="1" dirty="0">
                  <a:solidFill>
                    <a:schemeClr val="accent2"/>
                  </a:solidFill>
                  <a:latin typeface="+mn-ea"/>
                </a:rPr>
                <a:t>Future Plan</a:t>
              </a:r>
              <a:endParaRPr lang="ja-JP" altLang="en-US" sz="32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" name="テキスト ボックス 11"/>
          <p:cNvSpPr txBox="1"/>
          <p:nvPr/>
        </p:nvSpPr>
        <p:spPr>
          <a:xfrm>
            <a:off x="305190" y="2372904"/>
            <a:ext cx="83567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+mn-ea"/>
              </a:rPr>
              <a:t>☞ </a:t>
            </a:r>
            <a:r>
              <a:rPr lang="en-US" altLang="ja-JP" sz="2400" dirty="0">
                <a:latin typeface="+mn-ea"/>
              </a:rPr>
              <a:t>We succeeded in acquiring the profile of decelerated beam. 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31230" y="83507"/>
            <a:ext cx="4342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Summary and Future Plan</a:t>
            </a:r>
            <a:r>
              <a:rPr lang="ja-JP" altLang="en-US" sz="2800" b="1" dirty="0">
                <a:solidFill>
                  <a:srgbClr val="0070C0"/>
                </a:solidFill>
                <a:latin typeface="+mn-ea"/>
              </a:rPr>
              <a:t>　</a:t>
            </a:r>
          </a:p>
        </p:txBody>
      </p:sp>
      <p:sp>
        <p:nvSpPr>
          <p:cNvPr id="17" name="角丸四角形 16"/>
          <p:cNvSpPr/>
          <p:nvPr/>
        </p:nvSpPr>
        <p:spPr>
          <a:xfrm>
            <a:off x="166914" y="1125120"/>
            <a:ext cx="8810171" cy="2474867"/>
          </a:xfrm>
          <a:prstGeom prst="roundRect">
            <a:avLst>
              <a:gd name="adj" fmla="val 7876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490800" y="848996"/>
            <a:ext cx="1808700" cy="58477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3200" b="1" dirty="0">
                <a:solidFill>
                  <a:schemeClr val="accent1">
                    <a:lumMod val="75000"/>
                  </a:schemeClr>
                </a:solidFill>
              </a:rPr>
              <a:t>Summary</a:t>
            </a:r>
            <a:endParaRPr lang="ja-JP" alt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325764" y="1433771"/>
            <a:ext cx="87592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dirty="0">
                <a:latin typeface="+mn-ea"/>
              </a:rPr>
              <a:t>☞ </a:t>
            </a:r>
            <a:r>
              <a:rPr lang="en-US" altLang="ja-JP" sz="2400" dirty="0">
                <a:latin typeface="+mn-ea"/>
              </a:rPr>
              <a:t>Sufficient beam current in the low energy region (about 100eV</a:t>
            </a:r>
          </a:p>
          <a:p>
            <a:r>
              <a:rPr lang="en-US" altLang="ja-JP" sz="2400" dirty="0">
                <a:latin typeface="+mn-ea"/>
              </a:rPr>
              <a:t>     to 500eV) for irradiation experiments</a:t>
            </a:r>
            <a:endParaRPr lang="ja-JP" altLang="en-US" sz="2400" dirty="0">
              <a:latin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02599" y="5276187"/>
            <a:ext cx="8104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n-ea"/>
              </a:rPr>
              <a:t>☞ </a:t>
            </a:r>
            <a:r>
              <a:rPr lang="en-US" altLang="ja-JP" sz="2400" dirty="0">
                <a:latin typeface="+mn-ea"/>
              </a:rPr>
              <a:t>Irradiation experiments for various materials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E41585E-E60F-4AF3-8ACF-9E6AD1FE11AD}"/>
              </a:ext>
            </a:extLst>
          </p:cNvPr>
          <p:cNvSpPr txBox="1"/>
          <p:nvPr/>
        </p:nvSpPr>
        <p:spPr>
          <a:xfrm>
            <a:off x="202599" y="4386820"/>
            <a:ext cx="85811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+mn-ea"/>
              </a:rPr>
              <a:t>☞ </a:t>
            </a:r>
            <a:r>
              <a:rPr lang="en-US" altLang="ja-JP" sz="2400" dirty="0">
                <a:latin typeface="+mn-ea"/>
              </a:rPr>
              <a:t>Further improvement of deceleration electrode and irradiation</a:t>
            </a:r>
          </a:p>
          <a:p>
            <a:r>
              <a:rPr lang="en-US" altLang="ja-JP" sz="2400" dirty="0">
                <a:latin typeface="+mn-ea"/>
              </a:rPr>
              <a:t>    system to shorten irradiation time</a:t>
            </a:r>
          </a:p>
        </p:txBody>
      </p:sp>
      <p:pic>
        <p:nvPicPr>
          <p:cNvPr id="6" name="Picture 2" descr="C:\Users\kumakura\Downloads\logo_A-E.png">
            <a:extLst>
              <a:ext uri="{FF2B5EF4-FFF2-40B4-BE49-F238E27FC236}">
                <a16:creationId xmlns:a16="http://schemas.microsoft.com/office/drawing/2014/main" id="{C7E1D81A-6D74-43B3-9C1E-8C63F83D3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C4148CB-1F59-4FC4-BCBD-FFA77845E2EF}"/>
              </a:ext>
            </a:extLst>
          </p:cNvPr>
          <p:cNvSpPr txBox="1"/>
          <p:nvPr/>
        </p:nvSpPr>
        <p:spPr>
          <a:xfrm>
            <a:off x="307444" y="2901006"/>
            <a:ext cx="8526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+mn-ea"/>
              </a:rPr>
              <a:t>☞ </a:t>
            </a:r>
            <a:r>
              <a:rPr lang="en-US" altLang="ja-JP" sz="2400" dirty="0">
                <a:latin typeface="+mn-ea"/>
              </a:rPr>
              <a:t>Evaluation of high precision dose amount and irradiation time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42EFCB6-9E20-4072-8EF4-C67ED2A5A4D7}"/>
              </a:ext>
            </a:extLst>
          </p:cNvPr>
          <p:cNvSpPr txBox="1"/>
          <p:nvPr/>
        </p:nvSpPr>
        <p:spPr>
          <a:xfrm>
            <a:off x="8618557" y="63696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10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27575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円弧 386">
            <a:extLst>
              <a:ext uri="{FF2B5EF4-FFF2-40B4-BE49-F238E27FC236}">
                <a16:creationId xmlns:a16="http://schemas.microsoft.com/office/drawing/2014/main" id="{78EBC96D-ED24-43C8-9C43-2FFE52BDBCE2}"/>
              </a:ext>
            </a:extLst>
          </p:cNvPr>
          <p:cNvSpPr/>
          <p:nvPr/>
        </p:nvSpPr>
        <p:spPr>
          <a:xfrm rot="21419885" flipH="1">
            <a:off x="7978053" y="3035902"/>
            <a:ext cx="947737" cy="2201542"/>
          </a:xfrm>
          <a:prstGeom prst="arc">
            <a:avLst>
              <a:gd name="adj1" fmla="val 16502639"/>
              <a:gd name="adj2" fmla="val 5015305"/>
            </a:avLst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2" name="フローチャート: 磁気ディスク 581">
            <a:extLst>
              <a:ext uri="{FF2B5EF4-FFF2-40B4-BE49-F238E27FC236}">
                <a16:creationId xmlns:a16="http://schemas.microsoft.com/office/drawing/2014/main" id="{1557D019-DF15-46C6-8336-296C2C88CA34}"/>
              </a:ext>
            </a:extLst>
          </p:cNvPr>
          <p:cNvSpPr/>
          <p:nvPr/>
        </p:nvSpPr>
        <p:spPr>
          <a:xfrm rot="15978777">
            <a:off x="7028904" y="3418183"/>
            <a:ext cx="1194344" cy="1481746"/>
          </a:xfrm>
          <a:prstGeom prst="flowChartMagneticDisk">
            <a:avLst/>
          </a:prstGeom>
          <a:gradFill>
            <a:gsLst>
              <a:gs pos="40000">
                <a:schemeClr val="bg1">
                  <a:lumMod val="85000"/>
                </a:schemeClr>
              </a:gs>
              <a:gs pos="0">
                <a:schemeClr val="bg1">
                  <a:lumMod val="85000"/>
                </a:schemeClr>
              </a:gs>
              <a:gs pos="74000">
                <a:schemeClr val="bg1">
                  <a:lumMod val="75000"/>
                </a:schemeClr>
              </a:gs>
              <a:gs pos="83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5400000" scaled="1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16" name="直線コネクタ 215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" name="テキスト ボックス 388"/>
          <p:cNvSpPr txBox="1"/>
          <p:nvPr/>
        </p:nvSpPr>
        <p:spPr>
          <a:xfrm>
            <a:off x="31837" y="106734"/>
            <a:ext cx="813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Construction of equipment for irradiation experiment</a:t>
            </a:r>
            <a:endParaRPr lang="ja-JP" altLang="en-US" sz="2800" b="1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3" name="Picture 2" descr="C:\Users\kumakura\Downloads\logo_A-E.png">
            <a:extLst>
              <a:ext uri="{FF2B5EF4-FFF2-40B4-BE49-F238E27FC236}">
                <a16:creationId xmlns:a16="http://schemas.microsoft.com/office/drawing/2014/main" id="{4F4E6798-8E8F-426A-9CF6-19E8671F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8" name="グループ化 387">
            <a:extLst>
              <a:ext uri="{FF2B5EF4-FFF2-40B4-BE49-F238E27FC236}">
                <a16:creationId xmlns:a16="http://schemas.microsoft.com/office/drawing/2014/main" id="{A52BD2E8-D575-4D0D-9EBC-D76BDE18D76E}"/>
              </a:ext>
            </a:extLst>
          </p:cNvPr>
          <p:cNvGrpSpPr/>
          <p:nvPr/>
        </p:nvGrpSpPr>
        <p:grpSpPr>
          <a:xfrm>
            <a:off x="480" y="1495292"/>
            <a:ext cx="3077918" cy="5327784"/>
            <a:chOff x="-38871" y="1763397"/>
            <a:chExt cx="3077918" cy="5327784"/>
          </a:xfrm>
        </p:grpSpPr>
        <p:sp>
          <p:nvSpPr>
            <p:cNvPr id="390" name="フリーフォーム 38">
              <a:extLst>
                <a:ext uri="{FF2B5EF4-FFF2-40B4-BE49-F238E27FC236}">
                  <a16:creationId xmlns:a16="http://schemas.microsoft.com/office/drawing/2014/main" id="{40696892-5EBB-4B2B-A536-9B1C416CA0CD}"/>
                </a:ext>
              </a:extLst>
            </p:cNvPr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1" name="フランジ右">
              <a:extLst>
                <a:ext uri="{FF2B5EF4-FFF2-40B4-BE49-F238E27FC236}">
                  <a16:creationId xmlns:a16="http://schemas.microsoft.com/office/drawing/2014/main" id="{3681374D-D2FE-4878-918F-9D72C60834E2}"/>
                </a:ext>
              </a:extLst>
            </p:cNvPr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2" name="めくら">
              <a:extLst>
                <a:ext uri="{FF2B5EF4-FFF2-40B4-BE49-F238E27FC236}">
                  <a16:creationId xmlns:a16="http://schemas.microsoft.com/office/drawing/2014/main" id="{A39E7BBB-0433-41EE-85D1-F4FD64A0DCB6}"/>
                </a:ext>
              </a:extLst>
            </p:cNvPr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3" name="めくら">
              <a:extLst>
                <a:ext uri="{FF2B5EF4-FFF2-40B4-BE49-F238E27FC236}">
                  <a16:creationId xmlns:a16="http://schemas.microsoft.com/office/drawing/2014/main" id="{352D5D38-7FFC-49AE-946C-F87DEC75CEDB}"/>
                </a:ext>
              </a:extLst>
            </p:cNvPr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94" name="グループ化 393">
              <a:extLst>
                <a:ext uri="{FF2B5EF4-FFF2-40B4-BE49-F238E27FC236}">
                  <a16:creationId xmlns:a16="http://schemas.microsoft.com/office/drawing/2014/main" id="{03DC96A4-0CFE-4FEE-B62F-70032148DC72}"/>
                </a:ext>
              </a:extLst>
            </p:cNvPr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558" name="正方形/長方形 557">
                <a:extLst>
                  <a:ext uri="{FF2B5EF4-FFF2-40B4-BE49-F238E27FC236}">
                    <a16:creationId xmlns:a16="http://schemas.microsoft.com/office/drawing/2014/main" id="{A3CF9B08-709D-44D6-80EE-301C01002483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59" name="正方形/長方形 558">
                <a:extLst>
                  <a:ext uri="{FF2B5EF4-FFF2-40B4-BE49-F238E27FC236}">
                    <a16:creationId xmlns:a16="http://schemas.microsoft.com/office/drawing/2014/main" id="{EED0E7D7-7FAF-4B90-9F7C-C31D5FDCD659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0" name="正方形/長方形 559">
                <a:extLst>
                  <a:ext uri="{FF2B5EF4-FFF2-40B4-BE49-F238E27FC236}">
                    <a16:creationId xmlns:a16="http://schemas.microsoft.com/office/drawing/2014/main" id="{BB7883A3-FB73-47BD-9EF6-5F59C4C0A052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1" name="正方形/長方形 560">
                <a:extLst>
                  <a:ext uri="{FF2B5EF4-FFF2-40B4-BE49-F238E27FC236}">
                    <a16:creationId xmlns:a16="http://schemas.microsoft.com/office/drawing/2014/main" id="{0B89F60B-53DB-413A-9238-8EA2805F5D01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2" name="正方形/長方形 561">
                <a:extLst>
                  <a:ext uri="{FF2B5EF4-FFF2-40B4-BE49-F238E27FC236}">
                    <a16:creationId xmlns:a16="http://schemas.microsoft.com/office/drawing/2014/main" id="{3CA6181F-335B-4992-B364-031024DBC4E4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3" name="正方形/長方形 562">
                <a:extLst>
                  <a:ext uri="{FF2B5EF4-FFF2-40B4-BE49-F238E27FC236}">
                    <a16:creationId xmlns:a16="http://schemas.microsoft.com/office/drawing/2014/main" id="{97B0AABC-A11C-4451-815C-E7E8AEEC0CEE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4" name="正方形/長方形 563">
                <a:extLst>
                  <a:ext uri="{FF2B5EF4-FFF2-40B4-BE49-F238E27FC236}">
                    <a16:creationId xmlns:a16="http://schemas.microsoft.com/office/drawing/2014/main" id="{996170E7-4814-417A-86A0-0FA92095E75C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65" name="正方形/長方形 564">
                <a:extLst>
                  <a:ext uri="{FF2B5EF4-FFF2-40B4-BE49-F238E27FC236}">
                    <a16:creationId xmlns:a16="http://schemas.microsoft.com/office/drawing/2014/main" id="{254950C2-C369-447E-9FB5-327AF0759E1A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95" name="めくら">
              <a:extLst>
                <a:ext uri="{FF2B5EF4-FFF2-40B4-BE49-F238E27FC236}">
                  <a16:creationId xmlns:a16="http://schemas.microsoft.com/office/drawing/2014/main" id="{37FAE3B5-21DB-4FBA-8D01-E3025D9CB541}"/>
                </a:ext>
              </a:extLst>
            </p:cNvPr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396" name="直線コネクタ 395">
              <a:extLst>
                <a:ext uri="{FF2B5EF4-FFF2-40B4-BE49-F238E27FC236}">
                  <a16:creationId xmlns:a16="http://schemas.microsoft.com/office/drawing/2014/main" id="{C6808659-FB16-477D-BC67-0B680D4EF499}"/>
                </a:ext>
              </a:extLst>
            </p:cNvPr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線コネクタ 396">
              <a:extLst>
                <a:ext uri="{FF2B5EF4-FFF2-40B4-BE49-F238E27FC236}">
                  <a16:creationId xmlns:a16="http://schemas.microsoft.com/office/drawing/2014/main" id="{C369748E-FD85-4A2E-89A2-20141F093319}"/>
                </a:ext>
              </a:extLst>
            </p:cNvPr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テキスト ボックス 397">
              <a:extLst>
                <a:ext uri="{FF2B5EF4-FFF2-40B4-BE49-F238E27FC236}">
                  <a16:creationId xmlns:a16="http://schemas.microsoft.com/office/drawing/2014/main" id="{65879ABF-B279-4BC6-B9AB-4CBD1363219F}"/>
                </a:ext>
              </a:extLst>
            </p:cNvPr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" name="フランジ右">
              <a:extLst>
                <a:ext uri="{FF2B5EF4-FFF2-40B4-BE49-F238E27FC236}">
                  <a16:creationId xmlns:a16="http://schemas.microsoft.com/office/drawing/2014/main" id="{13EF28CB-FF34-4592-91DD-CCDF301197DE}"/>
                </a:ext>
              </a:extLst>
            </p:cNvPr>
            <p:cNvSpPr/>
            <p:nvPr/>
          </p:nvSpPr>
          <p:spPr>
            <a:xfrm flipH="1">
              <a:off x="987006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0" name="フランジ右">
              <a:extLst>
                <a:ext uri="{FF2B5EF4-FFF2-40B4-BE49-F238E27FC236}">
                  <a16:creationId xmlns:a16="http://schemas.microsoft.com/office/drawing/2014/main" id="{01AF77C1-7CC7-49B0-BC10-D2E69789654A}"/>
                </a:ext>
              </a:extLst>
            </p:cNvPr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1" name="フランジ右">
              <a:extLst>
                <a:ext uri="{FF2B5EF4-FFF2-40B4-BE49-F238E27FC236}">
                  <a16:creationId xmlns:a16="http://schemas.microsoft.com/office/drawing/2014/main" id="{D913883D-D520-4A2C-9DAF-A839DDD1F5C4}"/>
                </a:ext>
              </a:extLst>
            </p:cNvPr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02" name="グループ化 401">
              <a:extLst>
                <a:ext uri="{FF2B5EF4-FFF2-40B4-BE49-F238E27FC236}">
                  <a16:creationId xmlns:a16="http://schemas.microsoft.com/office/drawing/2014/main" id="{56F6C285-66F0-409F-A9E7-0305FDDA67AD}"/>
                </a:ext>
              </a:extLst>
            </p:cNvPr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556" name="めくら">
                <a:extLst>
                  <a:ext uri="{FF2B5EF4-FFF2-40B4-BE49-F238E27FC236}">
                    <a16:creationId xmlns:a16="http://schemas.microsoft.com/office/drawing/2014/main" id="{46B950BA-1109-4BFC-B99C-01756023AFD4}"/>
                  </a:ext>
                </a:extLst>
              </p:cNvPr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57" name="めくら">
                <a:extLst>
                  <a:ext uri="{FF2B5EF4-FFF2-40B4-BE49-F238E27FC236}">
                    <a16:creationId xmlns:a16="http://schemas.microsoft.com/office/drawing/2014/main" id="{72E5E609-F25D-493F-A3C8-255BD1A581AD}"/>
                  </a:ext>
                </a:extLst>
              </p:cNvPr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03" name="めくら">
              <a:extLst>
                <a:ext uri="{FF2B5EF4-FFF2-40B4-BE49-F238E27FC236}">
                  <a16:creationId xmlns:a16="http://schemas.microsoft.com/office/drawing/2014/main" id="{4A3C7049-66A0-4336-8738-0AAEAA5C6AE2}"/>
                </a:ext>
              </a:extLst>
            </p:cNvPr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4" name="めくら">
              <a:extLst>
                <a:ext uri="{FF2B5EF4-FFF2-40B4-BE49-F238E27FC236}">
                  <a16:creationId xmlns:a16="http://schemas.microsoft.com/office/drawing/2014/main" id="{27929511-777D-4CC9-A893-0918EB0770C4}"/>
                </a:ext>
              </a:extLst>
            </p:cNvPr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5" name="めくら">
              <a:extLst>
                <a:ext uri="{FF2B5EF4-FFF2-40B4-BE49-F238E27FC236}">
                  <a16:creationId xmlns:a16="http://schemas.microsoft.com/office/drawing/2014/main" id="{E5DAF01D-560F-4F3F-8751-DC8AFDE4A538}"/>
                </a:ext>
              </a:extLst>
            </p:cNvPr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6" name="めくら">
              <a:extLst>
                <a:ext uri="{FF2B5EF4-FFF2-40B4-BE49-F238E27FC236}">
                  <a16:creationId xmlns:a16="http://schemas.microsoft.com/office/drawing/2014/main" id="{9CCC52C4-AA88-4C9B-AA43-1A9785757481}"/>
                </a:ext>
              </a:extLst>
            </p:cNvPr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7" name="十字形 406">
              <a:extLst>
                <a:ext uri="{FF2B5EF4-FFF2-40B4-BE49-F238E27FC236}">
                  <a16:creationId xmlns:a16="http://schemas.microsoft.com/office/drawing/2014/main" id="{5067D2D1-1DAB-4D59-8AB3-3CAEFCC1C2BA}"/>
                </a:ext>
              </a:extLst>
            </p:cNvPr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8" name="円/楕円 424">
              <a:extLst>
                <a:ext uri="{FF2B5EF4-FFF2-40B4-BE49-F238E27FC236}">
                  <a16:creationId xmlns:a16="http://schemas.microsoft.com/office/drawing/2014/main" id="{3E3580E8-4DF9-498C-848A-CD3F9F46E519}"/>
                </a:ext>
              </a:extLst>
            </p:cNvPr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09" name="グループ化 408">
              <a:extLst>
                <a:ext uri="{FF2B5EF4-FFF2-40B4-BE49-F238E27FC236}">
                  <a16:creationId xmlns:a16="http://schemas.microsoft.com/office/drawing/2014/main" id="{6A47C65E-D8D9-4DB4-9E31-016643950B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473" name="正方形/長方形 472">
                <a:extLst>
                  <a:ext uri="{FF2B5EF4-FFF2-40B4-BE49-F238E27FC236}">
                    <a16:creationId xmlns:a16="http://schemas.microsoft.com/office/drawing/2014/main" id="{5970DA20-B3AF-46EA-A6EB-6FC1AB0C4B19}"/>
                  </a:ext>
                </a:extLst>
              </p:cNvPr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474" name="グループ化 473">
                <a:extLst>
                  <a:ext uri="{FF2B5EF4-FFF2-40B4-BE49-F238E27FC236}">
                    <a16:creationId xmlns:a16="http://schemas.microsoft.com/office/drawing/2014/main" id="{26265DCC-8705-47C1-9F96-BDB225EDD45D}"/>
                  </a:ext>
                </a:extLst>
              </p:cNvPr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475" name="グループ化 474">
                  <a:extLst>
                    <a:ext uri="{FF2B5EF4-FFF2-40B4-BE49-F238E27FC236}">
                      <a16:creationId xmlns:a16="http://schemas.microsoft.com/office/drawing/2014/main" id="{9D484F4F-7869-449D-B9D9-4537291AF3E6}"/>
                    </a:ext>
                  </a:extLst>
                </p:cNvPr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520" name="正方形/長方形 519">
                    <a:extLst>
                      <a:ext uri="{FF2B5EF4-FFF2-40B4-BE49-F238E27FC236}">
                        <a16:creationId xmlns:a16="http://schemas.microsoft.com/office/drawing/2014/main" id="{20924482-F5BA-4842-A797-06A24C0ED163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21" name="正方形/長方形 520">
                    <a:extLst>
                      <a:ext uri="{FF2B5EF4-FFF2-40B4-BE49-F238E27FC236}">
                        <a16:creationId xmlns:a16="http://schemas.microsoft.com/office/drawing/2014/main" id="{1FB856FB-33E5-40A5-8FCC-3CD050E4951E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2" name="正方形/長方形 521">
                    <a:extLst>
                      <a:ext uri="{FF2B5EF4-FFF2-40B4-BE49-F238E27FC236}">
                        <a16:creationId xmlns:a16="http://schemas.microsoft.com/office/drawing/2014/main" id="{5AC3BCB0-CF1B-442C-94BF-211A2D0C5981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3" name="正方形/長方形 522">
                    <a:extLst>
                      <a:ext uri="{FF2B5EF4-FFF2-40B4-BE49-F238E27FC236}">
                        <a16:creationId xmlns:a16="http://schemas.microsoft.com/office/drawing/2014/main" id="{5D3DD7FA-5BD0-4587-9B2E-117461530CF6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4" name="正方形/長方形 523">
                    <a:extLst>
                      <a:ext uri="{FF2B5EF4-FFF2-40B4-BE49-F238E27FC236}">
                        <a16:creationId xmlns:a16="http://schemas.microsoft.com/office/drawing/2014/main" id="{32467CF9-20F0-49EC-B8C6-98DCE0FDED8D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5" name="正方形/長方形 524">
                    <a:extLst>
                      <a:ext uri="{FF2B5EF4-FFF2-40B4-BE49-F238E27FC236}">
                        <a16:creationId xmlns:a16="http://schemas.microsoft.com/office/drawing/2014/main" id="{A6825758-CE9F-4B5E-80BF-7D2200621B63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6" name="正方形/長方形 525">
                    <a:extLst>
                      <a:ext uri="{FF2B5EF4-FFF2-40B4-BE49-F238E27FC236}">
                        <a16:creationId xmlns:a16="http://schemas.microsoft.com/office/drawing/2014/main" id="{8F58D778-1F92-4111-BD3D-83481F19999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7" name="正方形/長方形 526">
                    <a:extLst>
                      <a:ext uri="{FF2B5EF4-FFF2-40B4-BE49-F238E27FC236}">
                        <a16:creationId xmlns:a16="http://schemas.microsoft.com/office/drawing/2014/main" id="{85AE7DA3-47A1-44F6-9466-8F84F3B0B8FD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8" name="正方形/長方形 527">
                    <a:extLst>
                      <a:ext uri="{FF2B5EF4-FFF2-40B4-BE49-F238E27FC236}">
                        <a16:creationId xmlns:a16="http://schemas.microsoft.com/office/drawing/2014/main" id="{794E94A4-4CA4-453C-B16D-49CCEEB93DF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29" name="正方形/長方形 528">
                    <a:extLst>
                      <a:ext uri="{FF2B5EF4-FFF2-40B4-BE49-F238E27FC236}">
                        <a16:creationId xmlns:a16="http://schemas.microsoft.com/office/drawing/2014/main" id="{69388BA2-8408-4274-8F7A-73115095983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0" name="正方形/長方形 529">
                    <a:extLst>
                      <a:ext uri="{FF2B5EF4-FFF2-40B4-BE49-F238E27FC236}">
                        <a16:creationId xmlns:a16="http://schemas.microsoft.com/office/drawing/2014/main" id="{A31C34C7-2793-4901-8754-C835BFC803BE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1" name="正方形/長方形 530">
                    <a:extLst>
                      <a:ext uri="{FF2B5EF4-FFF2-40B4-BE49-F238E27FC236}">
                        <a16:creationId xmlns:a16="http://schemas.microsoft.com/office/drawing/2014/main" id="{9A61A53E-47A0-4927-8EDB-325E2C22931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2" name="正方形/長方形 531">
                    <a:extLst>
                      <a:ext uri="{FF2B5EF4-FFF2-40B4-BE49-F238E27FC236}">
                        <a16:creationId xmlns:a16="http://schemas.microsoft.com/office/drawing/2014/main" id="{F292B771-7033-43C4-87AD-8C5FF7A2528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3" name="正方形/長方形 532">
                    <a:extLst>
                      <a:ext uri="{FF2B5EF4-FFF2-40B4-BE49-F238E27FC236}">
                        <a16:creationId xmlns:a16="http://schemas.microsoft.com/office/drawing/2014/main" id="{02D17068-03B9-4272-9F82-4726C6CF8742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4" name="正方形/長方形 533">
                    <a:extLst>
                      <a:ext uri="{FF2B5EF4-FFF2-40B4-BE49-F238E27FC236}">
                        <a16:creationId xmlns:a16="http://schemas.microsoft.com/office/drawing/2014/main" id="{DE796FD0-AF92-4FCD-B666-8D1702448BC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5" name="正方形/長方形 534">
                    <a:extLst>
                      <a:ext uri="{FF2B5EF4-FFF2-40B4-BE49-F238E27FC236}">
                        <a16:creationId xmlns:a16="http://schemas.microsoft.com/office/drawing/2014/main" id="{12E5DB53-D857-4EF9-BE58-5CC2BF69A82A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6" name="正方形/長方形 535">
                    <a:extLst>
                      <a:ext uri="{FF2B5EF4-FFF2-40B4-BE49-F238E27FC236}">
                        <a16:creationId xmlns:a16="http://schemas.microsoft.com/office/drawing/2014/main" id="{182ACEC7-5170-4A4C-BB25-36687A19D249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7" name="正方形/長方形 536">
                    <a:extLst>
                      <a:ext uri="{FF2B5EF4-FFF2-40B4-BE49-F238E27FC236}">
                        <a16:creationId xmlns:a16="http://schemas.microsoft.com/office/drawing/2014/main" id="{47729121-243E-4D0D-92D0-A824EEC87ED5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38" name="正方形/長方形 537">
                    <a:extLst>
                      <a:ext uri="{FF2B5EF4-FFF2-40B4-BE49-F238E27FC236}">
                        <a16:creationId xmlns:a16="http://schemas.microsoft.com/office/drawing/2014/main" id="{90B015E2-6B03-430C-B928-3BCB0151CFC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39" name="正方形/長方形 538">
                    <a:extLst>
                      <a:ext uri="{FF2B5EF4-FFF2-40B4-BE49-F238E27FC236}">
                        <a16:creationId xmlns:a16="http://schemas.microsoft.com/office/drawing/2014/main" id="{A2F8E312-DE86-4910-957B-6D6C872A51D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0" name="正方形/長方形 539">
                    <a:extLst>
                      <a:ext uri="{FF2B5EF4-FFF2-40B4-BE49-F238E27FC236}">
                        <a16:creationId xmlns:a16="http://schemas.microsoft.com/office/drawing/2014/main" id="{C7DBDCB5-2A7D-4B88-B0D6-14C671F0317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1" name="正方形/長方形 540">
                    <a:extLst>
                      <a:ext uri="{FF2B5EF4-FFF2-40B4-BE49-F238E27FC236}">
                        <a16:creationId xmlns:a16="http://schemas.microsoft.com/office/drawing/2014/main" id="{85145E0F-06E7-4225-9B5A-DA9F752C0BF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2" name="正方形/長方形 541">
                    <a:extLst>
                      <a:ext uri="{FF2B5EF4-FFF2-40B4-BE49-F238E27FC236}">
                        <a16:creationId xmlns:a16="http://schemas.microsoft.com/office/drawing/2014/main" id="{AD87C0DB-F29E-4056-8AAC-05EA1123B2D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3" name="正方形/長方形 542">
                    <a:extLst>
                      <a:ext uri="{FF2B5EF4-FFF2-40B4-BE49-F238E27FC236}">
                        <a16:creationId xmlns:a16="http://schemas.microsoft.com/office/drawing/2014/main" id="{B4B4F530-639F-4BF3-8297-DD3C3312D81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4" name="正方形/長方形 543">
                    <a:extLst>
                      <a:ext uri="{FF2B5EF4-FFF2-40B4-BE49-F238E27FC236}">
                        <a16:creationId xmlns:a16="http://schemas.microsoft.com/office/drawing/2014/main" id="{93DE8AB0-2DC6-4328-BD39-B16D03B1D08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5" name="正方形/長方形 544">
                    <a:extLst>
                      <a:ext uri="{FF2B5EF4-FFF2-40B4-BE49-F238E27FC236}">
                        <a16:creationId xmlns:a16="http://schemas.microsoft.com/office/drawing/2014/main" id="{B5282B99-DBC7-410D-9CC7-1914F42D88C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6" name="正方形/長方形 545">
                    <a:extLst>
                      <a:ext uri="{FF2B5EF4-FFF2-40B4-BE49-F238E27FC236}">
                        <a16:creationId xmlns:a16="http://schemas.microsoft.com/office/drawing/2014/main" id="{7BE74BF2-15E5-4DCD-AB0E-B814177538B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7" name="正方形/長方形 546">
                    <a:extLst>
                      <a:ext uri="{FF2B5EF4-FFF2-40B4-BE49-F238E27FC236}">
                        <a16:creationId xmlns:a16="http://schemas.microsoft.com/office/drawing/2014/main" id="{394A646F-0D16-4497-8959-11D6C321687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8" name="正方形/長方形 547">
                    <a:extLst>
                      <a:ext uri="{FF2B5EF4-FFF2-40B4-BE49-F238E27FC236}">
                        <a16:creationId xmlns:a16="http://schemas.microsoft.com/office/drawing/2014/main" id="{07C60906-1247-4527-88DC-C2CA5018723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49" name="正方形/長方形 548">
                    <a:extLst>
                      <a:ext uri="{FF2B5EF4-FFF2-40B4-BE49-F238E27FC236}">
                        <a16:creationId xmlns:a16="http://schemas.microsoft.com/office/drawing/2014/main" id="{2A3AA2A8-755B-4D5C-BF12-EC61FF520C7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50" name="正方形/長方形 549">
                    <a:extLst>
                      <a:ext uri="{FF2B5EF4-FFF2-40B4-BE49-F238E27FC236}">
                        <a16:creationId xmlns:a16="http://schemas.microsoft.com/office/drawing/2014/main" id="{4A34CF24-B352-4193-A94A-9A468B74103C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51" name="正方形/長方形 550">
                    <a:extLst>
                      <a:ext uri="{FF2B5EF4-FFF2-40B4-BE49-F238E27FC236}">
                        <a16:creationId xmlns:a16="http://schemas.microsoft.com/office/drawing/2014/main" id="{BF5B9E02-9078-419A-B0C0-19680679C172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52" name="正方形/長方形 551">
                    <a:extLst>
                      <a:ext uri="{FF2B5EF4-FFF2-40B4-BE49-F238E27FC236}">
                        <a16:creationId xmlns:a16="http://schemas.microsoft.com/office/drawing/2014/main" id="{B64D65EE-D093-400C-AE95-78519B195024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53" name="正方形/長方形 552">
                    <a:extLst>
                      <a:ext uri="{FF2B5EF4-FFF2-40B4-BE49-F238E27FC236}">
                        <a16:creationId xmlns:a16="http://schemas.microsoft.com/office/drawing/2014/main" id="{38F6AE1A-7F0B-4D4D-A341-57BAC755D409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54" name="正方形/長方形 553">
                    <a:extLst>
                      <a:ext uri="{FF2B5EF4-FFF2-40B4-BE49-F238E27FC236}">
                        <a16:creationId xmlns:a16="http://schemas.microsoft.com/office/drawing/2014/main" id="{99DDA4EC-FBAA-48D6-96B5-9E81F1995CA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55" name="正方形/長方形 554">
                    <a:extLst>
                      <a:ext uri="{FF2B5EF4-FFF2-40B4-BE49-F238E27FC236}">
                        <a16:creationId xmlns:a16="http://schemas.microsoft.com/office/drawing/2014/main" id="{EEC0BD82-D64E-43A8-BBE3-80EFBD3135D3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476" name="グループ化 475">
                  <a:extLst>
                    <a:ext uri="{FF2B5EF4-FFF2-40B4-BE49-F238E27FC236}">
                      <a16:creationId xmlns:a16="http://schemas.microsoft.com/office/drawing/2014/main" id="{099B5BFD-1B2A-4813-9984-BB8C0B092999}"/>
                    </a:ext>
                  </a:extLst>
                </p:cNvPr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477" name="正方形/長方形 476">
                    <a:extLst>
                      <a:ext uri="{FF2B5EF4-FFF2-40B4-BE49-F238E27FC236}">
                        <a16:creationId xmlns:a16="http://schemas.microsoft.com/office/drawing/2014/main" id="{3BE93FA0-ECE5-4E1C-ADB1-4D8D558F66B6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78" name="正方形/長方形 477">
                    <a:extLst>
                      <a:ext uri="{FF2B5EF4-FFF2-40B4-BE49-F238E27FC236}">
                        <a16:creationId xmlns:a16="http://schemas.microsoft.com/office/drawing/2014/main" id="{816FEE21-AEB0-4955-9A75-3BA514CBBB2A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79" name="正方形/長方形 478">
                    <a:extLst>
                      <a:ext uri="{FF2B5EF4-FFF2-40B4-BE49-F238E27FC236}">
                        <a16:creationId xmlns:a16="http://schemas.microsoft.com/office/drawing/2014/main" id="{66234512-3CE6-44FD-868E-86306383750A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0" name="正方形/長方形 479">
                    <a:extLst>
                      <a:ext uri="{FF2B5EF4-FFF2-40B4-BE49-F238E27FC236}">
                        <a16:creationId xmlns:a16="http://schemas.microsoft.com/office/drawing/2014/main" id="{86E20613-1622-4A77-A6D4-ED5347E5BA8F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1" name="正方形/長方形 480">
                    <a:extLst>
                      <a:ext uri="{FF2B5EF4-FFF2-40B4-BE49-F238E27FC236}">
                        <a16:creationId xmlns:a16="http://schemas.microsoft.com/office/drawing/2014/main" id="{64333BFF-02E2-41EA-8215-2106228DE9FA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2" name="正方形/長方形 481">
                    <a:extLst>
                      <a:ext uri="{FF2B5EF4-FFF2-40B4-BE49-F238E27FC236}">
                        <a16:creationId xmlns:a16="http://schemas.microsoft.com/office/drawing/2014/main" id="{4AA4DDD9-FDFE-4168-8A3E-3FE30887B905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3" name="正方形/長方形 482">
                    <a:extLst>
                      <a:ext uri="{FF2B5EF4-FFF2-40B4-BE49-F238E27FC236}">
                        <a16:creationId xmlns:a16="http://schemas.microsoft.com/office/drawing/2014/main" id="{588C1BAF-C1B4-4D0D-8EA9-0CE517D1987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4" name="正方形/長方形 483">
                    <a:extLst>
                      <a:ext uri="{FF2B5EF4-FFF2-40B4-BE49-F238E27FC236}">
                        <a16:creationId xmlns:a16="http://schemas.microsoft.com/office/drawing/2014/main" id="{AEE5C2AF-1839-41BA-A007-ECEF32327583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5" name="正方形/長方形 484">
                    <a:extLst>
                      <a:ext uri="{FF2B5EF4-FFF2-40B4-BE49-F238E27FC236}">
                        <a16:creationId xmlns:a16="http://schemas.microsoft.com/office/drawing/2014/main" id="{5CCE3E37-C510-473C-B55F-0C634E32C04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6" name="正方形/長方形 485">
                    <a:extLst>
                      <a:ext uri="{FF2B5EF4-FFF2-40B4-BE49-F238E27FC236}">
                        <a16:creationId xmlns:a16="http://schemas.microsoft.com/office/drawing/2014/main" id="{623DEC19-4332-48EF-B74D-933F216D75B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7" name="正方形/長方形 486">
                    <a:extLst>
                      <a:ext uri="{FF2B5EF4-FFF2-40B4-BE49-F238E27FC236}">
                        <a16:creationId xmlns:a16="http://schemas.microsoft.com/office/drawing/2014/main" id="{4FF1F2FA-05AA-4C67-A2E2-0FC77BFAA22C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8" name="正方形/長方形 487">
                    <a:extLst>
                      <a:ext uri="{FF2B5EF4-FFF2-40B4-BE49-F238E27FC236}">
                        <a16:creationId xmlns:a16="http://schemas.microsoft.com/office/drawing/2014/main" id="{6D01BFEB-D8E5-4320-8BC9-3C90AC3D4C4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89" name="正方形/長方形 488">
                    <a:extLst>
                      <a:ext uri="{FF2B5EF4-FFF2-40B4-BE49-F238E27FC236}">
                        <a16:creationId xmlns:a16="http://schemas.microsoft.com/office/drawing/2014/main" id="{93094982-F78B-4B35-90E1-51CF811A84C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0" name="正方形/長方形 489">
                    <a:extLst>
                      <a:ext uri="{FF2B5EF4-FFF2-40B4-BE49-F238E27FC236}">
                        <a16:creationId xmlns:a16="http://schemas.microsoft.com/office/drawing/2014/main" id="{EE785F92-1B2F-42FA-AC78-41343C6A0A45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1" name="正方形/長方形 490">
                    <a:extLst>
                      <a:ext uri="{FF2B5EF4-FFF2-40B4-BE49-F238E27FC236}">
                        <a16:creationId xmlns:a16="http://schemas.microsoft.com/office/drawing/2014/main" id="{F62B79E7-F85B-4720-8862-55E698AB20F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2" name="正方形/長方形 491">
                    <a:extLst>
                      <a:ext uri="{FF2B5EF4-FFF2-40B4-BE49-F238E27FC236}">
                        <a16:creationId xmlns:a16="http://schemas.microsoft.com/office/drawing/2014/main" id="{6B17B24F-CB38-4727-BBF7-B1A361E6C4B6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3" name="正方形/長方形 492">
                    <a:extLst>
                      <a:ext uri="{FF2B5EF4-FFF2-40B4-BE49-F238E27FC236}">
                        <a16:creationId xmlns:a16="http://schemas.microsoft.com/office/drawing/2014/main" id="{1A3F99A8-48E9-4DE2-89A5-4024B39DCBD3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4" name="正方形/長方形 493">
                    <a:extLst>
                      <a:ext uri="{FF2B5EF4-FFF2-40B4-BE49-F238E27FC236}">
                        <a16:creationId xmlns:a16="http://schemas.microsoft.com/office/drawing/2014/main" id="{675FFF65-3251-4AB5-83F5-4E9C44FC82DE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95" name="正方形/長方形 494">
                    <a:extLst>
                      <a:ext uri="{FF2B5EF4-FFF2-40B4-BE49-F238E27FC236}">
                        <a16:creationId xmlns:a16="http://schemas.microsoft.com/office/drawing/2014/main" id="{2AE5186A-877B-462D-87DF-3E5290C9090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96" name="正方形/長方形 495">
                    <a:extLst>
                      <a:ext uri="{FF2B5EF4-FFF2-40B4-BE49-F238E27FC236}">
                        <a16:creationId xmlns:a16="http://schemas.microsoft.com/office/drawing/2014/main" id="{3226565D-E649-44B6-87AA-BF72C9E63E4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97" name="正方形/長方形 496">
                    <a:extLst>
                      <a:ext uri="{FF2B5EF4-FFF2-40B4-BE49-F238E27FC236}">
                        <a16:creationId xmlns:a16="http://schemas.microsoft.com/office/drawing/2014/main" id="{7607D5BD-D3AD-4D04-9F45-5BDB1BEF673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98" name="正方形/長方形 497">
                    <a:extLst>
                      <a:ext uri="{FF2B5EF4-FFF2-40B4-BE49-F238E27FC236}">
                        <a16:creationId xmlns:a16="http://schemas.microsoft.com/office/drawing/2014/main" id="{8E93DEFD-1894-455A-9B94-FB37CE5017E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99" name="正方形/長方形 498">
                    <a:extLst>
                      <a:ext uri="{FF2B5EF4-FFF2-40B4-BE49-F238E27FC236}">
                        <a16:creationId xmlns:a16="http://schemas.microsoft.com/office/drawing/2014/main" id="{4DFBFD1A-01E1-46C7-8E09-39B6FB100CB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0" name="正方形/長方形 499">
                    <a:extLst>
                      <a:ext uri="{FF2B5EF4-FFF2-40B4-BE49-F238E27FC236}">
                        <a16:creationId xmlns:a16="http://schemas.microsoft.com/office/drawing/2014/main" id="{0172A264-C162-4471-938E-63C8E676063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1" name="正方形/長方形 500">
                    <a:extLst>
                      <a:ext uri="{FF2B5EF4-FFF2-40B4-BE49-F238E27FC236}">
                        <a16:creationId xmlns:a16="http://schemas.microsoft.com/office/drawing/2014/main" id="{74B942D4-3768-4704-98B3-7F95A2FD358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2" name="正方形/長方形 501">
                    <a:extLst>
                      <a:ext uri="{FF2B5EF4-FFF2-40B4-BE49-F238E27FC236}">
                        <a16:creationId xmlns:a16="http://schemas.microsoft.com/office/drawing/2014/main" id="{65D033C4-5E0B-444C-9F3A-94A89CB6E91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3" name="正方形/長方形 502">
                    <a:extLst>
                      <a:ext uri="{FF2B5EF4-FFF2-40B4-BE49-F238E27FC236}">
                        <a16:creationId xmlns:a16="http://schemas.microsoft.com/office/drawing/2014/main" id="{89FBD980-9140-40EF-AEEA-07830EE1307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4" name="正方形/長方形 503">
                    <a:extLst>
                      <a:ext uri="{FF2B5EF4-FFF2-40B4-BE49-F238E27FC236}">
                        <a16:creationId xmlns:a16="http://schemas.microsoft.com/office/drawing/2014/main" id="{E645705C-60B0-413C-BDB3-4FF7BCDEC65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5" name="正方形/長方形 504">
                    <a:extLst>
                      <a:ext uri="{FF2B5EF4-FFF2-40B4-BE49-F238E27FC236}">
                        <a16:creationId xmlns:a16="http://schemas.microsoft.com/office/drawing/2014/main" id="{9F2246F2-E06D-4ABA-A176-E81EF72CB9B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6" name="正方形/長方形 505">
                    <a:extLst>
                      <a:ext uri="{FF2B5EF4-FFF2-40B4-BE49-F238E27FC236}">
                        <a16:creationId xmlns:a16="http://schemas.microsoft.com/office/drawing/2014/main" id="{7FAF2611-4534-4509-B7FC-E8B37176D95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7" name="正方形/長方形 506">
                    <a:extLst>
                      <a:ext uri="{FF2B5EF4-FFF2-40B4-BE49-F238E27FC236}">
                        <a16:creationId xmlns:a16="http://schemas.microsoft.com/office/drawing/2014/main" id="{D965999B-54BB-447D-A3D9-CED41791B71B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08" name="正方形/長方形 507">
                    <a:extLst>
                      <a:ext uri="{FF2B5EF4-FFF2-40B4-BE49-F238E27FC236}">
                        <a16:creationId xmlns:a16="http://schemas.microsoft.com/office/drawing/2014/main" id="{10621EDC-0D9A-4926-85B3-0CC228C868FF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09" name="正方形/長方形 508">
                    <a:extLst>
                      <a:ext uri="{FF2B5EF4-FFF2-40B4-BE49-F238E27FC236}">
                        <a16:creationId xmlns:a16="http://schemas.microsoft.com/office/drawing/2014/main" id="{C1B609CF-E795-4537-A747-81BFB3877272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10" name="正方形/長方形 509">
                    <a:extLst>
                      <a:ext uri="{FF2B5EF4-FFF2-40B4-BE49-F238E27FC236}">
                        <a16:creationId xmlns:a16="http://schemas.microsoft.com/office/drawing/2014/main" id="{8F9006C9-F7F0-4980-852B-58C038431EE5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1" name="正方形/長方形 510">
                    <a:extLst>
                      <a:ext uri="{FF2B5EF4-FFF2-40B4-BE49-F238E27FC236}">
                        <a16:creationId xmlns:a16="http://schemas.microsoft.com/office/drawing/2014/main" id="{AE947585-C592-467E-8390-D8B92A3859C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12" name="正方形/長方形 511">
                    <a:extLst>
                      <a:ext uri="{FF2B5EF4-FFF2-40B4-BE49-F238E27FC236}">
                        <a16:creationId xmlns:a16="http://schemas.microsoft.com/office/drawing/2014/main" id="{7B570F16-6548-4F72-ADC2-1A5557FCBEDC}"/>
                      </a:ext>
                    </a:extLst>
                  </p:cNvPr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3" name="正方形/長方形 512">
                    <a:extLst>
                      <a:ext uri="{FF2B5EF4-FFF2-40B4-BE49-F238E27FC236}">
                        <a16:creationId xmlns:a16="http://schemas.microsoft.com/office/drawing/2014/main" id="{16F037BC-11C8-4AF6-9DCE-5E679A07761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4" name="正方形/長方形 513">
                    <a:extLst>
                      <a:ext uri="{FF2B5EF4-FFF2-40B4-BE49-F238E27FC236}">
                        <a16:creationId xmlns:a16="http://schemas.microsoft.com/office/drawing/2014/main" id="{6C1787EC-FFAD-40E9-8745-816D06F263A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5" name="正方形/長方形 514">
                    <a:extLst>
                      <a:ext uri="{FF2B5EF4-FFF2-40B4-BE49-F238E27FC236}">
                        <a16:creationId xmlns:a16="http://schemas.microsoft.com/office/drawing/2014/main" id="{F026DCEE-086E-429F-A1E3-B9B84BA15EC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6" name="正方形/長方形 515">
                    <a:extLst>
                      <a:ext uri="{FF2B5EF4-FFF2-40B4-BE49-F238E27FC236}">
                        <a16:creationId xmlns:a16="http://schemas.microsoft.com/office/drawing/2014/main" id="{2495B047-7220-4742-A834-B0A721D00A0C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517" name="正方形/長方形 516">
                    <a:extLst>
                      <a:ext uri="{FF2B5EF4-FFF2-40B4-BE49-F238E27FC236}">
                        <a16:creationId xmlns:a16="http://schemas.microsoft.com/office/drawing/2014/main" id="{6573F19D-1BA2-460E-8420-D436254068E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8" name="正方形/長方形 517">
                    <a:extLst>
                      <a:ext uri="{FF2B5EF4-FFF2-40B4-BE49-F238E27FC236}">
                        <a16:creationId xmlns:a16="http://schemas.microsoft.com/office/drawing/2014/main" id="{EDE08FD7-81E5-4F26-8148-52D8BEA3DC1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519" name="正方形/長方形 518">
                    <a:extLst>
                      <a:ext uri="{FF2B5EF4-FFF2-40B4-BE49-F238E27FC236}">
                        <a16:creationId xmlns:a16="http://schemas.microsoft.com/office/drawing/2014/main" id="{171D26C2-6E47-4CAE-8033-D0F77FD44DD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410" name="フランジ右">
              <a:extLst>
                <a:ext uri="{FF2B5EF4-FFF2-40B4-BE49-F238E27FC236}">
                  <a16:creationId xmlns:a16="http://schemas.microsoft.com/office/drawing/2014/main" id="{EB2188A2-3573-43C5-87BA-733A826A6C8E}"/>
                </a:ext>
              </a:extLst>
            </p:cNvPr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1" name="台形 410">
              <a:extLst>
                <a:ext uri="{FF2B5EF4-FFF2-40B4-BE49-F238E27FC236}">
                  <a16:creationId xmlns:a16="http://schemas.microsoft.com/office/drawing/2014/main" id="{FA61AD35-0B28-4BCD-AB51-2D218967693B}"/>
                </a:ext>
              </a:extLst>
            </p:cNvPr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12" name="グループ化 411">
              <a:extLst>
                <a:ext uri="{FF2B5EF4-FFF2-40B4-BE49-F238E27FC236}">
                  <a16:creationId xmlns:a16="http://schemas.microsoft.com/office/drawing/2014/main" id="{ABFD7330-F1E6-4155-AC89-7FB40C582517}"/>
                </a:ext>
              </a:extLst>
            </p:cNvPr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465" name="正方形/長方形 464">
                <a:extLst>
                  <a:ext uri="{FF2B5EF4-FFF2-40B4-BE49-F238E27FC236}">
                    <a16:creationId xmlns:a16="http://schemas.microsoft.com/office/drawing/2014/main" id="{25B85500-6601-427F-8A95-F48C4BB65CA8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6" name="正方形/長方形 465">
                <a:extLst>
                  <a:ext uri="{FF2B5EF4-FFF2-40B4-BE49-F238E27FC236}">
                    <a16:creationId xmlns:a16="http://schemas.microsoft.com/office/drawing/2014/main" id="{FCA81ABE-0594-4E97-8577-582E0875D25A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7" name="正方形/長方形 466">
                <a:extLst>
                  <a:ext uri="{FF2B5EF4-FFF2-40B4-BE49-F238E27FC236}">
                    <a16:creationId xmlns:a16="http://schemas.microsoft.com/office/drawing/2014/main" id="{EE0ED778-C381-4296-BB6A-AF88BEFEA280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8" name="正方形/長方形 467">
                <a:extLst>
                  <a:ext uri="{FF2B5EF4-FFF2-40B4-BE49-F238E27FC236}">
                    <a16:creationId xmlns:a16="http://schemas.microsoft.com/office/drawing/2014/main" id="{8249089F-116F-4C91-B25B-1E48F3EBB77B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9" name="正方形/長方形 468">
                <a:extLst>
                  <a:ext uri="{FF2B5EF4-FFF2-40B4-BE49-F238E27FC236}">
                    <a16:creationId xmlns:a16="http://schemas.microsoft.com/office/drawing/2014/main" id="{CD0DA2BE-A6D1-4757-88BE-3C3030FA83B5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70" name="正方形/長方形 469">
                <a:extLst>
                  <a:ext uri="{FF2B5EF4-FFF2-40B4-BE49-F238E27FC236}">
                    <a16:creationId xmlns:a16="http://schemas.microsoft.com/office/drawing/2014/main" id="{0309652A-243D-4228-991A-C94D35A02E4F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71" name="正方形/長方形 470">
                <a:extLst>
                  <a:ext uri="{FF2B5EF4-FFF2-40B4-BE49-F238E27FC236}">
                    <a16:creationId xmlns:a16="http://schemas.microsoft.com/office/drawing/2014/main" id="{32CCCF05-77DE-4701-890A-8F996F1B9925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72" name="正方形/長方形 471">
                <a:extLst>
                  <a:ext uri="{FF2B5EF4-FFF2-40B4-BE49-F238E27FC236}">
                    <a16:creationId xmlns:a16="http://schemas.microsoft.com/office/drawing/2014/main" id="{06150D80-4EDB-4BD0-87E9-5C6CEA70F48A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13" name="正方形/長方形 412">
              <a:extLst>
                <a:ext uri="{FF2B5EF4-FFF2-40B4-BE49-F238E27FC236}">
                  <a16:creationId xmlns:a16="http://schemas.microsoft.com/office/drawing/2014/main" id="{24470536-09AC-4DFD-949F-FCC417210667}"/>
                </a:ext>
              </a:extLst>
            </p:cNvPr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4" name="フランジ右">
              <a:extLst>
                <a:ext uri="{FF2B5EF4-FFF2-40B4-BE49-F238E27FC236}">
                  <a16:creationId xmlns:a16="http://schemas.microsoft.com/office/drawing/2014/main" id="{2EAD99A8-1DAE-48D1-AC37-277C3BD788C5}"/>
                </a:ext>
              </a:extLst>
            </p:cNvPr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5" name="フランジ右">
              <a:extLst>
                <a:ext uri="{FF2B5EF4-FFF2-40B4-BE49-F238E27FC236}">
                  <a16:creationId xmlns:a16="http://schemas.microsoft.com/office/drawing/2014/main" id="{37E45ECF-5176-45EF-A324-DAF72852B3E1}"/>
                </a:ext>
              </a:extLst>
            </p:cNvPr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6" name="フランジ右">
              <a:extLst>
                <a:ext uri="{FF2B5EF4-FFF2-40B4-BE49-F238E27FC236}">
                  <a16:creationId xmlns:a16="http://schemas.microsoft.com/office/drawing/2014/main" id="{6413C989-FA04-49B1-A11B-9FD3045964E4}"/>
                </a:ext>
              </a:extLst>
            </p:cNvPr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7" name="正方形/長方形 416">
              <a:extLst>
                <a:ext uri="{FF2B5EF4-FFF2-40B4-BE49-F238E27FC236}">
                  <a16:creationId xmlns:a16="http://schemas.microsoft.com/office/drawing/2014/main" id="{5D24DD5B-B455-4A4B-9B69-10521A67F5F1}"/>
                </a:ext>
              </a:extLst>
            </p:cNvPr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8" name="正方形/長方形 417">
              <a:extLst>
                <a:ext uri="{FF2B5EF4-FFF2-40B4-BE49-F238E27FC236}">
                  <a16:creationId xmlns:a16="http://schemas.microsoft.com/office/drawing/2014/main" id="{1A377AEE-C3DA-4FC5-B781-2E6F7C6E8E8F}"/>
                </a:ext>
              </a:extLst>
            </p:cNvPr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9" name="円/楕円 557">
              <a:extLst>
                <a:ext uri="{FF2B5EF4-FFF2-40B4-BE49-F238E27FC236}">
                  <a16:creationId xmlns:a16="http://schemas.microsoft.com/office/drawing/2014/main" id="{050FA12C-43F2-4C38-85DA-1455355BE145}"/>
                </a:ext>
              </a:extLst>
            </p:cNvPr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0" name="円/楕円 558">
              <a:extLst>
                <a:ext uri="{FF2B5EF4-FFF2-40B4-BE49-F238E27FC236}">
                  <a16:creationId xmlns:a16="http://schemas.microsoft.com/office/drawing/2014/main" id="{B5EB5C8C-B392-4670-A525-C64D909A4C20}"/>
                </a:ext>
              </a:extLst>
            </p:cNvPr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1" name="円/楕円 559">
              <a:extLst>
                <a:ext uri="{FF2B5EF4-FFF2-40B4-BE49-F238E27FC236}">
                  <a16:creationId xmlns:a16="http://schemas.microsoft.com/office/drawing/2014/main" id="{2AA137D3-AC4A-4B70-99F1-F635A35B3FBB}"/>
                </a:ext>
              </a:extLst>
            </p:cNvPr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2" name="円/楕円 560">
              <a:extLst>
                <a:ext uri="{FF2B5EF4-FFF2-40B4-BE49-F238E27FC236}">
                  <a16:creationId xmlns:a16="http://schemas.microsoft.com/office/drawing/2014/main" id="{86E44AF6-48C1-40C3-9E22-16B166AC3267}"/>
                </a:ext>
              </a:extLst>
            </p:cNvPr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23" name="グループ化 422">
              <a:extLst>
                <a:ext uri="{FF2B5EF4-FFF2-40B4-BE49-F238E27FC236}">
                  <a16:creationId xmlns:a16="http://schemas.microsoft.com/office/drawing/2014/main" id="{4774F3D8-187A-4669-9D7A-914A6ABB741B}"/>
                </a:ext>
              </a:extLst>
            </p:cNvPr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462" name="正方形/長方形 461">
                <a:extLst>
                  <a:ext uri="{FF2B5EF4-FFF2-40B4-BE49-F238E27FC236}">
                    <a16:creationId xmlns:a16="http://schemas.microsoft.com/office/drawing/2014/main" id="{FB4ED958-11F3-4FD3-B600-404855A951C3}"/>
                  </a:ext>
                </a:extLst>
              </p:cNvPr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2DE30BB7-7AEF-4F2B-B4E4-06B47F8EB43D}"/>
                  </a:ext>
                </a:extLst>
              </p:cNvPr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7B22FA76-FEBA-4D6F-91D3-5B950ECD9AF2}"/>
                  </a:ext>
                </a:extLst>
              </p:cNvPr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24" name="正方形/長方形 423">
              <a:extLst>
                <a:ext uri="{FF2B5EF4-FFF2-40B4-BE49-F238E27FC236}">
                  <a16:creationId xmlns:a16="http://schemas.microsoft.com/office/drawing/2014/main" id="{64BD9CF0-3B90-4FE2-9A92-C194ACDECAA1}"/>
                </a:ext>
              </a:extLst>
            </p:cNvPr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5" name="正方形/長方形 424">
              <a:extLst>
                <a:ext uri="{FF2B5EF4-FFF2-40B4-BE49-F238E27FC236}">
                  <a16:creationId xmlns:a16="http://schemas.microsoft.com/office/drawing/2014/main" id="{ADFA05AF-6EBE-4FEB-BAE3-375D19611E6B}"/>
                </a:ext>
              </a:extLst>
            </p:cNvPr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26" name="フランジ右">
              <a:extLst>
                <a:ext uri="{FF2B5EF4-FFF2-40B4-BE49-F238E27FC236}">
                  <a16:creationId xmlns:a16="http://schemas.microsoft.com/office/drawing/2014/main" id="{5A6298AC-BA85-4A80-8875-A01B6F31F00C}"/>
                </a:ext>
              </a:extLst>
            </p:cNvPr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427" name="直線コネクタ 426">
              <a:extLst>
                <a:ext uri="{FF2B5EF4-FFF2-40B4-BE49-F238E27FC236}">
                  <a16:creationId xmlns:a16="http://schemas.microsoft.com/office/drawing/2014/main" id="{F28D2C9A-F71C-45A0-B01A-1778DEF2E432}"/>
                </a:ext>
              </a:extLst>
            </p:cNvPr>
            <p:cNvCxnSpPr>
              <a:stCxn id="432" idx="2"/>
            </p:cNvCxnSpPr>
            <p:nvPr/>
          </p:nvCxnSpPr>
          <p:spPr>
            <a:xfrm flipH="1">
              <a:off x="1606983" y="2182954"/>
              <a:ext cx="237689" cy="11980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線コネクタ 427">
              <a:extLst>
                <a:ext uri="{FF2B5EF4-FFF2-40B4-BE49-F238E27FC236}">
                  <a16:creationId xmlns:a16="http://schemas.microsoft.com/office/drawing/2014/main" id="{B80A12CA-40C2-4E64-B519-B1E66926C666}"/>
                </a:ext>
              </a:extLst>
            </p:cNvPr>
            <p:cNvCxnSpPr>
              <a:stCxn id="398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直線コネクタ 428">
              <a:extLst>
                <a:ext uri="{FF2B5EF4-FFF2-40B4-BE49-F238E27FC236}">
                  <a16:creationId xmlns:a16="http://schemas.microsoft.com/office/drawing/2014/main" id="{A12E526E-C2BE-4E1D-BEB6-3E1D05508D3F}"/>
                </a:ext>
              </a:extLst>
            </p:cNvPr>
            <p:cNvCxnSpPr>
              <a:endCxn id="425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" name="正方形/長方形 429">
              <a:extLst>
                <a:ext uri="{FF2B5EF4-FFF2-40B4-BE49-F238E27FC236}">
                  <a16:creationId xmlns:a16="http://schemas.microsoft.com/office/drawing/2014/main" id="{0EA0B268-50B6-4C5B-BE55-315BEF9A3AD9}"/>
                </a:ext>
              </a:extLst>
            </p:cNvPr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1" name="テキスト ボックス 430">
              <a:extLst>
                <a:ext uri="{FF2B5EF4-FFF2-40B4-BE49-F238E27FC236}">
                  <a16:creationId xmlns:a16="http://schemas.microsoft.com/office/drawing/2014/main" id="{528A714E-32A9-4858-BD32-5DB8014112FE}"/>
                </a:ext>
              </a:extLst>
            </p:cNvPr>
            <p:cNvSpPr txBox="1"/>
            <p:nvPr/>
          </p:nvSpPr>
          <p:spPr>
            <a:xfrm>
              <a:off x="1460163" y="6383295"/>
              <a:ext cx="1464026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2" name="正方形/長方形 431">
              <a:extLst>
                <a:ext uri="{FF2B5EF4-FFF2-40B4-BE49-F238E27FC236}">
                  <a16:creationId xmlns:a16="http://schemas.microsoft.com/office/drawing/2014/main" id="{790727D4-FCDA-4854-9D64-42354DA0AA7B}"/>
                </a:ext>
              </a:extLst>
            </p:cNvPr>
            <p:cNvSpPr/>
            <p:nvPr/>
          </p:nvSpPr>
          <p:spPr>
            <a:xfrm>
              <a:off x="1223992" y="1763397"/>
              <a:ext cx="1241360" cy="419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433" name="正方形/長方形 432">
              <a:extLst>
                <a:ext uri="{FF2B5EF4-FFF2-40B4-BE49-F238E27FC236}">
                  <a16:creationId xmlns:a16="http://schemas.microsoft.com/office/drawing/2014/main" id="{AED4B7EA-BBD0-4657-B612-7ACCBB893684}"/>
                </a:ext>
              </a:extLst>
            </p:cNvPr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4" name="正方形/長方形 433">
              <a:extLst>
                <a:ext uri="{FF2B5EF4-FFF2-40B4-BE49-F238E27FC236}">
                  <a16:creationId xmlns:a16="http://schemas.microsoft.com/office/drawing/2014/main" id="{15370BAD-1929-4695-B12B-28E27432631D}"/>
                </a:ext>
              </a:extLst>
            </p:cNvPr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5" name="正方形/長方形 434">
              <a:extLst>
                <a:ext uri="{FF2B5EF4-FFF2-40B4-BE49-F238E27FC236}">
                  <a16:creationId xmlns:a16="http://schemas.microsoft.com/office/drawing/2014/main" id="{285028AF-8C26-4D5B-8543-C96F61B7C2FE}"/>
                </a:ext>
              </a:extLst>
            </p:cNvPr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6" name="正方形/長方形 435">
              <a:extLst>
                <a:ext uri="{FF2B5EF4-FFF2-40B4-BE49-F238E27FC236}">
                  <a16:creationId xmlns:a16="http://schemas.microsoft.com/office/drawing/2014/main" id="{626C8C53-3FE9-4500-865E-BA17F69D32DE}"/>
                </a:ext>
              </a:extLst>
            </p:cNvPr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37" name="めくら">
              <a:extLst>
                <a:ext uri="{FF2B5EF4-FFF2-40B4-BE49-F238E27FC236}">
                  <a16:creationId xmlns:a16="http://schemas.microsoft.com/office/drawing/2014/main" id="{493801FD-9437-420D-8CC2-E7A9B04AC7B8}"/>
                </a:ext>
              </a:extLst>
            </p:cNvPr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id="{7B07974A-3795-402A-910C-DABC21418A88}"/>
                </a:ext>
              </a:extLst>
            </p:cNvPr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439" name="フランジ右">
              <a:extLst>
                <a:ext uri="{FF2B5EF4-FFF2-40B4-BE49-F238E27FC236}">
                  <a16:creationId xmlns:a16="http://schemas.microsoft.com/office/drawing/2014/main" id="{303572B1-7286-411F-BEC2-62450C026156}"/>
                </a:ext>
              </a:extLst>
            </p:cNvPr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0" name="フランジ右">
              <a:extLst>
                <a:ext uri="{FF2B5EF4-FFF2-40B4-BE49-F238E27FC236}">
                  <a16:creationId xmlns:a16="http://schemas.microsoft.com/office/drawing/2014/main" id="{52BC16D8-1F99-44A7-A885-6FE180CA495B}"/>
                </a:ext>
              </a:extLst>
            </p:cNvPr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43B9C43C-7062-46AD-AE79-B0FCE7C8AA99}"/>
                </a:ext>
              </a:extLst>
            </p:cNvPr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2" name="正方形/長方形 441">
              <a:extLst>
                <a:ext uri="{FF2B5EF4-FFF2-40B4-BE49-F238E27FC236}">
                  <a16:creationId xmlns:a16="http://schemas.microsoft.com/office/drawing/2014/main" id="{4796BA58-FAE1-40AF-8074-C70AC4943521}"/>
                </a:ext>
              </a:extLst>
            </p:cNvPr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3" name="正方形/長方形 442">
              <a:extLst>
                <a:ext uri="{FF2B5EF4-FFF2-40B4-BE49-F238E27FC236}">
                  <a16:creationId xmlns:a16="http://schemas.microsoft.com/office/drawing/2014/main" id="{215D5265-242A-4765-8A18-24D5BED586AB}"/>
                </a:ext>
              </a:extLst>
            </p:cNvPr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4" name="正方形/長方形 443">
              <a:extLst>
                <a:ext uri="{FF2B5EF4-FFF2-40B4-BE49-F238E27FC236}">
                  <a16:creationId xmlns:a16="http://schemas.microsoft.com/office/drawing/2014/main" id="{4CDF133C-C9FD-444C-B930-F56925E4857B}"/>
                </a:ext>
              </a:extLst>
            </p:cNvPr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5" name="正方形/長方形 444">
              <a:extLst>
                <a:ext uri="{FF2B5EF4-FFF2-40B4-BE49-F238E27FC236}">
                  <a16:creationId xmlns:a16="http://schemas.microsoft.com/office/drawing/2014/main" id="{1028A875-78F3-4678-827E-77643F39681C}"/>
                </a:ext>
              </a:extLst>
            </p:cNvPr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446" name="正方形/長方形 445">
              <a:extLst>
                <a:ext uri="{FF2B5EF4-FFF2-40B4-BE49-F238E27FC236}">
                  <a16:creationId xmlns:a16="http://schemas.microsoft.com/office/drawing/2014/main" id="{92FD3817-947E-42CC-999D-4B2192139A5F}"/>
                </a:ext>
              </a:extLst>
            </p:cNvPr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447" name="正方形/長方形 446">
              <a:extLst>
                <a:ext uri="{FF2B5EF4-FFF2-40B4-BE49-F238E27FC236}">
                  <a16:creationId xmlns:a16="http://schemas.microsoft.com/office/drawing/2014/main" id="{69F30668-9802-4993-8BA6-7EB554735338}"/>
                </a:ext>
              </a:extLst>
            </p:cNvPr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448" name="正方形/長方形 447">
              <a:extLst>
                <a:ext uri="{FF2B5EF4-FFF2-40B4-BE49-F238E27FC236}">
                  <a16:creationId xmlns:a16="http://schemas.microsoft.com/office/drawing/2014/main" id="{52B6827C-0351-4631-BE8A-4B694C3DD829}"/>
                </a:ext>
              </a:extLst>
            </p:cNvPr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449" name="直線コネクタ 448">
              <a:extLst>
                <a:ext uri="{FF2B5EF4-FFF2-40B4-BE49-F238E27FC236}">
                  <a16:creationId xmlns:a16="http://schemas.microsoft.com/office/drawing/2014/main" id="{910445E1-A0DF-44D4-84A7-6B2C18FCE380}"/>
                </a:ext>
              </a:extLst>
            </p:cNvPr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直線コネクタ 449">
              <a:extLst>
                <a:ext uri="{FF2B5EF4-FFF2-40B4-BE49-F238E27FC236}">
                  <a16:creationId xmlns:a16="http://schemas.microsoft.com/office/drawing/2014/main" id="{40204A11-42D9-43FD-BB10-8B1E2DBE0E82}"/>
                </a:ext>
              </a:extLst>
            </p:cNvPr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直線コネクタ 450">
              <a:extLst>
                <a:ext uri="{FF2B5EF4-FFF2-40B4-BE49-F238E27FC236}">
                  <a16:creationId xmlns:a16="http://schemas.microsoft.com/office/drawing/2014/main" id="{6D4B8C3C-7B56-4676-A8D4-6BF223D47955}"/>
                </a:ext>
              </a:extLst>
            </p:cNvPr>
            <p:cNvCxnSpPr/>
            <p:nvPr/>
          </p:nvCxnSpPr>
          <p:spPr>
            <a:xfrm>
              <a:off x="1172648" y="3149588"/>
              <a:ext cx="298806" cy="1037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" name="正方形/長方形 451">
              <a:extLst>
                <a:ext uri="{FF2B5EF4-FFF2-40B4-BE49-F238E27FC236}">
                  <a16:creationId xmlns:a16="http://schemas.microsoft.com/office/drawing/2014/main" id="{2D115E47-7610-4A60-81CF-AC3156E047B9}"/>
                </a:ext>
              </a:extLst>
            </p:cNvPr>
            <p:cNvSpPr/>
            <p:nvPr/>
          </p:nvSpPr>
          <p:spPr>
            <a:xfrm>
              <a:off x="20912" y="2416990"/>
              <a:ext cx="1445204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X-Y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Wire Probe</a:t>
              </a:r>
            </a:p>
          </p:txBody>
        </p:sp>
        <p:sp>
          <p:nvSpPr>
            <p:cNvPr id="453" name="正方形/長方形 452">
              <a:extLst>
                <a:ext uri="{FF2B5EF4-FFF2-40B4-BE49-F238E27FC236}">
                  <a16:creationId xmlns:a16="http://schemas.microsoft.com/office/drawing/2014/main" id="{62754B8F-6B0F-4C0C-84E8-7E3B0B44FFEB}"/>
                </a:ext>
              </a:extLst>
            </p:cNvPr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54" name="直線コネクタ 453">
              <a:extLst>
                <a:ext uri="{FF2B5EF4-FFF2-40B4-BE49-F238E27FC236}">
                  <a16:creationId xmlns:a16="http://schemas.microsoft.com/office/drawing/2014/main" id="{E1E55C0D-5586-4E13-914E-9C3836D1D2CC}"/>
                </a:ext>
              </a:extLst>
            </p:cNvPr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テキスト ボックス 454">
              <a:extLst>
                <a:ext uri="{FF2B5EF4-FFF2-40B4-BE49-F238E27FC236}">
                  <a16:creationId xmlns:a16="http://schemas.microsoft.com/office/drawing/2014/main" id="{B36FD2FC-AA92-4F78-B15A-497AEF5BF9DC}"/>
                </a:ext>
              </a:extLst>
            </p:cNvPr>
            <p:cNvSpPr txBox="1"/>
            <p:nvPr/>
          </p:nvSpPr>
          <p:spPr>
            <a:xfrm>
              <a:off x="2026434" y="4844953"/>
              <a:ext cx="100547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6" name="直線コネクタ 455">
              <a:extLst>
                <a:ext uri="{FF2B5EF4-FFF2-40B4-BE49-F238E27FC236}">
                  <a16:creationId xmlns:a16="http://schemas.microsoft.com/office/drawing/2014/main" id="{ADC2BA44-F661-4FCF-88A4-88A349B9EC1C}"/>
                </a:ext>
              </a:extLst>
            </p:cNvPr>
            <p:cNvCxnSpPr/>
            <p:nvPr/>
          </p:nvCxnSpPr>
          <p:spPr>
            <a:xfrm flipV="1">
              <a:off x="850992" y="4471539"/>
              <a:ext cx="280759" cy="894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7" name="テキスト ボックス 456">
              <a:extLst>
                <a:ext uri="{FF2B5EF4-FFF2-40B4-BE49-F238E27FC236}">
                  <a16:creationId xmlns:a16="http://schemas.microsoft.com/office/drawing/2014/main" id="{FE894C06-FD18-4D16-B028-2463F37DC207}"/>
                </a:ext>
              </a:extLst>
            </p:cNvPr>
            <p:cNvSpPr txBox="1"/>
            <p:nvPr/>
          </p:nvSpPr>
          <p:spPr>
            <a:xfrm>
              <a:off x="-38871" y="5237621"/>
              <a:ext cx="1765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Deceleration electrodes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58" name="直線コネクタ 457">
              <a:extLst>
                <a:ext uri="{FF2B5EF4-FFF2-40B4-BE49-F238E27FC236}">
                  <a16:creationId xmlns:a16="http://schemas.microsoft.com/office/drawing/2014/main" id="{0B5A7623-7320-48EF-A420-C99A79883CA1}"/>
                </a:ext>
              </a:extLst>
            </p:cNvPr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右大かっこ 458">
              <a:extLst>
                <a:ext uri="{FF2B5EF4-FFF2-40B4-BE49-F238E27FC236}">
                  <a16:creationId xmlns:a16="http://schemas.microsoft.com/office/drawing/2014/main" id="{9974CE78-1193-4A0F-878B-FC727715584F}"/>
                </a:ext>
              </a:extLst>
            </p:cNvPr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460" name="正方形/長方形 459">
              <a:extLst>
                <a:ext uri="{FF2B5EF4-FFF2-40B4-BE49-F238E27FC236}">
                  <a16:creationId xmlns:a16="http://schemas.microsoft.com/office/drawing/2014/main" id="{B98B9B62-E9C3-4E35-A622-CD7F66C797CB}"/>
                </a:ext>
              </a:extLst>
            </p:cNvPr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61" name="直線コネクタ 460">
              <a:extLst>
                <a:ext uri="{FF2B5EF4-FFF2-40B4-BE49-F238E27FC236}">
                  <a16:creationId xmlns:a16="http://schemas.microsoft.com/office/drawing/2014/main" id="{B8EF2234-36FC-4E54-AC30-51BE2657DC5A}"/>
                </a:ext>
              </a:extLst>
            </p:cNvPr>
            <p:cNvCxnSpPr>
              <a:endCxn id="556" idx="3"/>
            </p:cNvCxnSpPr>
            <p:nvPr/>
          </p:nvCxnSpPr>
          <p:spPr>
            <a:xfrm flipH="1">
              <a:off x="1674106" y="2237150"/>
              <a:ext cx="175875" cy="29101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6" name="テキスト ボックス 565">
            <a:extLst>
              <a:ext uri="{FF2B5EF4-FFF2-40B4-BE49-F238E27FC236}">
                <a16:creationId xmlns:a16="http://schemas.microsoft.com/office/drawing/2014/main" id="{FA10F99F-865A-44AF-B621-0C0EF0A6AAE6}"/>
              </a:ext>
            </a:extLst>
          </p:cNvPr>
          <p:cNvSpPr txBox="1"/>
          <p:nvPr/>
        </p:nvSpPr>
        <p:spPr>
          <a:xfrm>
            <a:off x="175621" y="1083063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7" name="右矢印 225">
            <a:extLst>
              <a:ext uri="{FF2B5EF4-FFF2-40B4-BE49-F238E27FC236}">
                <a16:creationId xmlns:a16="http://schemas.microsoft.com/office/drawing/2014/main" id="{050CEB3D-C235-43A0-9BB3-9C415F8B634F}"/>
              </a:ext>
            </a:extLst>
          </p:cNvPr>
          <p:cNvSpPr/>
          <p:nvPr/>
        </p:nvSpPr>
        <p:spPr>
          <a:xfrm>
            <a:off x="266511" y="3841295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8" name="テキスト ボックス 567">
            <a:extLst>
              <a:ext uri="{FF2B5EF4-FFF2-40B4-BE49-F238E27FC236}">
                <a16:creationId xmlns:a16="http://schemas.microsoft.com/office/drawing/2014/main" id="{88ECB3FD-703D-432F-B4C4-012C82A5B845}"/>
              </a:ext>
            </a:extLst>
          </p:cNvPr>
          <p:cNvSpPr txBox="1"/>
          <p:nvPr/>
        </p:nvSpPr>
        <p:spPr>
          <a:xfrm>
            <a:off x="149453" y="4136390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0" name="グループ化 569">
            <a:extLst>
              <a:ext uri="{FF2B5EF4-FFF2-40B4-BE49-F238E27FC236}">
                <a16:creationId xmlns:a16="http://schemas.microsoft.com/office/drawing/2014/main" id="{3F342EC9-B9A7-41BD-A64E-4DAA6EE77DD3}"/>
              </a:ext>
            </a:extLst>
          </p:cNvPr>
          <p:cNvGrpSpPr/>
          <p:nvPr/>
        </p:nvGrpSpPr>
        <p:grpSpPr>
          <a:xfrm>
            <a:off x="1309918" y="782129"/>
            <a:ext cx="7774757" cy="6025278"/>
            <a:chOff x="1280343" y="1119828"/>
            <a:chExt cx="7774757" cy="5649272"/>
          </a:xfrm>
        </p:grpSpPr>
        <p:sp>
          <p:nvSpPr>
            <p:cNvPr id="571" name="角丸四角形 232">
              <a:extLst>
                <a:ext uri="{FF2B5EF4-FFF2-40B4-BE49-F238E27FC236}">
                  <a16:creationId xmlns:a16="http://schemas.microsoft.com/office/drawing/2014/main" id="{C9FA01D5-A546-4089-8C2D-53ECCA517413}"/>
                </a:ext>
              </a:extLst>
            </p:cNvPr>
            <p:cNvSpPr/>
            <p:nvPr/>
          </p:nvSpPr>
          <p:spPr>
            <a:xfrm>
              <a:off x="3172795" y="1119828"/>
              <a:ext cx="5882305" cy="5649272"/>
            </a:xfrm>
            <a:prstGeom prst="roundRect">
              <a:avLst>
                <a:gd name="adj" fmla="val 3310"/>
              </a:avLst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2" name="円/楕円 242">
              <a:extLst>
                <a:ext uri="{FF2B5EF4-FFF2-40B4-BE49-F238E27FC236}">
                  <a16:creationId xmlns:a16="http://schemas.microsoft.com/office/drawing/2014/main" id="{F722CE3A-6EC7-423B-BB11-78CFF77A2041}"/>
                </a:ext>
              </a:extLst>
            </p:cNvPr>
            <p:cNvSpPr/>
            <p:nvPr/>
          </p:nvSpPr>
          <p:spPr>
            <a:xfrm>
              <a:off x="1280343" y="3720051"/>
              <a:ext cx="943879" cy="784363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75" name="直線コネクタ 574">
              <a:extLst>
                <a:ext uri="{FF2B5EF4-FFF2-40B4-BE49-F238E27FC236}">
                  <a16:creationId xmlns:a16="http://schemas.microsoft.com/office/drawing/2014/main" id="{F3B1599D-A81F-4454-9A3C-D846B957E659}"/>
                </a:ext>
              </a:extLst>
            </p:cNvPr>
            <p:cNvCxnSpPr>
              <a:endCxn id="572" idx="1"/>
            </p:cNvCxnSpPr>
            <p:nvPr/>
          </p:nvCxnSpPr>
          <p:spPr>
            <a:xfrm flipH="1">
              <a:off x="1418571" y="1264490"/>
              <a:ext cx="1763942" cy="2570429"/>
            </a:xfrm>
            <a:prstGeom prst="line">
              <a:avLst/>
            </a:prstGeom>
            <a:ln w="3810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直線コネクタ 575">
              <a:extLst>
                <a:ext uri="{FF2B5EF4-FFF2-40B4-BE49-F238E27FC236}">
                  <a16:creationId xmlns:a16="http://schemas.microsoft.com/office/drawing/2014/main" id="{BE0A4A71-EC54-4D09-AC54-CD801CDDE413}"/>
                </a:ext>
              </a:extLst>
            </p:cNvPr>
            <p:cNvCxnSpPr>
              <a:endCxn id="572" idx="3"/>
            </p:cNvCxnSpPr>
            <p:nvPr/>
          </p:nvCxnSpPr>
          <p:spPr>
            <a:xfrm flipH="1" flipV="1">
              <a:off x="1418571" y="4389546"/>
              <a:ext cx="1755412" cy="2277954"/>
            </a:xfrm>
            <a:prstGeom prst="line">
              <a:avLst/>
            </a:prstGeom>
            <a:ln w="38100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8" name="図 577">
            <a:extLst>
              <a:ext uri="{FF2B5EF4-FFF2-40B4-BE49-F238E27FC236}">
                <a16:creationId xmlns:a16="http://schemas.microsoft.com/office/drawing/2014/main" id="{F97FC6B8-DC13-477F-9490-175BC5F68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83411"/>
            <a:ext cx="1044843" cy="1243534"/>
          </a:xfrm>
          <a:prstGeom prst="rect">
            <a:avLst/>
          </a:prstGeom>
        </p:spPr>
      </p:pic>
      <p:cxnSp>
        <p:nvCxnSpPr>
          <p:cNvPr id="579" name="直線コネクタ 578">
            <a:extLst>
              <a:ext uri="{FF2B5EF4-FFF2-40B4-BE49-F238E27FC236}">
                <a16:creationId xmlns:a16="http://schemas.microsoft.com/office/drawing/2014/main" id="{A73CA645-55BC-4009-AA34-1051EA508565}"/>
              </a:ext>
            </a:extLst>
          </p:cNvPr>
          <p:cNvCxnSpPr>
            <a:stCxn id="432" idx="2"/>
            <a:endCxn id="559" idx="0"/>
          </p:cNvCxnSpPr>
          <p:nvPr/>
        </p:nvCxnSpPr>
        <p:spPr>
          <a:xfrm>
            <a:off x="1884023" y="1914849"/>
            <a:ext cx="541467" cy="1980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1" name="直線コネクタ 580">
            <a:extLst>
              <a:ext uri="{FF2B5EF4-FFF2-40B4-BE49-F238E27FC236}">
                <a16:creationId xmlns:a16="http://schemas.microsoft.com/office/drawing/2014/main" id="{3B0ACB2D-5665-4B32-84F6-C4E85533DF35}"/>
              </a:ext>
            </a:extLst>
          </p:cNvPr>
          <p:cNvCxnSpPr>
            <a:stCxn id="432" idx="2"/>
          </p:cNvCxnSpPr>
          <p:nvPr/>
        </p:nvCxnSpPr>
        <p:spPr>
          <a:xfrm>
            <a:off x="1884023" y="1914849"/>
            <a:ext cx="482255" cy="2182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5" name="直線コネクタ 584">
            <a:extLst>
              <a:ext uri="{FF2B5EF4-FFF2-40B4-BE49-F238E27FC236}">
                <a16:creationId xmlns:a16="http://schemas.microsoft.com/office/drawing/2014/main" id="{F4D929D9-2146-481A-966A-3E97FA320316}"/>
              </a:ext>
            </a:extLst>
          </p:cNvPr>
          <p:cNvCxnSpPr>
            <a:cxnSpLocks/>
          </p:cNvCxnSpPr>
          <p:nvPr/>
        </p:nvCxnSpPr>
        <p:spPr>
          <a:xfrm flipV="1">
            <a:off x="4326668" y="5360730"/>
            <a:ext cx="1282468" cy="992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直線コネクタ 586">
            <a:extLst>
              <a:ext uri="{FF2B5EF4-FFF2-40B4-BE49-F238E27FC236}">
                <a16:creationId xmlns:a16="http://schemas.microsoft.com/office/drawing/2014/main" id="{7D19E96A-3871-479D-8BFA-D77F7065862B}"/>
              </a:ext>
            </a:extLst>
          </p:cNvPr>
          <p:cNvCxnSpPr>
            <a:cxnSpLocks/>
          </p:cNvCxnSpPr>
          <p:nvPr/>
        </p:nvCxnSpPr>
        <p:spPr>
          <a:xfrm flipV="1">
            <a:off x="6337394" y="3073614"/>
            <a:ext cx="1926826" cy="1585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9" name="円弧 588">
            <a:extLst>
              <a:ext uri="{FF2B5EF4-FFF2-40B4-BE49-F238E27FC236}">
                <a16:creationId xmlns:a16="http://schemas.microsoft.com/office/drawing/2014/main" id="{B986AA84-1347-4809-8628-0313DFA576D6}"/>
              </a:ext>
            </a:extLst>
          </p:cNvPr>
          <p:cNvSpPr/>
          <p:nvPr/>
        </p:nvSpPr>
        <p:spPr>
          <a:xfrm>
            <a:off x="7815088" y="3059409"/>
            <a:ext cx="914400" cy="2177310"/>
          </a:xfrm>
          <a:prstGeom prst="arc">
            <a:avLst>
              <a:gd name="adj1" fmla="val 16200000"/>
              <a:gd name="adj2" fmla="val 5096443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91" name="直線矢印コネクタ 590">
            <a:extLst>
              <a:ext uri="{FF2B5EF4-FFF2-40B4-BE49-F238E27FC236}">
                <a16:creationId xmlns:a16="http://schemas.microsoft.com/office/drawing/2014/main" id="{5A897F11-309D-42F1-A171-75B5BB36BD22}"/>
              </a:ext>
            </a:extLst>
          </p:cNvPr>
          <p:cNvCxnSpPr>
            <a:cxnSpLocks/>
          </p:cNvCxnSpPr>
          <p:nvPr/>
        </p:nvCxnSpPr>
        <p:spPr>
          <a:xfrm flipH="1" flipV="1">
            <a:off x="7771349" y="4651371"/>
            <a:ext cx="407967" cy="8844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" name="テキスト ボックス 593">
            <a:extLst>
              <a:ext uri="{FF2B5EF4-FFF2-40B4-BE49-F238E27FC236}">
                <a16:creationId xmlns:a16="http://schemas.microsoft.com/office/drawing/2014/main" id="{45A0A5C2-5A42-4B46-99C9-45FC656F6794}"/>
              </a:ext>
            </a:extLst>
          </p:cNvPr>
          <p:cNvSpPr txBox="1"/>
          <p:nvPr/>
        </p:nvSpPr>
        <p:spPr>
          <a:xfrm>
            <a:off x="8111177" y="5488187"/>
            <a:ext cx="763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FCi</a:t>
            </a:r>
            <a:endParaRPr kumimoji="1" lang="ja-JP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5" name="直線矢印コネクタ 594">
            <a:extLst>
              <a:ext uri="{FF2B5EF4-FFF2-40B4-BE49-F238E27FC236}">
                <a16:creationId xmlns:a16="http://schemas.microsoft.com/office/drawing/2014/main" id="{8A2C3A26-C5D4-4308-8CC5-84255AD45ECB}"/>
              </a:ext>
            </a:extLst>
          </p:cNvPr>
          <p:cNvCxnSpPr>
            <a:cxnSpLocks/>
          </p:cNvCxnSpPr>
          <p:nvPr/>
        </p:nvCxnSpPr>
        <p:spPr>
          <a:xfrm flipH="1" flipV="1">
            <a:off x="6530999" y="5456215"/>
            <a:ext cx="894554" cy="682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6" name="テキスト ボックス 595">
            <a:extLst>
              <a:ext uri="{FF2B5EF4-FFF2-40B4-BE49-F238E27FC236}">
                <a16:creationId xmlns:a16="http://schemas.microsoft.com/office/drawing/2014/main" id="{BCD52EFF-7773-4ABD-8E94-A2B7A92F8AA1}"/>
              </a:ext>
            </a:extLst>
          </p:cNvPr>
          <p:cNvSpPr txBox="1"/>
          <p:nvPr/>
        </p:nvSpPr>
        <p:spPr>
          <a:xfrm>
            <a:off x="7430422" y="5958147"/>
            <a:ext cx="1187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endParaRPr kumimoji="1" lang="ja-JP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7" name="直線矢印コネクタ 596">
            <a:extLst>
              <a:ext uri="{FF2B5EF4-FFF2-40B4-BE49-F238E27FC236}">
                <a16:creationId xmlns:a16="http://schemas.microsoft.com/office/drawing/2014/main" id="{2CBF44E6-EF69-4870-8F8F-70F258410FCA}"/>
              </a:ext>
            </a:extLst>
          </p:cNvPr>
          <p:cNvCxnSpPr>
            <a:cxnSpLocks/>
            <a:stCxn id="598" idx="2"/>
          </p:cNvCxnSpPr>
          <p:nvPr/>
        </p:nvCxnSpPr>
        <p:spPr>
          <a:xfrm>
            <a:off x="4743292" y="1849235"/>
            <a:ext cx="568996" cy="15318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8" name="テキスト ボックス 597">
            <a:extLst>
              <a:ext uri="{FF2B5EF4-FFF2-40B4-BE49-F238E27FC236}">
                <a16:creationId xmlns:a16="http://schemas.microsoft.com/office/drawing/2014/main" id="{C6D44937-4298-41DB-8339-2BBB998BA42F}"/>
              </a:ext>
            </a:extLst>
          </p:cNvPr>
          <p:cNvSpPr txBox="1"/>
          <p:nvPr/>
        </p:nvSpPr>
        <p:spPr>
          <a:xfrm>
            <a:off x="3335919" y="1326015"/>
            <a:ext cx="2814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X-Y Wire Probe</a:t>
            </a:r>
          </a:p>
        </p:txBody>
      </p:sp>
      <p:sp>
        <p:nvSpPr>
          <p:cNvPr id="599" name="テキスト ボックス 598">
            <a:extLst>
              <a:ext uri="{FF2B5EF4-FFF2-40B4-BE49-F238E27FC236}">
                <a16:creationId xmlns:a16="http://schemas.microsoft.com/office/drawing/2014/main" id="{3A440199-0FBB-4941-AF8D-3F93059733E1}"/>
              </a:ext>
            </a:extLst>
          </p:cNvPr>
          <p:cNvSpPr txBox="1"/>
          <p:nvPr/>
        </p:nvSpPr>
        <p:spPr>
          <a:xfrm>
            <a:off x="4151831" y="5714593"/>
            <a:ext cx="124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Casing</a:t>
            </a:r>
            <a:endParaRPr kumimoji="1" lang="ja-JP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0" name="直線矢印コネクタ 599">
            <a:extLst>
              <a:ext uri="{FF2B5EF4-FFF2-40B4-BE49-F238E27FC236}">
                <a16:creationId xmlns:a16="http://schemas.microsoft.com/office/drawing/2014/main" id="{66496904-C3D6-4F50-A4F6-A54D22E5C105}"/>
              </a:ext>
            </a:extLst>
          </p:cNvPr>
          <p:cNvCxnSpPr>
            <a:cxnSpLocks/>
          </p:cNvCxnSpPr>
          <p:nvPr/>
        </p:nvCxnSpPr>
        <p:spPr>
          <a:xfrm flipV="1">
            <a:off x="4757265" y="5433212"/>
            <a:ext cx="156982" cy="3552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1" name="グループ化 600">
            <a:extLst>
              <a:ext uri="{FF2B5EF4-FFF2-40B4-BE49-F238E27FC236}">
                <a16:creationId xmlns:a16="http://schemas.microsoft.com/office/drawing/2014/main" id="{E6FBB733-5AF0-4C09-A8AC-C8F4CC6E4103}"/>
              </a:ext>
            </a:extLst>
          </p:cNvPr>
          <p:cNvGrpSpPr/>
          <p:nvPr/>
        </p:nvGrpSpPr>
        <p:grpSpPr>
          <a:xfrm>
            <a:off x="3244578" y="3912833"/>
            <a:ext cx="3621412" cy="807849"/>
            <a:chOff x="1112276" y="3547320"/>
            <a:chExt cx="6168373" cy="807849"/>
          </a:xfrm>
          <a:solidFill>
            <a:schemeClr val="accent1">
              <a:lumMod val="40000"/>
              <a:lumOff val="60000"/>
            </a:schemeClr>
          </a:solidFill>
        </p:grpSpPr>
        <p:grpSp>
          <p:nvGrpSpPr>
            <p:cNvPr id="602" name="グループ化 601">
              <a:extLst>
                <a:ext uri="{FF2B5EF4-FFF2-40B4-BE49-F238E27FC236}">
                  <a16:creationId xmlns:a16="http://schemas.microsoft.com/office/drawing/2014/main" id="{CD39C054-0201-4305-B330-7735C23B099F}"/>
                </a:ext>
              </a:extLst>
            </p:cNvPr>
            <p:cNvGrpSpPr/>
            <p:nvPr/>
          </p:nvGrpSpPr>
          <p:grpSpPr>
            <a:xfrm>
              <a:off x="1440867" y="3547320"/>
              <a:ext cx="5839782" cy="692546"/>
              <a:chOff x="3371619" y="2944114"/>
              <a:chExt cx="5839782" cy="692546"/>
            </a:xfrm>
            <a:grpFill/>
          </p:grpSpPr>
          <p:grpSp>
            <p:nvGrpSpPr>
              <p:cNvPr id="605" name="グループ化 604">
                <a:extLst>
                  <a:ext uri="{FF2B5EF4-FFF2-40B4-BE49-F238E27FC236}">
                    <a16:creationId xmlns:a16="http://schemas.microsoft.com/office/drawing/2014/main" id="{4E42C3A9-28DD-4365-8BB9-A38AD7D710A7}"/>
                  </a:ext>
                </a:extLst>
              </p:cNvPr>
              <p:cNvGrpSpPr/>
              <p:nvPr/>
            </p:nvGrpSpPr>
            <p:grpSpPr>
              <a:xfrm>
                <a:off x="3371619" y="3067254"/>
                <a:ext cx="5839782" cy="569406"/>
                <a:chOff x="3371619" y="3067254"/>
                <a:chExt cx="5839782" cy="569406"/>
              </a:xfrm>
              <a:grpFill/>
            </p:grpSpPr>
            <p:sp>
              <p:nvSpPr>
                <p:cNvPr id="607" name="フローチャート: 磁気ディスク 606">
                  <a:extLst>
                    <a:ext uri="{FF2B5EF4-FFF2-40B4-BE49-F238E27FC236}">
                      <a16:creationId xmlns:a16="http://schemas.microsoft.com/office/drawing/2014/main" id="{38544E70-16B1-4504-80CA-5FA4E7C83ABD}"/>
                    </a:ext>
                  </a:extLst>
                </p:cNvPr>
                <p:cNvSpPr/>
                <p:nvPr/>
              </p:nvSpPr>
              <p:spPr>
                <a:xfrm rot="16003887">
                  <a:off x="6123148" y="548407"/>
                  <a:ext cx="455352" cy="5721154"/>
                </a:xfrm>
                <a:prstGeom prst="flowChartMagneticDisk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08" name="フローチャート: 磁気ディスク 607">
                  <a:extLst>
                    <a:ext uri="{FF2B5EF4-FFF2-40B4-BE49-F238E27FC236}">
                      <a16:creationId xmlns:a16="http://schemas.microsoft.com/office/drawing/2014/main" id="{A7C326B1-2155-49E6-B23E-891D302013E3}"/>
                    </a:ext>
                  </a:extLst>
                </p:cNvPr>
                <p:cNvSpPr/>
                <p:nvPr/>
              </p:nvSpPr>
              <p:spPr>
                <a:xfrm rot="15858267">
                  <a:off x="5928254" y="510619"/>
                  <a:ext cx="455352" cy="5568622"/>
                </a:xfrm>
                <a:prstGeom prst="flowChartMagneticDisk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606" name="フローチャート: 磁気ディスク 605">
                <a:extLst>
                  <a:ext uri="{FF2B5EF4-FFF2-40B4-BE49-F238E27FC236}">
                    <a16:creationId xmlns:a16="http://schemas.microsoft.com/office/drawing/2014/main" id="{CD4A1520-4558-43D3-942B-904E1092A98F}"/>
                  </a:ext>
                </a:extLst>
              </p:cNvPr>
              <p:cNvSpPr/>
              <p:nvPr/>
            </p:nvSpPr>
            <p:spPr>
              <a:xfrm rot="15876036">
                <a:off x="7795743" y="2085836"/>
                <a:ext cx="547033" cy="2263589"/>
              </a:xfrm>
              <a:prstGeom prst="flowChartMagneticDisk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03" name="フローチャート: 磁気ディスク 602">
              <a:extLst>
                <a:ext uri="{FF2B5EF4-FFF2-40B4-BE49-F238E27FC236}">
                  <a16:creationId xmlns:a16="http://schemas.microsoft.com/office/drawing/2014/main" id="{2C38BB92-7961-487A-B19F-81059ABA3B0D}"/>
                </a:ext>
              </a:extLst>
            </p:cNvPr>
            <p:cNvSpPr/>
            <p:nvPr/>
          </p:nvSpPr>
          <p:spPr>
            <a:xfrm rot="16003887">
              <a:off x="1124090" y="3888003"/>
              <a:ext cx="455352" cy="478980"/>
            </a:xfrm>
            <a:prstGeom prst="flowChartMagneticDisk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4" name="フローチャート: 磁気ディスク 603">
              <a:extLst>
                <a:ext uri="{FF2B5EF4-FFF2-40B4-BE49-F238E27FC236}">
                  <a16:creationId xmlns:a16="http://schemas.microsoft.com/office/drawing/2014/main" id="{9243ACD7-61AE-4689-BD93-4C25B25AAF0B}"/>
                </a:ext>
              </a:extLst>
            </p:cNvPr>
            <p:cNvSpPr/>
            <p:nvPr/>
          </p:nvSpPr>
          <p:spPr>
            <a:xfrm rot="16003887">
              <a:off x="1555079" y="3732461"/>
              <a:ext cx="455352" cy="744570"/>
            </a:xfrm>
            <a:prstGeom prst="flowChartMagneticDisk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609" name="直線矢印コネクタ 608">
            <a:extLst>
              <a:ext uri="{FF2B5EF4-FFF2-40B4-BE49-F238E27FC236}">
                <a16:creationId xmlns:a16="http://schemas.microsoft.com/office/drawing/2014/main" id="{E5C7F608-87C8-443E-BE90-DEDF3AF7C8E5}"/>
              </a:ext>
            </a:extLst>
          </p:cNvPr>
          <p:cNvCxnSpPr>
            <a:cxnSpLocks/>
          </p:cNvCxnSpPr>
          <p:nvPr/>
        </p:nvCxnSpPr>
        <p:spPr>
          <a:xfrm flipV="1">
            <a:off x="3454637" y="4196297"/>
            <a:ext cx="3356934" cy="251573"/>
          </a:xfrm>
          <a:prstGeom prst="straightConnector1">
            <a:avLst/>
          </a:prstGeom>
          <a:ln w="38100"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0" name="グループ化 609">
            <a:extLst>
              <a:ext uri="{FF2B5EF4-FFF2-40B4-BE49-F238E27FC236}">
                <a16:creationId xmlns:a16="http://schemas.microsoft.com/office/drawing/2014/main" id="{00B1D65E-C88A-45DD-9E11-1A2FE4000E70}"/>
              </a:ext>
            </a:extLst>
          </p:cNvPr>
          <p:cNvGrpSpPr/>
          <p:nvPr/>
        </p:nvGrpSpPr>
        <p:grpSpPr>
          <a:xfrm>
            <a:off x="5219090" y="3113357"/>
            <a:ext cx="472894" cy="1861812"/>
            <a:chOff x="6391456" y="2181051"/>
            <a:chExt cx="472894" cy="1861812"/>
          </a:xfrm>
        </p:grpSpPr>
        <p:cxnSp>
          <p:nvCxnSpPr>
            <p:cNvPr id="611" name="直線コネクタ 610">
              <a:extLst>
                <a:ext uri="{FF2B5EF4-FFF2-40B4-BE49-F238E27FC236}">
                  <a16:creationId xmlns:a16="http://schemas.microsoft.com/office/drawing/2014/main" id="{470DC161-1F89-495A-8D12-BB06D3334D2F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直線コネクタ 611">
              <a:extLst>
                <a:ext uri="{FF2B5EF4-FFF2-40B4-BE49-F238E27FC236}">
                  <a16:creationId xmlns:a16="http://schemas.microsoft.com/office/drawing/2014/main" id="{7F505799-135E-4EA8-AD76-252F5B383108}"/>
                </a:ext>
              </a:extLst>
            </p:cNvPr>
            <p:cNvCxnSpPr>
              <a:cxnSpLocks/>
            </p:cNvCxnSpPr>
            <p:nvPr/>
          </p:nvCxnSpPr>
          <p:spPr>
            <a:xfrm>
              <a:off x="6537387" y="2599106"/>
              <a:ext cx="326963" cy="356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直線コネクタ 612">
              <a:extLst>
                <a:ext uri="{FF2B5EF4-FFF2-40B4-BE49-F238E27FC236}">
                  <a16:creationId xmlns:a16="http://schemas.microsoft.com/office/drawing/2014/main" id="{0F8BFF8F-8F94-42F4-B3EB-7F6E6FC1B626}"/>
                </a:ext>
              </a:extLst>
            </p:cNvPr>
            <p:cNvCxnSpPr>
              <a:cxnSpLocks/>
            </p:cNvCxnSpPr>
            <p:nvPr/>
          </p:nvCxnSpPr>
          <p:spPr>
            <a:xfrm>
              <a:off x="6857377" y="2956752"/>
              <a:ext cx="0" cy="1086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直線コネクタ 613">
              <a:extLst>
                <a:ext uri="{FF2B5EF4-FFF2-40B4-BE49-F238E27FC236}">
                  <a16:creationId xmlns:a16="http://schemas.microsoft.com/office/drawing/2014/main" id="{22A2CBC2-28AB-4D9E-B599-FB50BFFE150B}"/>
                </a:ext>
              </a:extLst>
            </p:cNvPr>
            <p:cNvCxnSpPr>
              <a:cxnSpLocks/>
            </p:cNvCxnSpPr>
            <p:nvPr/>
          </p:nvCxnSpPr>
          <p:spPr>
            <a:xfrm>
              <a:off x="6391456" y="3522960"/>
              <a:ext cx="464589" cy="5058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5" name="グループ化 614">
            <a:extLst>
              <a:ext uri="{FF2B5EF4-FFF2-40B4-BE49-F238E27FC236}">
                <a16:creationId xmlns:a16="http://schemas.microsoft.com/office/drawing/2014/main" id="{6B7DDF09-A438-4C80-B248-E54B0FEC4D72}"/>
              </a:ext>
            </a:extLst>
          </p:cNvPr>
          <p:cNvGrpSpPr/>
          <p:nvPr/>
        </p:nvGrpSpPr>
        <p:grpSpPr>
          <a:xfrm>
            <a:off x="5369316" y="3113357"/>
            <a:ext cx="85995" cy="1826544"/>
            <a:chOff x="6537387" y="2181051"/>
            <a:chExt cx="85995" cy="1826544"/>
          </a:xfrm>
        </p:grpSpPr>
        <p:cxnSp>
          <p:nvCxnSpPr>
            <p:cNvPr id="616" name="直線コネクタ 615">
              <a:extLst>
                <a:ext uri="{FF2B5EF4-FFF2-40B4-BE49-F238E27FC236}">
                  <a16:creationId xmlns:a16="http://schemas.microsoft.com/office/drawing/2014/main" id="{72EBB86F-61F0-4410-BCA0-8BD8DA09D12B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直線コネクタ 616">
              <a:extLst>
                <a:ext uri="{FF2B5EF4-FFF2-40B4-BE49-F238E27FC236}">
                  <a16:creationId xmlns:a16="http://schemas.microsoft.com/office/drawing/2014/main" id="{C6646F32-9E2B-483D-BA89-1498F2CF3500}"/>
                </a:ext>
              </a:extLst>
            </p:cNvPr>
            <p:cNvCxnSpPr>
              <a:cxnSpLocks/>
            </p:cNvCxnSpPr>
            <p:nvPr/>
          </p:nvCxnSpPr>
          <p:spPr>
            <a:xfrm>
              <a:off x="6537387" y="2599106"/>
              <a:ext cx="85995" cy="3216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直線コネクタ 617">
              <a:extLst>
                <a:ext uri="{FF2B5EF4-FFF2-40B4-BE49-F238E27FC236}">
                  <a16:creationId xmlns:a16="http://schemas.microsoft.com/office/drawing/2014/main" id="{1BB95BE2-55D1-48FD-B4DB-6E2EE900B836}"/>
                </a:ext>
              </a:extLst>
            </p:cNvPr>
            <p:cNvCxnSpPr>
              <a:cxnSpLocks/>
            </p:cNvCxnSpPr>
            <p:nvPr/>
          </p:nvCxnSpPr>
          <p:spPr>
            <a:xfrm>
              <a:off x="6623382" y="2921484"/>
              <a:ext cx="0" cy="1086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直線コネクタ 618">
              <a:extLst>
                <a:ext uri="{FF2B5EF4-FFF2-40B4-BE49-F238E27FC236}">
                  <a16:creationId xmlns:a16="http://schemas.microsoft.com/office/drawing/2014/main" id="{AE5077E4-C16B-4A69-8A5A-74815265FAE8}"/>
                </a:ext>
              </a:extLst>
            </p:cNvPr>
            <p:cNvCxnSpPr>
              <a:cxnSpLocks/>
            </p:cNvCxnSpPr>
            <p:nvPr/>
          </p:nvCxnSpPr>
          <p:spPr>
            <a:xfrm>
              <a:off x="6543414" y="3418964"/>
              <a:ext cx="78347" cy="5869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0" name="グループ化 619">
            <a:extLst>
              <a:ext uri="{FF2B5EF4-FFF2-40B4-BE49-F238E27FC236}">
                <a16:creationId xmlns:a16="http://schemas.microsoft.com/office/drawing/2014/main" id="{C8DDD9DE-AF2D-4597-A697-2B84526BC88D}"/>
              </a:ext>
            </a:extLst>
          </p:cNvPr>
          <p:cNvGrpSpPr/>
          <p:nvPr/>
        </p:nvGrpSpPr>
        <p:grpSpPr>
          <a:xfrm>
            <a:off x="5228366" y="3108793"/>
            <a:ext cx="138952" cy="1736333"/>
            <a:chOff x="6406362" y="2181051"/>
            <a:chExt cx="138952" cy="1736333"/>
          </a:xfrm>
        </p:grpSpPr>
        <p:cxnSp>
          <p:nvCxnSpPr>
            <p:cNvPr id="621" name="直線コネクタ 620">
              <a:extLst>
                <a:ext uri="{FF2B5EF4-FFF2-40B4-BE49-F238E27FC236}">
                  <a16:creationId xmlns:a16="http://schemas.microsoft.com/office/drawing/2014/main" id="{3457C842-5860-490D-B183-EF678A7F36EF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直線コネクタ 621">
              <a:extLst>
                <a:ext uri="{FF2B5EF4-FFF2-40B4-BE49-F238E27FC236}">
                  <a16:creationId xmlns:a16="http://schemas.microsoft.com/office/drawing/2014/main" id="{86FF5FA4-AA15-4483-AC23-6FB28CA283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6362" y="2595174"/>
              <a:ext cx="133323" cy="23609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直線コネクタ 622">
              <a:extLst>
                <a:ext uri="{FF2B5EF4-FFF2-40B4-BE49-F238E27FC236}">
                  <a16:creationId xmlns:a16="http://schemas.microsoft.com/office/drawing/2014/main" id="{4F01B72D-793A-4CE9-9B09-4253E9C8F41C}"/>
                </a:ext>
              </a:extLst>
            </p:cNvPr>
            <p:cNvCxnSpPr>
              <a:cxnSpLocks/>
            </p:cNvCxnSpPr>
            <p:nvPr/>
          </p:nvCxnSpPr>
          <p:spPr>
            <a:xfrm>
              <a:off x="6406362" y="2831273"/>
              <a:ext cx="0" cy="1086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直線コネクタ 623">
              <a:extLst>
                <a:ext uri="{FF2B5EF4-FFF2-40B4-BE49-F238E27FC236}">
                  <a16:creationId xmlns:a16="http://schemas.microsoft.com/office/drawing/2014/main" id="{B81CA866-79A0-4665-A06D-08631661C6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8921" y="3245396"/>
              <a:ext cx="90241" cy="66542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5" name="グループ化 624">
            <a:extLst>
              <a:ext uri="{FF2B5EF4-FFF2-40B4-BE49-F238E27FC236}">
                <a16:creationId xmlns:a16="http://schemas.microsoft.com/office/drawing/2014/main" id="{1266E46F-2F51-4D14-89E0-0321A8F877FC}"/>
              </a:ext>
            </a:extLst>
          </p:cNvPr>
          <p:cNvGrpSpPr/>
          <p:nvPr/>
        </p:nvGrpSpPr>
        <p:grpSpPr>
          <a:xfrm>
            <a:off x="5148747" y="3126742"/>
            <a:ext cx="418867" cy="1769504"/>
            <a:chOff x="6327790" y="2181051"/>
            <a:chExt cx="418867" cy="1769504"/>
          </a:xfrm>
        </p:grpSpPr>
        <p:cxnSp>
          <p:nvCxnSpPr>
            <p:cNvPr id="626" name="直線コネクタ 625">
              <a:extLst>
                <a:ext uri="{FF2B5EF4-FFF2-40B4-BE49-F238E27FC236}">
                  <a16:creationId xmlns:a16="http://schemas.microsoft.com/office/drawing/2014/main" id="{3D078558-DF13-4CE9-8DA4-1250114BAD4F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直線コネクタ 626">
              <a:extLst>
                <a:ext uri="{FF2B5EF4-FFF2-40B4-BE49-F238E27FC236}">
                  <a16:creationId xmlns:a16="http://schemas.microsoft.com/office/drawing/2014/main" id="{D8D51D09-14D2-4B28-B369-36B4E727F0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27790" y="2561063"/>
              <a:ext cx="211897" cy="34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直線コネクタ 627">
              <a:extLst>
                <a:ext uri="{FF2B5EF4-FFF2-40B4-BE49-F238E27FC236}">
                  <a16:creationId xmlns:a16="http://schemas.microsoft.com/office/drawing/2014/main" id="{96C9B15B-1D75-4F76-A01E-1194BD020E3A}"/>
                </a:ext>
              </a:extLst>
            </p:cNvPr>
            <p:cNvCxnSpPr>
              <a:cxnSpLocks/>
            </p:cNvCxnSpPr>
            <p:nvPr/>
          </p:nvCxnSpPr>
          <p:spPr>
            <a:xfrm>
              <a:off x="6335661" y="2555560"/>
              <a:ext cx="0" cy="1086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直線コネクタ 628">
              <a:extLst>
                <a:ext uri="{FF2B5EF4-FFF2-40B4-BE49-F238E27FC236}">
                  <a16:creationId xmlns:a16="http://schemas.microsoft.com/office/drawing/2014/main" id="{6A319835-0604-4D9D-AE3F-6ABF2DDEAF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33764" y="3625825"/>
              <a:ext cx="412893" cy="3247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0" name="グループ化 629">
            <a:extLst>
              <a:ext uri="{FF2B5EF4-FFF2-40B4-BE49-F238E27FC236}">
                <a16:creationId xmlns:a16="http://schemas.microsoft.com/office/drawing/2014/main" id="{B8BD71F1-4FB9-418A-85BA-30EC801DD216}"/>
              </a:ext>
            </a:extLst>
          </p:cNvPr>
          <p:cNvGrpSpPr/>
          <p:nvPr/>
        </p:nvGrpSpPr>
        <p:grpSpPr>
          <a:xfrm>
            <a:off x="3912886" y="3238938"/>
            <a:ext cx="1215272" cy="2228403"/>
            <a:chOff x="5221776" y="2207622"/>
            <a:chExt cx="1195231" cy="2264297"/>
          </a:xfrm>
        </p:grpSpPr>
        <p:sp>
          <p:nvSpPr>
            <p:cNvPr id="631" name="楕円 630">
              <a:extLst>
                <a:ext uri="{FF2B5EF4-FFF2-40B4-BE49-F238E27FC236}">
                  <a16:creationId xmlns:a16="http://schemas.microsoft.com/office/drawing/2014/main" id="{FEB51FBA-0F02-447A-9F90-69453E710DA3}"/>
                </a:ext>
              </a:extLst>
            </p:cNvPr>
            <p:cNvSpPr/>
            <p:nvPr/>
          </p:nvSpPr>
          <p:spPr>
            <a:xfrm>
              <a:off x="5221776" y="2256988"/>
              <a:ext cx="758808" cy="2214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32" name="グループ化 631">
              <a:extLst>
                <a:ext uri="{FF2B5EF4-FFF2-40B4-BE49-F238E27FC236}">
                  <a16:creationId xmlns:a16="http://schemas.microsoft.com/office/drawing/2014/main" id="{74855A5C-997E-4B2D-93CE-04709F170D0B}"/>
                </a:ext>
              </a:extLst>
            </p:cNvPr>
            <p:cNvGrpSpPr/>
            <p:nvPr/>
          </p:nvGrpSpPr>
          <p:grpSpPr>
            <a:xfrm>
              <a:off x="5444795" y="2887859"/>
              <a:ext cx="260938" cy="845690"/>
              <a:chOff x="6735327" y="5076510"/>
              <a:chExt cx="260938" cy="845690"/>
            </a:xfrm>
          </p:grpSpPr>
          <p:cxnSp>
            <p:nvCxnSpPr>
              <p:cNvPr id="644" name="直線コネクタ 643">
                <a:extLst>
                  <a:ext uri="{FF2B5EF4-FFF2-40B4-BE49-F238E27FC236}">
                    <a16:creationId xmlns:a16="http://schemas.microsoft.com/office/drawing/2014/main" id="{2AFBB0C7-8140-4D16-A898-32F6CBB3E1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42481" y="5086891"/>
                <a:ext cx="253784" cy="1613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直線コネクタ 644">
                <a:extLst>
                  <a:ext uri="{FF2B5EF4-FFF2-40B4-BE49-F238E27FC236}">
                    <a16:creationId xmlns:a16="http://schemas.microsoft.com/office/drawing/2014/main" id="{57562675-E453-4BA7-9268-8DAEFE2810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35327" y="5076510"/>
                <a:ext cx="0" cy="8456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33" name="直線コネクタ 632">
              <a:extLst>
                <a:ext uri="{FF2B5EF4-FFF2-40B4-BE49-F238E27FC236}">
                  <a16:creationId xmlns:a16="http://schemas.microsoft.com/office/drawing/2014/main" id="{00EEF09A-A5CA-4E0F-A78E-BF8733C9383E}"/>
                </a:ext>
              </a:extLst>
            </p:cNvPr>
            <p:cNvCxnSpPr>
              <a:cxnSpLocks/>
            </p:cNvCxnSpPr>
            <p:nvPr/>
          </p:nvCxnSpPr>
          <p:spPr>
            <a:xfrm>
              <a:off x="5442808" y="3728839"/>
              <a:ext cx="253784" cy="1613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直線コネクタ 633">
              <a:extLst>
                <a:ext uri="{FF2B5EF4-FFF2-40B4-BE49-F238E27FC236}">
                  <a16:creationId xmlns:a16="http://schemas.microsoft.com/office/drawing/2014/main" id="{39E77B9F-5486-4E5C-9B22-985EF0FFBC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6592" y="3051427"/>
              <a:ext cx="0" cy="8456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" name="正方形/長方形 634">
              <a:extLst>
                <a:ext uri="{FF2B5EF4-FFF2-40B4-BE49-F238E27FC236}">
                  <a16:creationId xmlns:a16="http://schemas.microsoft.com/office/drawing/2014/main" id="{A7B59D52-096F-40BC-A48B-04F2255408B2}"/>
                </a:ext>
              </a:extLst>
            </p:cNvPr>
            <p:cNvSpPr/>
            <p:nvPr/>
          </p:nvSpPr>
          <p:spPr>
            <a:xfrm>
              <a:off x="5459773" y="3059565"/>
              <a:ext cx="218849" cy="6590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6" name="二等辺三角形 635">
              <a:extLst>
                <a:ext uri="{FF2B5EF4-FFF2-40B4-BE49-F238E27FC236}">
                  <a16:creationId xmlns:a16="http://schemas.microsoft.com/office/drawing/2014/main" id="{6560A75C-AA91-40D9-994D-C4A2B4E87976}"/>
                </a:ext>
              </a:extLst>
            </p:cNvPr>
            <p:cNvSpPr/>
            <p:nvPr/>
          </p:nvSpPr>
          <p:spPr>
            <a:xfrm rot="16752914">
              <a:off x="5498146" y="3636241"/>
              <a:ext cx="116437" cy="20483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7" name="二等辺三角形 636">
              <a:extLst>
                <a:ext uri="{FF2B5EF4-FFF2-40B4-BE49-F238E27FC236}">
                  <a16:creationId xmlns:a16="http://schemas.microsoft.com/office/drawing/2014/main" id="{C72E5D8D-5BDA-4959-80E1-A0DE17E18C62}"/>
                </a:ext>
              </a:extLst>
            </p:cNvPr>
            <p:cNvSpPr/>
            <p:nvPr/>
          </p:nvSpPr>
          <p:spPr>
            <a:xfrm rot="8140123">
              <a:off x="5527868" y="3640502"/>
              <a:ext cx="128551" cy="26353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8" name="二等辺三角形 637">
              <a:extLst>
                <a:ext uri="{FF2B5EF4-FFF2-40B4-BE49-F238E27FC236}">
                  <a16:creationId xmlns:a16="http://schemas.microsoft.com/office/drawing/2014/main" id="{2396B291-FF31-46B3-8C6B-821FBC5DB7A2}"/>
                </a:ext>
              </a:extLst>
            </p:cNvPr>
            <p:cNvSpPr/>
            <p:nvPr/>
          </p:nvSpPr>
          <p:spPr>
            <a:xfrm rot="6507548">
              <a:off x="5528484" y="2918360"/>
              <a:ext cx="119426" cy="22237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9" name="二等辺三角形 638">
              <a:extLst>
                <a:ext uri="{FF2B5EF4-FFF2-40B4-BE49-F238E27FC236}">
                  <a16:creationId xmlns:a16="http://schemas.microsoft.com/office/drawing/2014/main" id="{4C733369-098D-4433-BAD0-7A1BA3591313}"/>
                </a:ext>
              </a:extLst>
            </p:cNvPr>
            <p:cNvSpPr/>
            <p:nvPr/>
          </p:nvSpPr>
          <p:spPr>
            <a:xfrm rot="11422484">
              <a:off x="5433290" y="3010776"/>
              <a:ext cx="164832" cy="22237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0" name="二等辺三角形 639">
              <a:extLst>
                <a:ext uri="{FF2B5EF4-FFF2-40B4-BE49-F238E27FC236}">
                  <a16:creationId xmlns:a16="http://schemas.microsoft.com/office/drawing/2014/main" id="{A9448898-C331-4AC1-95BA-8C9CD8BFEC48}"/>
                </a:ext>
              </a:extLst>
            </p:cNvPr>
            <p:cNvSpPr/>
            <p:nvPr/>
          </p:nvSpPr>
          <p:spPr>
            <a:xfrm rot="9550262">
              <a:off x="5562507" y="3658673"/>
              <a:ext cx="164832" cy="22237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1" name="二等辺三角形 640">
              <a:extLst>
                <a:ext uri="{FF2B5EF4-FFF2-40B4-BE49-F238E27FC236}">
                  <a16:creationId xmlns:a16="http://schemas.microsoft.com/office/drawing/2014/main" id="{B9B8A7B8-582B-443A-9F7F-5833A1ED12C1}"/>
                </a:ext>
              </a:extLst>
            </p:cNvPr>
            <p:cNvSpPr/>
            <p:nvPr/>
          </p:nvSpPr>
          <p:spPr>
            <a:xfrm rot="19122072">
              <a:off x="5475849" y="2886747"/>
              <a:ext cx="50984" cy="15024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2" name="二等辺三角形 641">
              <a:extLst>
                <a:ext uri="{FF2B5EF4-FFF2-40B4-BE49-F238E27FC236}">
                  <a16:creationId xmlns:a16="http://schemas.microsoft.com/office/drawing/2014/main" id="{F6449A7A-27B9-4A3C-8542-71E189F2801F}"/>
                </a:ext>
              </a:extLst>
            </p:cNvPr>
            <p:cNvSpPr/>
            <p:nvPr/>
          </p:nvSpPr>
          <p:spPr>
            <a:xfrm rot="20425085" flipH="1">
              <a:off x="5427030" y="2914041"/>
              <a:ext cx="108413" cy="14279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43" name="直線コネクタ 642">
              <a:extLst>
                <a:ext uri="{FF2B5EF4-FFF2-40B4-BE49-F238E27FC236}">
                  <a16:creationId xmlns:a16="http://schemas.microsoft.com/office/drawing/2014/main" id="{88C02C65-45B8-4A47-B8DE-A24F8DFA4E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6225" y="2207622"/>
              <a:ext cx="790782" cy="5480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6" name="フローチャート: 磁気ディスク 645">
            <a:extLst>
              <a:ext uri="{FF2B5EF4-FFF2-40B4-BE49-F238E27FC236}">
                <a16:creationId xmlns:a16="http://schemas.microsoft.com/office/drawing/2014/main" id="{C56BE261-8E6F-4A89-BA7B-A47A6CA726E4}"/>
              </a:ext>
            </a:extLst>
          </p:cNvPr>
          <p:cNvSpPr/>
          <p:nvPr/>
        </p:nvSpPr>
        <p:spPr>
          <a:xfrm rot="16003887">
            <a:off x="3850143" y="4195138"/>
            <a:ext cx="455352" cy="491275"/>
          </a:xfrm>
          <a:prstGeom prst="flowChartMagneticDisk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47" name="フローチャート: 磁気ディスク 646">
            <a:extLst>
              <a:ext uri="{FF2B5EF4-FFF2-40B4-BE49-F238E27FC236}">
                <a16:creationId xmlns:a16="http://schemas.microsoft.com/office/drawing/2014/main" id="{8D1E774C-8711-4143-BD5D-9F4252BFAC05}"/>
              </a:ext>
            </a:extLst>
          </p:cNvPr>
          <p:cNvSpPr/>
          <p:nvPr/>
        </p:nvSpPr>
        <p:spPr>
          <a:xfrm rot="16003887">
            <a:off x="3832421" y="4152015"/>
            <a:ext cx="515895" cy="558008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48" name="直線コネクタ 647">
            <a:extLst>
              <a:ext uri="{FF2B5EF4-FFF2-40B4-BE49-F238E27FC236}">
                <a16:creationId xmlns:a16="http://schemas.microsoft.com/office/drawing/2014/main" id="{01E664FD-F3EB-4436-9A6A-C0CCF0E9B779}"/>
              </a:ext>
            </a:extLst>
          </p:cNvPr>
          <p:cNvCxnSpPr>
            <a:cxnSpLocks/>
          </p:cNvCxnSpPr>
          <p:nvPr/>
        </p:nvCxnSpPr>
        <p:spPr>
          <a:xfrm flipV="1">
            <a:off x="3834278" y="4415927"/>
            <a:ext cx="156236" cy="100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直線コネクタ 648">
            <a:extLst>
              <a:ext uri="{FF2B5EF4-FFF2-40B4-BE49-F238E27FC236}">
                <a16:creationId xmlns:a16="http://schemas.microsoft.com/office/drawing/2014/main" id="{52D9D095-7BF9-48FF-9304-6E0878B28705}"/>
              </a:ext>
            </a:extLst>
          </p:cNvPr>
          <p:cNvCxnSpPr>
            <a:cxnSpLocks/>
          </p:cNvCxnSpPr>
          <p:nvPr/>
        </p:nvCxnSpPr>
        <p:spPr>
          <a:xfrm flipV="1">
            <a:off x="4106068" y="4396845"/>
            <a:ext cx="228224" cy="135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7" name="グループ化 726">
            <a:extLst>
              <a:ext uri="{FF2B5EF4-FFF2-40B4-BE49-F238E27FC236}">
                <a16:creationId xmlns:a16="http://schemas.microsoft.com/office/drawing/2014/main" id="{6F84E857-8F92-4CB4-9CD9-F858FECE1A94}"/>
              </a:ext>
            </a:extLst>
          </p:cNvPr>
          <p:cNvGrpSpPr/>
          <p:nvPr/>
        </p:nvGrpSpPr>
        <p:grpSpPr>
          <a:xfrm>
            <a:off x="5059600" y="3119660"/>
            <a:ext cx="352713" cy="1608504"/>
            <a:chOff x="6235347" y="2181051"/>
            <a:chExt cx="352713" cy="1608504"/>
          </a:xfrm>
        </p:grpSpPr>
        <p:cxnSp>
          <p:nvCxnSpPr>
            <p:cNvPr id="728" name="直線コネクタ 727">
              <a:extLst>
                <a:ext uri="{FF2B5EF4-FFF2-40B4-BE49-F238E27FC236}">
                  <a16:creationId xmlns:a16="http://schemas.microsoft.com/office/drawing/2014/main" id="{20E4A542-2C2D-4285-A00A-70C95221481E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直線コネクタ 728">
              <a:extLst>
                <a:ext uri="{FF2B5EF4-FFF2-40B4-BE49-F238E27FC236}">
                  <a16:creationId xmlns:a16="http://schemas.microsoft.com/office/drawing/2014/main" id="{A945CA5E-E998-4B57-B39B-17A43399F1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40271" y="2595174"/>
              <a:ext cx="299415" cy="519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0" name="直線コネクタ 729">
              <a:extLst>
                <a:ext uri="{FF2B5EF4-FFF2-40B4-BE49-F238E27FC236}">
                  <a16:creationId xmlns:a16="http://schemas.microsoft.com/office/drawing/2014/main" id="{DFE1A429-D818-422A-B6BE-CF3F34F3EF18}"/>
                </a:ext>
              </a:extLst>
            </p:cNvPr>
            <p:cNvCxnSpPr>
              <a:cxnSpLocks/>
            </p:cNvCxnSpPr>
            <p:nvPr/>
          </p:nvCxnSpPr>
          <p:spPr>
            <a:xfrm>
              <a:off x="6240271" y="2636669"/>
              <a:ext cx="0" cy="11528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1" name="直線コネクタ 730">
              <a:extLst>
                <a:ext uri="{FF2B5EF4-FFF2-40B4-BE49-F238E27FC236}">
                  <a16:creationId xmlns:a16="http://schemas.microsoft.com/office/drawing/2014/main" id="{D166713A-4F68-4B65-B291-C69B1790DA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5347" y="3643658"/>
              <a:ext cx="352713" cy="1390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2" name="グループ化 731">
            <a:extLst>
              <a:ext uri="{FF2B5EF4-FFF2-40B4-BE49-F238E27FC236}">
                <a16:creationId xmlns:a16="http://schemas.microsoft.com/office/drawing/2014/main" id="{52F926FC-89B8-4C1A-B1F8-3D43773C4459}"/>
              </a:ext>
            </a:extLst>
          </p:cNvPr>
          <p:cNvGrpSpPr/>
          <p:nvPr/>
        </p:nvGrpSpPr>
        <p:grpSpPr>
          <a:xfrm>
            <a:off x="5213938" y="3104075"/>
            <a:ext cx="472894" cy="1861812"/>
            <a:chOff x="6391456" y="2181051"/>
            <a:chExt cx="472894" cy="1861812"/>
          </a:xfrm>
        </p:grpSpPr>
        <p:cxnSp>
          <p:nvCxnSpPr>
            <p:cNvPr id="733" name="直線コネクタ 732">
              <a:extLst>
                <a:ext uri="{FF2B5EF4-FFF2-40B4-BE49-F238E27FC236}">
                  <a16:creationId xmlns:a16="http://schemas.microsoft.com/office/drawing/2014/main" id="{64AE20C1-A829-4B20-99B2-50C1A40CA63D}"/>
                </a:ext>
              </a:extLst>
            </p:cNvPr>
            <p:cNvCxnSpPr/>
            <p:nvPr/>
          </p:nvCxnSpPr>
          <p:spPr>
            <a:xfrm>
              <a:off x="6545314" y="2181051"/>
              <a:ext cx="0" cy="4180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4" name="直線コネクタ 733">
              <a:extLst>
                <a:ext uri="{FF2B5EF4-FFF2-40B4-BE49-F238E27FC236}">
                  <a16:creationId xmlns:a16="http://schemas.microsoft.com/office/drawing/2014/main" id="{696C02A7-780D-4BEE-B1A2-DF9C50951BE4}"/>
                </a:ext>
              </a:extLst>
            </p:cNvPr>
            <p:cNvCxnSpPr>
              <a:cxnSpLocks/>
            </p:cNvCxnSpPr>
            <p:nvPr/>
          </p:nvCxnSpPr>
          <p:spPr>
            <a:xfrm>
              <a:off x="6537387" y="2599106"/>
              <a:ext cx="326963" cy="3568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5" name="直線コネクタ 734">
              <a:extLst>
                <a:ext uri="{FF2B5EF4-FFF2-40B4-BE49-F238E27FC236}">
                  <a16:creationId xmlns:a16="http://schemas.microsoft.com/office/drawing/2014/main" id="{76EAC99F-A9F3-4BCD-95E0-338BE4B2685F}"/>
                </a:ext>
              </a:extLst>
            </p:cNvPr>
            <p:cNvCxnSpPr>
              <a:cxnSpLocks/>
            </p:cNvCxnSpPr>
            <p:nvPr/>
          </p:nvCxnSpPr>
          <p:spPr>
            <a:xfrm>
              <a:off x="6857377" y="2956752"/>
              <a:ext cx="0" cy="108611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6" name="直線コネクタ 735">
              <a:extLst>
                <a:ext uri="{FF2B5EF4-FFF2-40B4-BE49-F238E27FC236}">
                  <a16:creationId xmlns:a16="http://schemas.microsoft.com/office/drawing/2014/main" id="{15AFF6B1-99F0-42E1-A632-7571C6D387D2}"/>
                </a:ext>
              </a:extLst>
            </p:cNvPr>
            <p:cNvCxnSpPr>
              <a:cxnSpLocks/>
            </p:cNvCxnSpPr>
            <p:nvPr/>
          </p:nvCxnSpPr>
          <p:spPr>
            <a:xfrm>
              <a:off x="6391456" y="3522960"/>
              <a:ext cx="464589" cy="50581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7" name="テキスト ボックス 736">
            <a:extLst>
              <a:ext uri="{FF2B5EF4-FFF2-40B4-BE49-F238E27FC236}">
                <a16:creationId xmlns:a16="http://schemas.microsoft.com/office/drawing/2014/main" id="{85C67760-124E-4035-9BAB-B308F0C1D3C7}"/>
              </a:ext>
            </a:extLst>
          </p:cNvPr>
          <p:cNvSpPr txBox="1"/>
          <p:nvPr/>
        </p:nvSpPr>
        <p:spPr>
          <a:xfrm>
            <a:off x="3219496" y="2737400"/>
            <a:ext cx="1760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 Beam </a:t>
            </a:r>
            <a:endParaRPr kumimoji="1" lang="ja-JP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8" name="直線矢印コネクタ 737">
            <a:extLst>
              <a:ext uri="{FF2B5EF4-FFF2-40B4-BE49-F238E27FC236}">
                <a16:creationId xmlns:a16="http://schemas.microsoft.com/office/drawing/2014/main" id="{49C45ED4-B658-4443-AE1F-AAAFF7446CD3}"/>
              </a:ext>
            </a:extLst>
          </p:cNvPr>
          <p:cNvCxnSpPr>
            <a:cxnSpLocks/>
          </p:cNvCxnSpPr>
          <p:nvPr/>
        </p:nvCxnSpPr>
        <p:spPr>
          <a:xfrm flipH="1">
            <a:off x="3531112" y="3215421"/>
            <a:ext cx="80166" cy="956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9" name="フローチャート: 磁気ディスク 738">
            <a:extLst>
              <a:ext uri="{FF2B5EF4-FFF2-40B4-BE49-F238E27FC236}">
                <a16:creationId xmlns:a16="http://schemas.microsoft.com/office/drawing/2014/main" id="{FB02F8CA-7D97-4237-B50F-2104D3700BC3}"/>
              </a:ext>
            </a:extLst>
          </p:cNvPr>
          <p:cNvSpPr/>
          <p:nvPr/>
        </p:nvSpPr>
        <p:spPr>
          <a:xfrm rot="16003887">
            <a:off x="3543429" y="3965259"/>
            <a:ext cx="133342" cy="610857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0" name="フローチャート: 磁気ディスク 739">
            <a:extLst>
              <a:ext uri="{FF2B5EF4-FFF2-40B4-BE49-F238E27FC236}">
                <a16:creationId xmlns:a16="http://schemas.microsoft.com/office/drawing/2014/main" id="{5A856473-2D0D-47D8-82C2-702FB27D0D69}"/>
              </a:ext>
            </a:extLst>
          </p:cNvPr>
          <p:cNvSpPr/>
          <p:nvPr/>
        </p:nvSpPr>
        <p:spPr>
          <a:xfrm rot="16003887">
            <a:off x="3502166" y="3974846"/>
            <a:ext cx="133342" cy="610857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1" name="フローチャート: 磁気ディスク 740">
            <a:extLst>
              <a:ext uri="{FF2B5EF4-FFF2-40B4-BE49-F238E27FC236}">
                <a16:creationId xmlns:a16="http://schemas.microsoft.com/office/drawing/2014/main" id="{7E779016-E356-46A1-8BD3-1FD352F60D68}"/>
              </a:ext>
            </a:extLst>
          </p:cNvPr>
          <p:cNvSpPr/>
          <p:nvPr/>
        </p:nvSpPr>
        <p:spPr>
          <a:xfrm rot="15981166">
            <a:off x="3575905" y="4293632"/>
            <a:ext cx="133342" cy="703776"/>
          </a:xfrm>
          <a:prstGeom prst="flowChartMagneticDisk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46" name="グループ化 745">
            <a:extLst>
              <a:ext uri="{FF2B5EF4-FFF2-40B4-BE49-F238E27FC236}">
                <a16:creationId xmlns:a16="http://schemas.microsoft.com/office/drawing/2014/main" id="{F1736032-D872-468D-BEAE-25E1DFC031A9}"/>
              </a:ext>
            </a:extLst>
          </p:cNvPr>
          <p:cNvGrpSpPr/>
          <p:nvPr/>
        </p:nvGrpSpPr>
        <p:grpSpPr>
          <a:xfrm>
            <a:off x="6248040" y="895110"/>
            <a:ext cx="2240824" cy="2143333"/>
            <a:chOff x="5553579" y="912808"/>
            <a:chExt cx="2240824" cy="2143333"/>
          </a:xfrm>
        </p:grpSpPr>
        <p:grpSp>
          <p:nvGrpSpPr>
            <p:cNvPr id="747" name="グループ化 746">
              <a:extLst>
                <a:ext uri="{FF2B5EF4-FFF2-40B4-BE49-F238E27FC236}">
                  <a16:creationId xmlns:a16="http://schemas.microsoft.com/office/drawing/2014/main" id="{061DC6A8-9FA3-4778-9FA7-61E82578E688}"/>
                </a:ext>
              </a:extLst>
            </p:cNvPr>
            <p:cNvGrpSpPr/>
            <p:nvPr/>
          </p:nvGrpSpPr>
          <p:grpSpPr>
            <a:xfrm>
              <a:off x="5553579" y="912808"/>
              <a:ext cx="2240824" cy="2143333"/>
              <a:chOff x="5553579" y="912808"/>
              <a:chExt cx="2240824" cy="2143333"/>
            </a:xfrm>
          </p:grpSpPr>
          <p:sp>
            <p:nvSpPr>
              <p:cNvPr id="749" name="正方形/長方形 748">
                <a:extLst>
                  <a:ext uri="{FF2B5EF4-FFF2-40B4-BE49-F238E27FC236}">
                    <a16:creationId xmlns:a16="http://schemas.microsoft.com/office/drawing/2014/main" id="{41C7BA75-9815-4F41-ABAA-8E752A504B39}"/>
                  </a:ext>
                </a:extLst>
              </p:cNvPr>
              <p:cNvSpPr/>
              <p:nvPr/>
            </p:nvSpPr>
            <p:spPr>
              <a:xfrm>
                <a:off x="5553579" y="912808"/>
                <a:ext cx="2240824" cy="21433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50" name="グループ化 749">
                <a:extLst>
                  <a:ext uri="{FF2B5EF4-FFF2-40B4-BE49-F238E27FC236}">
                    <a16:creationId xmlns:a16="http://schemas.microsoft.com/office/drawing/2014/main" id="{EF2304FD-5C61-41F8-A39C-C773D204B8AE}"/>
                  </a:ext>
                </a:extLst>
              </p:cNvPr>
              <p:cNvGrpSpPr/>
              <p:nvPr/>
            </p:nvGrpSpPr>
            <p:grpSpPr>
              <a:xfrm>
                <a:off x="5930522" y="933597"/>
                <a:ext cx="1698022" cy="1640039"/>
                <a:chOff x="5930522" y="933597"/>
                <a:chExt cx="1698022" cy="1640039"/>
              </a:xfrm>
            </p:grpSpPr>
            <p:grpSp>
              <p:nvGrpSpPr>
                <p:cNvPr id="751" name="グループ化 750">
                  <a:extLst>
                    <a:ext uri="{FF2B5EF4-FFF2-40B4-BE49-F238E27FC236}">
                      <a16:creationId xmlns:a16="http://schemas.microsoft.com/office/drawing/2014/main" id="{1D3C5ADC-178F-400E-B53B-C19D5D81B6AC}"/>
                    </a:ext>
                  </a:extLst>
                </p:cNvPr>
                <p:cNvGrpSpPr/>
                <p:nvPr/>
              </p:nvGrpSpPr>
              <p:grpSpPr>
                <a:xfrm flipH="1">
                  <a:off x="5930522" y="933597"/>
                  <a:ext cx="1396081" cy="1640039"/>
                  <a:chOff x="2362690" y="2188799"/>
                  <a:chExt cx="3905124" cy="1982320"/>
                </a:xfrm>
              </p:grpSpPr>
              <p:cxnSp>
                <p:nvCxnSpPr>
                  <p:cNvPr id="753" name="直線矢印コネクタ 752">
                    <a:extLst>
                      <a:ext uri="{FF2B5EF4-FFF2-40B4-BE49-F238E27FC236}">
                        <a16:creationId xmlns:a16="http://schemas.microsoft.com/office/drawing/2014/main" id="{6D53810C-34D4-44E4-88E0-D68DA82678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402959" y="2188799"/>
                    <a:ext cx="0" cy="198232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4" name="直線矢印コネクタ 753">
                    <a:extLst>
                      <a:ext uri="{FF2B5EF4-FFF2-40B4-BE49-F238E27FC236}">
                        <a16:creationId xmlns:a16="http://schemas.microsoft.com/office/drawing/2014/main" id="{AA7ACAC6-A014-4DDA-8B61-1BDA599CD7C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62690" y="4162164"/>
                    <a:ext cx="3905124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52" name="テキスト ボックス 751">
                  <a:extLst>
                    <a:ext uri="{FF2B5EF4-FFF2-40B4-BE49-F238E27FC236}">
                      <a16:creationId xmlns:a16="http://schemas.microsoft.com/office/drawing/2014/main" id="{E97D2B03-40FE-42D7-B109-D1E4472A9E06}"/>
                    </a:ext>
                  </a:extLst>
                </p:cNvPr>
                <p:cNvSpPr txBox="1"/>
                <p:nvPr/>
              </p:nvSpPr>
              <p:spPr>
                <a:xfrm rot="16200000">
                  <a:off x="7056592" y="1588901"/>
                  <a:ext cx="77457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ja-JP" altLang="en-US" b="1" baseline="30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ja-JP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y</a:t>
                  </a:r>
                  <a:r>
                    <a:rPr lang="en-US" altLang="ja-JP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[cm]</a:t>
                  </a:r>
                  <a:endParaRPr lang="ja-JP" alt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748" name="テキスト ボックス 747">
              <a:extLst>
                <a:ext uri="{FF2B5EF4-FFF2-40B4-BE49-F238E27FC236}">
                  <a16:creationId xmlns:a16="http://schemas.microsoft.com/office/drawing/2014/main" id="{7D2EB13A-1D3D-4B22-ADED-6793FCBEEB0C}"/>
                </a:ext>
              </a:extLst>
            </p:cNvPr>
            <p:cNvSpPr txBox="1"/>
            <p:nvPr/>
          </p:nvSpPr>
          <p:spPr>
            <a:xfrm rot="10800000">
              <a:off x="5553579" y="2621870"/>
              <a:ext cx="21602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</a:t>
              </a:r>
              <a:r>
                <a:rPr lang="ja-JP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　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Current[µA]</a:t>
              </a:r>
              <a:endPara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55" name="フリーフォーム 68">
            <a:extLst>
              <a:ext uri="{FF2B5EF4-FFF2-40B4-BE49-F238E27FC236}">
                <a16:creationId xmlns:a16="http://schemas.microsoft.com/office/drawing/2014/main" id="{98154150-E124-469C-A9B3-E494FC210ADF}"/>
              </a:ext>
            </a:extLst>
          </p:cNvPr>
          <p:cNvSpPr/>
          <p:nvPr/>
        </p:nvSpPr>
        <p:spPr>
          <a:xfrm rot="16200000">
            <a:off x="6515453" y="1273847"/>
            <a:ext cx="1532446" cy="903864"/>
          </a:xfrm>
          <a:custGeom>
            <a:avLst/>
            <a:gdLst>
              <a:gd name="connsiteX0" fmla="*/ 0 w 2463800"/>
              <a:gd name="connsiteY0" fmla="*/ 1915174 h 1966948"/>
              <a:gd name="connsiteX1" fmla="*/ 266700 w 2463800"/>
              <a:gd name="connsiteY1" fmla="*/ 1902474 h 1966948"/>
              <a:gd name="connsiteX2" fmla="*/ 558800 w 2463800"/>
              <a:gd name="connsiteY2" fmla="*/ 1521474 h 1966948"/>
              <a:gd name="connsiteX3" fmla="*/ 723900 w 2463800"/>
              <a:gd name="connsiteY3" fmla="*/ 924574 h 1966948"/>
              <a:gd name="connsiteX4" fmla="*/ 914400 w 2463800"/>
              <a:gd name="connsiteY4" fmla="*/ 327674 h 1966948"/>
              <a:gd name="connsiteX5" fmla="*/ 1181100 w 2463800"/>
              <a:gd name="connsiteY5" fmla="*/ 10174 h 1966948"/>
              <a:gd name="connsiteX6" fmla="*/ 1422400 w 2463800"/>
              <a:gd name="connsiteY6" fmla="*/ 149874 h 1966948"/>
              <a:gd name="connsiteX7" fmla="*/ 1689100 w 2463800"/>
              <a:gd name="connsiteY7" fmla="*/ 835674 h 1966948"/>
              <a:gd name="connsiteX8" fmla="*/ 2057400 w 2463800"/>
              <a:gd name="connsiteY8" fmla="*/ 1838974 h 1966948"/>
              <a:gd name="connsiteX9" fmla="*/ 2463800 w 2463800"/>
              <a:gd name="connsiteY9" fmla="*/ 1953274 h 1966948"/>
              <a:gd name="connsiteX10" fmla="*/ 2463800 w 2463800"/>
              <a:gd name="connsiteY10" fmla="*/ 1953274 h 1966948"/>
              <a:gd name="connsiteX11" fmla="*/ 2438400 w 2463800"/>
              <a:gd name="connsiteY11" fmla="*/ 1965974 h 196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3800" h="1966948">
                <a:moveTo>
                  <a:pt x="0" y="1915174"/>
                </a:moveTo>
                <a:cubicBezTo>
                  <a:pt x="86783" y="1941632"/>
                  <a:pt x="173567" y="1968091"/>
                  <a:pt x="266700" y="1902474"/>
                </a:cubicBezTo>
                <a:cubicBezTo>
                  <a:pt x="359833" y="1836857"/>
                  <a:pt x="482600" y="1684457"/>
                  <a:pt x="558800" y="1521474"/>
                </a:cubicBezTo>
                <a:cubicBezTo>
                  <a:pt x="635000" y="1358491"/>
                  <a:pt x="664633" y="1123541"/>
                  <a:pt x="723900" y="924574"/>
                </a:cubicBezTo>
                <a:cubicBezTo>
                  <a:pt x="783167" y="725607"/>
                  <a:pt x="838200" y="480074"/>
                  <a:pt x="914400" y="327674"/>
                </a:cubicBezTo>
                <a:cubicBezTo>
                  <a:pt x="990600" y="175274"/>
                  <a:pt x="1096433" y="39807"/>
                  <a:pt x="1181100" y="10174"/>
                </a:cubicBezTo>
                <a:cubicBezTo>
                  <a:pt x="1265767" y="-19459"/>
                  <a:pt x="1337733" y="12291"/>
                  <a:pt x="1422400" y="149874"/>
                </a:cubicBezTo>
                <a:cubicBezTo>
                  <a:pt x="1507067" y="287457"/>
                  <a:pt x="1583267" y="554157"/>
                  <a:pt x="1689100" y="835674"/>
                </a:cubicBezTo>
                <a:cubicBezTo>
                  <a:pt x="1794933" y="1117191"/>
                  <a:pt x="1928283" y="1652707"/>
                  <a:pt x="2057400" y="1838974"/>
                </a:cubicBezTo>
                <a:cubicBezTo>
                  <a:pt x="2186517" y="2025241"/>
                  <a:pt x="2463800" y="1953274"/>
                  <a:pt x="2463800" y="1953274"/>
                </a:cubicBezTo>
                <a:lnTo>
                  <a:pt x="2463800" y="1953274"/>
                </a:lnTo>
                <a:lnTo>
                  <a:pt x="2438400" y="1965974"/>
                </a:lnTo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grpSp>
        <p:nvGrpSpPr>
          <p:cNvPr id="756" name="グループ化 755">
            <a:extLst>
              <a:ext uri="{FF2B5EF4-FFF2-40B4-BE49-F238E27FC236}">
                <a16:creationId xmlns:a16="http://schemas.microsoft.com/office/drawing/2014/main" id="{C5AD110C-8F2E-422F-8201-A74E510DE8CE}"/>
              </a:ext>
            </a:extLst>
          </p:cNvPr>
          <p:cNvGrpSpPr/>
          <p:nvPr/>
        </p:nvGrpSpPr>
        <p:grpSpPr>
          <a:xfrm>
            <a:off x="6252765" y="847984"/>
            <a:ext cx="2288643" cy="2183089"/>
            <a:chOff x="9366745" y="1021686"/>
            <a:chExt cx="2288643" cy="2183089"/>
          </a:xfrm>
        </p:grpSpPr>
        <p:sp>
          <p:nvSpPr>
            <p:cNvPr id="757" name="正方形/長方形 756">
              <a:extLst>
                <a:ext uri="{FF2B5EF4-FFF2-40B4-BE49-F238E27FC236}">
                  <a16:creationId xmlns:a16="http://schemas.microsoft.com/office/drawing/2014/main" id="{01FA0DDD-C9B6-4609-98B0-B8A70BC20FB6}"/>
                </a:ext>
              </a:extLst>
            </p:cNvPr>
            <p:cNvSpPr/>
            <p:nvPr/>
          </p:nvSpPr>
          <p:spPr>
            <a:xfrm>
              <a:off x="9414564" y="1061442"/>
              <a:ext cx="2240824" cy="21433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58" name="グループ化 757">
              <a:extLst>
                <a:ext uri="{FF2B5EF4-FFF2-40B4-BE49-F238E27FC236}">
                  <a16:creationId xmlns:a16="http://schemas.microsoft.com/office/drawing/2014/main" id="{2113690A-C95C-49AB-88E1-8D293367162A}"/>
                </a:ext>
              </a:extLst>
            </p:cNvPr>
            <p:cNvGrpSpPr/>
            <p:nvPr/>
          </p:nvGrpSpPr>
          <p:grpSpPr>
            <a:xfrm>
              <a:off x="9820388" y="1135782"/>
              <a:ext cx="1733573" cy="1699957"/>
              <a:chOff x="2159423" y="-5112743"/>
              <a:chExt cx="3622157" cy="4394027"/>
            </a:xfrm>
          </p:grpSpPr>
          <p:cxnSp>
            <p:nvCxnSpPr>
              <p:cNvPr id="761" name="直線矢印コネクタ 760">
                <a:extLst>
                  <a:ext uri="{FF2B5EF4-FFF2-40B4-BE49-F238E27FC236}">
                    <a16:creationId xmlns:a16="http://schemas.microsoft.com/office/drawing/2014/main" id="{54B27E3A-9ED8-4DA2-B132-D10080A72D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59423" y="-5112743"/>
                <a:ext cx="23249" cy="4394027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直線矢印コネクタ 761">
                <a:extLst>
                  <a:ext uri="{FF2B5EF4-FFF2-40B4-BE49-F238E27FC236}">
                    <a16:creationId xmlns:a16="http://schemas.microsoft.com/office/drawing/2014/main" id="{132F2376-3228-4A43-864A-59608AD9792D}"/>
                  </a:ext>
                </a:extLst>
              </p:cNvPr>
              <p:cNvCxnSpPr/>
              <p:nvPr/>
            </p:nvCxnSpPr>
            <p:spPr>
              <a:xfrm flipV="1">
                <a:off x="2159423" y="-731829"/>
                <a:ext cx="3622157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9" name="テキスト ボックス 758">
              <a:extLst>
                <a:ext uri="{FF2B5EF4-FFF2-40B4-BE49-F238E27FC236}">
                  <a16:creationId xmlns:a16="http://schemas.microsoft.com/office/drawing/2014/main" id="{0FA03B1A-D8D2-4EB9-8EC5-81CCB41ECC3A}"/>
                </a:ext>
              </a:extLst>
            </p:cNvPr>
            <p:cNvSpPr txBox="1"/>
            <p:nvPr/>
          </p:nvSpPr>
          <p:spPr>
            <a:xfrm>
              <a:off x="10178162" y="2830666"/>
              <a:ext cx="9768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i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ja-JP" alt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[cm]</a:t>
              </a:r>
              <a:endPara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0" name="テキスト ボックス 759">
              <a:extLst>
                <a:ext uri="{FF2B5EF4-FFF2-40B4-BE49-F238E27FC236}">
                  <a16:creationId xmlns:a16="http://schemas.microsoft.com/office/drawing/2014/main" id="{D97EF80B-9039-45A9-9232-C39CEACF181D}"/>
                </a:ext>
              </a:extLst>
            </p:cNvPr>
            <p:cNvSpPr txBox="1"/>
            <p:nvPr/>
          </p:nvSpPr>
          <p:spPr>
            <a:xfrm rot="16200000">
              <a:off x="8471307" y="1917124"/>
              <a:ext cx="21602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</a:t>
              </a:r>
              <a:r>
                <a:rPr lang="ja-JP" alt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　</a:t>
              </a:r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Current[µA]</a:t>
              </a:r>
              <a:endParaRPr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63" name="フリーフォーム 68">
            <a:extLst>
              <a:ext uri="{FF2B5EF4-FFF2-40B4-BE49-F238E27FC236}">
                <a16:creationId xmlns:a16="http://schemas.microsoft.com/office/drawing/2014/main" id="{E0CFE528-8CEB-49FF-8E54-14921161C386}"/>
              </a:ext>
            </a:extLst>
          </p:cNvPr>
          <p:cNvSpPr/>
          <p:nvPr/>
        </p:nvSpPr>
        <p:spPr>
          <a:xfrm>
            <a:off x="6819634" y="1221129"/>
            <a:ext cx="1532446" cy="1122389"/>
          </a:xfrm>
          <a:custGeom>
            <a:avLst/>
            <a:gdLst>
              <a:gd name="connsiteX0" fmla="*/ 0 w 2463800"/>
              <a:gd name="connsiteY0" fmla="*/ 1915174 h 1966948"/>
              <a:gd name="connsiteX1" fmla="*/ 266700 w 2463800"/>
              <a:gd name="connsiteY1" fmla="*/ 1902474 h 1966948"/>
              <a:gd name="connsiteX2" fmla="*/ 558800 w 2463800"/>
              <a:gd name="connsiteY2" fmla="*/ 1521474 h 1966948"/>
              <a:gd name="connsiteX3" fmla="*/ 723900 w 2463800"/>
              <a:gd name="connsiteY3" fmla="*/ 924574 h 1966948"/>
              <a:gd name="connsiteX4" fmla="*/ 914400 w 2463800"/>
              <a:gd name="connsiteY4" fmla="*/ 327674 h 1966948"/>
              <a:gd name="connsiteX5" fmla="*/ 1181100 w 2463800"/>
              <a:gd name="connsiteY5" fmla="*/ 10174 h 1966948"/>
              <a:gd name="connsiteX6" fmla="*/ 1422400 w 2463800"/>
              <a:gd name="connsiteY6" fmla="*/ 149874 h 1966948"/>
              <a:gd name="connsiteX7" fmla="*/ 1689100 w 2463800"/>
              <a:gd name="connsiteY7" fmla="*/ 835674 h 1966948"/>
              <a:gd name="connsiteX8" fmla="*/ 2057400 w 2463800"/>
              <a:gd name="connsiteY8" fmla="*/ 1838974 h 1966948"/>
              <a:gd name="connsiteX9" fmla="*/ 2463800 w 2463800"/>
              <a:gd name="connsiteY9" fmla="*/ 1953274 h 1966948"/>
              <a:gd name="connsiteX10" fmla="*/ 2463800 w 2463800"/>
              <a:gd name="connsiteY10" fmla="*/ 1953274 h 1966948"/>
              <a:gd name="connsiteX11" fmla="*/ 2438400 w 2463800"/>
              <a:gd name="connsiteY11" fmla="*/ 1965974 h 196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3800" h="1966948">
                <a:moveTo>
                  <a:pt x="0" y="1915174"/>
                </a:moveTo>
                <a:cubicBezTo>
                  <a:pt x="86783" y="1941632"/>
                  <a:pt x="173567" y="1968091"/>
                  <a:pt x="266700" y="1902474"/>
                </a:cubicBezTo>
                <a:cubicBezTo>
                  <a:pt x="359833" y="1836857"/>
                  <a:pt x="482600" y="1684457"/>
                  <a:pt x="558800" y="1521474"/>
                </a:cubicBezTo>
                <a:cubicBezTo>
                  <a:pt x="635000" y="1358491"/>
                  <a:pt x="664633" y="1123541"/>
                  <a:pt x="723900" y="924574"/>
                </a:cubicBezTo>
                <a:cubicBezTo>
                  <a:pt x="783167" y="725607"/>
                  <a:pt x="838200" y="480074"/>
                  <a:pt x="914400" y="327674"/>
                </a:cubicBezTo>
                <a:cubicBezTo>
                  <a:pt x="990600" y="175274"/>
                  <a:pt x="1096433" y="39807"/>
                  <a:pt x="1181100" y="10174"/>
                </a:cubicBezTo>
                <a:cubicBezTo>
                  <a:pt x="1265767" y="-19459"/>
                  <a:pt x="1337733" y="12291"/>
                  <a:pt x="1422400" y="149874"/>
                </a:cubicBezTo>
                <a:cubicBezTo>
                  <a:pt x="1507067" y="287457"/>
                  <a:pt x="1583267" y="554157"/>
                  <a:pt x="1689100" y="835674"/>
                </a:cubicBezTo>
                <a:cubicBezTo>
                  <a:pt x="1794933" y="1117191"/>
                  <a:pt x="1928283" y="1652707"/>
                  <a:pt x="2057400" y="1838974"/>
                </a:cubicBezTo>
                <a:cubicBezTo>
                  <a:pt x="2186517" y="2025241"/>
                  <a:pt x="2463800" y="1953274"/>
                  <a:pt x="2463800" y="1953274"/>
                </a:cubicBezTo>
                <a:lnTo>
                  <a:pt x="2463800" y="1953274"/>
                </a:lnTo>
                <a:lnTo>
                  <a:pt x="2438400" y="196597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grpSp>
        <p:nvGrpSpPr>
          <p:cNvPr id="9" name="グループ化 8"/>
          <p:cNvGrpSpPr/>
          <p:nvPr/>
        </p:nvGrpSpPr>
        <p:grpSpPr>
          <a:xfrm>
            <a:off x="5954734" y="4549128"/>
            <a:ext cx="884711" cy="2194140"/>
            <a:chOff x="5954734" y="4549128"/>
            <a:chExt cx="884711" cy="2194140"/>
          </a:xfrm>
        </p:grpSpPr>
        <p:grpSp>
          <p:nvGrpSpPr>
            <p:cNvPr id="650" name="グループ化 649">
              <a:extLst>
                <a:ext uri="{FF2B5EF4-FFF2-40B4-BE49-F238E27FC236}">
                  <a16:creationId xmlns:a16="http://schemas.microsoft.com/office/drawing/2014/main" id="{03E6F4F1-51CC-4FD6-A59E-D9EC15AA2426}"/>
                </a:ext>
              </a:extLst>
            </p:cNvPr>
            <p:cNvGrpSpPr/>
            <p:nvPr/>
          </p:nvGrpSpPr>
          <p:grpSpPr>
            <a:xfrm>
              <a:off x="5954734" y="4587362"/>
              <a:ext cx="466116" cy="2155906"/>
              <a:chOff x="1783119" y="4007236"/>
              <a:chExt cx="466116" cy="2155906"/>
            </a:xfrm>
          </p:grpSpPr>
          <p:grpSp>
            <p:nvGrpSpPr>
              <p:cNvPr id="651" name="グループ化 650">
                <a:extLst>
                  <a:ext uri="{FF2B5EF4-FFF2-40B4-BE49-F238E27FC236}">
                    <a16:creationId xmlns:a16="http://schemas.microsoft.com/office/drawing/2014/main" id="{2177FD9D-B4DE-4181-AE04-2BF72255DFDE}"/>
                  </a:ext>
                </a:extLst>
              </p:cNvPr>
              <p:cNvGrpSpPr/>
              <p:nvPr/>
            </p:nvGrpSpPr>
            <p:grpSpPr>
              <a:xfrm>
                <a:off x="1783119" y="4007236"/>
                <a:ext cx="466116" cy="2155906"/>
                <a:chOff x="1929422" y="4432352"/>
                <a:chExt cx="466116" cy="2155906"/>
              </a:xfrm>
            </p:grpSpPr>
            <p:sp>
              <p:nvSpPr>
                <p:cNvPr id="684" name="正方形/長方形 683">
                  <a:extLst>
                    <a:ext uri="{FF2B5EF4-FFF2-40B4-BE49-F238E27FC236}">
                      <a16:creationId xmlns:a16="http://schemas.microsoft.com/office/drawing/2014/main" id="{DD599C9C-B54F-41DE-895D-FE287B1EABE3}"/>
                    </a:ext>
                  </a:extLst>
                </p:cNvPr>
                <p:cNvSpPr/>
                <p:nvPr/>
              </p:nvSpPr>
              <p:spPr>
                <a:xfrm>
                  <a:off x="1934643" y="4701455"/>
                  <a:ext cx="175339" cy="147494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685" name="グループ化 684">
                  <a:extLst>
                    <a:ext uri="{FF2B5EF4-FFF2-40B4-BE49-F238E27FC236}">
                      <a16:creationId xmlns:a16="http://schemas.microsoft.com/office/drawing/2014/main" id="{1EB46575-F217-4DDC-A16E-38EE4993A79C}"/>
                    </a:ext>
                  </a:extLst>
                </p:cNvPr>
                <p:cNvGrpSpPr/>
                <p:nvPr/>
              </p:nvGrpSpPr>
              <p:grpSpPr>
                <a:xfrm>
                  <a:off x="1929422" y="4432352"/>
                  <a:ext cx="466116" cy="2155906"/>
                  <a:chOff x="1929422" y="4432352"/>
                  <a:chExt cx="466116" cy="2155906"/>
                </a:xfrm>
              </p:grpSpPr>
              <p:cxnSp>
                <p:nvCxnSpPr>
                  <p:cNvPr id="718" name="直線コネクタ 717">
                    <a:extLst>
                      <a:ext uri="{FF2B5EF4-FFF2-40B4-BE49-F238E27FC236}">
                        <a16:creationId xmlns:a16="http://schemas.microsoft.com/office/drawing/2014/main" id="{E65F2948-A10F-4316-9667-537F766041E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929423" y="4470302"/>
                    <a:ext cx="323165" cy="400032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9" name="直線コネクタ 718">
                    <a:extLst>
                      <a:ext uri="{FF2B5EF4-FFF2-40B4-BE49-F238E27FC236}">
                        <a16:creationId xmlns:a16="http://schemas.microsoft.com/office/drawing/2014/main" id="{E1B4C449-595B-4ACA-A4F0-2F52F3E9AF4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257276" y="4870334"/>
                    <a:ext cx="0" cy="171792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0" name="直線コネクタ 719">
                    <a:extLst>
                      <a:ext uri="{FF2B5EF4-FFF2-40B4-BE49-F238E27FC236}">
                        <a16:creationId xmlns:a16="http://schemas.microsoft.com/office/drawing/2014/main" id="{CD8284D9-06BA-4C6E-AC53-6FBDDB6F1F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929422" y="4470302"/>
                    <a:ext cx="0" cy="169284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1" name="直線コネクタ 720">
                    <a:extLst>
                      <a:ext uri="{FF2B5EF4-FFF2-40B4-BE49-F238E27FC236}">
                        <a16:creationId xmlns:a16="http://schemas.microsoft.com/office/drawing/2014/main" id="{FD4F39DD-A884-47B6-8713-28D54E93E4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929423" y="6163142"/>
                    <a:ext cx="323165" cy="425116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2" name="直線コネクタ 721">
                    <a:extLst>
                      <a:ext uri="{FF2B5EF4-FFF2-40B4-BE49-F238E27FC236}">
                        <a16:creationId xmlns:a16="http://schemas.microsoft.com/office/drawing/2014/main" id="{17F0445F-EDBE-4097-A041-E8DF4BF43C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260516" y="4833938"/>
                    <a:ext cx="135022" cy="36396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3" name="直線コネクタ 722">
                    <a:extLst>
                      <a:ext uri="{FF2B5EF4-FFF2-40B4-BE49-F238E27FC236}">
                        <a16:creationId xmlns:a16="http://schemas.microsoft.com/office/drawing/2014/main" id="{B8132AA8-5C2A-4EA0-B1B3-ACE862247B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1931557" y="4433906"/>
                    <a:ext cx="135022" cy="36396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4" name="直線コネクタ 723">
                    <a:extLst>
                      <a:ext uri="{FF2B5EF4-FFF2-40B4-BE49-F238E27FC236}">
                        <a16:creationId xmlns:a16="http://schemas.microsoft.com/office/drawing/2014/main" id="{E815AB94-84E2-4AC7-9792-72B7006F7B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2072373" y="4432352"/>
                    <a:ext cx="323165" cy="400032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5" name="直線コネクタ 724">
                    <a:extLst>
                      <a:ext uri="{FF2B5EF4-FFF2-40B4-BE49-F238E27FC236}">
                        <a16:creationId xmlns:a16="http://schemas.microsoft.com/office/drawing/2014/main" id="{3B181135-DAF6-4D9F-9738-579850AB37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395538" y="4832384"/>
                    <a:ext cx="0" cy="171792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6" name="直線コネクタ 725">
                    <a:extLst>
                      <a:ext uri="{FF2B5EF4-FFF2-40B4-BE49-F238E27FC236}">
                        <a16:creationId xmlns:a16="http://schemas.microsoft.com/office/drawing/2014/main" id="{396C46BD-E629-4753-B876-4562AA1D14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260516" y="6550308"/>
                    <a:ext cx="135022" cy="36396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86" name="直線コネクタ 685">
                  <a:extLst>
                    <a:ext uri="{FF2B5EF4-FFF2-40B4-BE49-F238E27FC236}">
                      <a16:creationId xmlns:a16="http://schemas.microsoft.com/office/drawing/2014/main" id="{F30CA20B-C66A-4911-B5E0-1335C89F03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140914" y="6402099"/>
                  <a:ext cx="111778" cy="126124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7" name="正方形/長方形 686">
                  <a:extLst>
                    <a:ext uri="{FF2B5EF4-FFF2-40B4-BE49-F238E27FC236}">
                      <a16:creationId xmlns:a16="http://schemas.microsoft.com/office/drawing/2014/main" id="{21C4573A-2DEE-44EF-878F-51724DD9F488}"/>
                    </a:ext>
                  </a:extLst>
                </p:cNvPr>
                <p:cNvSpPr/>
                <p:nvPr/>
              </p:nvSpPr>
              <p:spPr>
                <a:xfrm>
                  <a:off x="2014426" y="4807590"/>
                  <a:ext cx="175339" cy="144853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8" name="正方形/長方形 687">
                  <a:extLst>
                    <a:ext uri="{FF2B5EF4-FFF2-40B4-BE49-F238E27FC236}">
                      <a16:creationId xmlns:a16="http://schemas.microsoft.com/office/drawing/2014/main" id="{E406B06C-5104-49D6-BF24-ECF9E95ADF23}"/>
                    </a:ext>
                  </a:extLst>
                </p:cNvPr>
                <p:cNvSpPr/>
                <p:nvPr/>
              </p:nvSpPr>
              <p:spPr>
                <a:xfrm>
                  <a:off x="2095090" y="4887315"/>
                  <a:ext cx="157255" cy="1448532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9" name="正方形/長方形 688">
                  <a:extLst>
                    <a:ext uri="{FF2B5EF4-FFF2-40B4-BE49-F238E27FC236}">
                      <a16:creationId xmlns:a16="http://schemas.microsoft.com/office/drawing/2014/main" id="{F7E4622B-F2F6-41C1-B103-BFB7E2EB44C0}"/>
                    </a:ext>
                  </a:extLst>
                </p:cNvPr>
                <p:cNvSpPr/>
                <p:nvPr/>
              </p:nvSpPr>
              <p:spPr>
                <a:xfrm rot="19361282">
                  <a:off x="2012649" y="6109438"/>
                  <a:ext cx="126271" cy="2754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0" name="正方形/長方形 689">
                  <a:extLst>
                    <a:ext uri="{FF2B5EF4-FFF2-40B4-BE49-F238E27FC236}">
                      <a16:creationId xmlns:a16="http://schemas.microsoft.com/office/drawing/2014/main" id="{F9F7E1FD-4164-48F0-A2A3-A3DD3054587B}"/>
                    </a:ext>
                  </a:extLst>
                </p:cNvPr>
                <p:cNvSpPr/>
                <p:nvPr/>
              </p:nvSpPr>
              <p:spPr>
                <a:xfrm rot="19361282">
                  <a:off x="2132285" y="6277583"/>
                  <a:ext cx="49305" cy="2754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1" name="正方形/長方形 690">
                  <a:extLst>
                    <a:ext uri="{FF2B5EF4-FFF2-40B4-BE49-F238E27FC236}">
                      <a16:creationId xmlns:a16="http://schemas.microsoft.com/office/drawing/2014/main" id="{3CB412DF-6610-4A62-9DF0-65924D41CFD5}"/>
                    </a:ext>
                  </a:extLst>
                </p:cNvPr>
                <p:cNvSpPr/>
                <p:nvPr/>
              </p:nvSpPr>
              <p:spPr>
                <a:xfrm>
                  <a:off x="2144373" y="6153097"/>
                  <a:ext cx="108692" cy="2754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2" name="正方形/長方形 691">
                  <a:extLst>
                    <a:ext uri="{FF2B5EF4-FFF2-40B4-BE49-F238E27FC236}">
                      <a16:creationId xmlns:a16="http://schemas.microsoft.com/office/drawing/2014/main" id="{B02BE0B2-7D56-4C9A-812D-13D2C6BDD986}"/>
                    </a:ext>
                  </a:extLst>
                </p:cNvPr>
                <p:cNvSpPr/>
                <p:nvPr/>
              </p:nvSpPr>
              <p:spPr>
                <a:xfrm>
                  <a:off x="2189766" y="6216885"/>
                  <a:ext cx="64010" cy="2754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3" name="正方形/長方形 692">
                  <a:extLst>
                    <a:ext uri="{FF2B5EF4-FFF2-40B4-BE49-F238E27FC236}">
                      <a16:creationId xmlns:a16="http://schemas.microsoft.com/office/drawing/2014/main" id="{94478EFF-76AB-415E-ABE2-F23021EE554D}"/>
                    </a:ext>
                  </a:extLst>
                </p:cNvPr>
                <p:cNvSpPr/>
                <p:nvPr/>
              </p:nvSpPr>
              <p:spPr>
                <a:xfrm>
                  <a:off x="2208056" y="6255833"/>
                  <a:ext cx="45719" cy="275458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4" name="正方形/長方形 693">
                  <a:extLst>
                    <a:ext uri="{FF2B5EF4-FFF2-40B4-BE49-F238E27FC236}">
                      <a16:creationId xmlns:a16="http://schemas.microsoft.com/office/drawing/2014/main" id="{0B15AFC6-8191-400F-9BA8-D8B28DC4FA7A}"/>
                    </a:ext>
                  </a:extLst>
                </p:cNvPr>
                <p:cNvSpPr/>
                <p:nvPr/>
              </p:nvSpPr>
              <p:spPr>
                <a:xfrm flipH="1">
                  <a:off x="2262399" y="4871888"/>
                  <a:ext cx="128113" cy="1674365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695" name="直線コネクタ 694">
                  <a:extLst>
                    <a:ext uri="{FF2B5EF4-FFF2-40B4-BE49-F238E27FC236}">
                      <a16:creationId xmlns:a16="http://schemas.microsoft.com/office/drawing/2014/main" id="{1C55106E-8C0D-4965-A3F2-0F25C017BC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214803" y="6388081"/>
                  <a:ext cx="34186" cy="162447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6" name="直線コネクタ 695">
                  <a:extLst>
                    <a:ext uri="{FF2B5EF4-FFF2-40B4-BE49-F238E27FC236}">
                      <a16:creationId xmlns:a16="http://schemas.microsoft.com/office/drawing/2014/main" id="{9F1E7E85-D71C-48E7-8728-EC2F50B233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208752" y="6398126"/>
                  <a:ext cx="34186" cy="162447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7" name="直線コネクタ 696">
                  <a:extLst>
                    <a:ext uri="{FF2B5EF4-FFF2-40B4-BE49-F238E27FC236}">
                      <a16:creationId xmlns:a16="http://schemas.microsoft.com/office/drawing/2014/main" id="{DDBEBDD1-5F61-4745-9EDE-848B66172C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192016" y="6383806"/>
                  <a:ext cx="34186" cy="162447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8" name="直線コネクタ 697">
                  <a:extLst>
                    <a:ext uri="{FF2B5EF4-FFF2-40B4-BE49-F238E27FC236}">
                      <a16:creationId xmlns:a16="http://schemas.microsoft.com/office/drawing/2014/main" id="{E00D37E6-657A-4B10-9090-F9A4CB35A181}"/>
                    </a:ext>
                  </a:extLst>
                </p:cNvPr>
                <p:cNvCxnSpPr>
                  <a:cxnSpLocks/>
                  <a:endCxn id="691" idx="2"/>
                </p:cNvCxnSpPr>
                <p:nvPr/>
              </p:nvCxnSpPr>
              <p:spPr>
                <a:xfrm flipH="1" flipV="1">
                  <a:off x="2198719" y="6428555"/>
                  <a:ext cx="38120" cy="131308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9" name="直線コネクタ 698">
                  <a:extLst>
                    <a:ext uri="{FF2B5EF4-FFF2-40B4-BE49-F238E27FC236}">
                      <a16:creationId xmlns:a16="http://schemas.microsoft.com/office/drawing/2014/main" id="{C4C804BA-BD9B-45D4-85F1-6CCA8455BB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2210863" y="6438085"/>
                  <a:ext cx="38120" cy="131308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0" name="二等辺三角形 699">
                  <a:extLst>
                    <a:ext uri="{FF2B5EF4-FFF2-40B4-BE49-F238E27FC236}">
                      <a16:creationId xmlns:a16="http://schemas.microsoft.com/office/drawing/2014/main" id="{807224D1-AD5C-4332-9FF6-D5CDA12E106F}"/>
                    </a:ext>
                  </a:extLst>
                </p:cNvPr>
                <p:cNvSpPr/>
                <p:nvPr/>
              </p:nvSpPr>
              <p:spPr>
                <a:xfrm rot="16200000">
                  <a:off x="2309027" y="4819792"/>
                  <a:ext cx="45719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1" name="二等辺三角形 700">
                  <a:extLst>
                    <a:ext uri="{FF2B5EF4-FFF2-40B4-BE49-F238E27FC236}">
                      <a16:creationId xmlns:a16="http://schemas.microsoft.com/office/drawing/2014/main" id="{BAA642E5-6BB4-46AB-8A31-7E1B3180401F}"/>
                    </a:ext>
                  </a:extLst>
                </p:cNvPr>
                <p:cNvSpPr/>
                <p:nvPr/>
              </p:nvSpPr>
              <p:spPr>
                <a:xfrm rot="4469463">
                  <a:off x="2303594" y="4836327"/>
                  <a:ext cx="45719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2" name="二等辺三角形 701">
                  <a:extLst>
                    <a:ext uri="{FF2B5EF4-FFF2-40B4-BE49-F238E27FC236}">
                      <a16:creationId xmlns:a16="http://schemas.microsoft.com/office/drawing/2014/main" id="{BF91BC72-31E6-4620-818E-C5D56DFE7863}"/>
                    </a:ext>
                  </a:extLst>
                </p:cNvPr>
                <p:cNvSpPr/>
                <p:nvPr/>
              </p:nvSpPr>
              <p:spPr>
                <a:xfrm rot="5400000">
                  <a:off x="2294680" y="6503549"/>
                  <a:ext cx="45719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3" name="二等辺三角形 702">
                  <a:extLst>
                    <a:ext uri="{FF2B5EF4-FFF2-40B4-BE49-F238E27FC236}">
                      <a16:creationId xmlns:a16="http://schemas.microsoft.com/office/drawing/2014/main" id="{5CBF5117-9EBB-4A88-B6D8-920D96377B75}"/>
                    </a:ext>
                  </a:extLst>
                </p:cNvPr>
                <p:cNvSpPr/>
                <p:nvPr/>
              </p:nvSpPr>
              <p:spPr>
                <a:xfrm rot="15330424">
                  <a:off x="2311147" y="6483895"/>
                  <a:ext cx="45719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4" name="二等辺三角形 703">
                  <a:extLst>
                    <a:ext uri="{FF2B5EF4-FFF2-40B4-BE49-F238E27FC236}">
                      <a16:creationId xmlns:a16="http://schemas.microsoft.com/office/drawing/2014/main" id="{954F5144-67C4-4C9C-98D8-6B7F5F15A966}"/>
                    </a:ext>
                  </a:extLst>
                </p:cNvPr>
                <p:cNvSpPr/>
                <p:nvPr/>
              </p:nvSpPr>
              <p:spPr>
                <a:xfrm rot="13837006">
                  <a:off x="1824262" y="4680222"/>
                  <a:ext cx="467116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5" name="二等辺三角形 704">
                  <a:extLst>
                    <a:ext uri="{FF2B5EF4-FFF2-40B4-BE49-F238E27FC236}">
                      <a16:creationId xmlns:a16="http://schemas.microsoft.com/office/drawing/2014/main" id="{932B0842-ABEC-4175-ACC7-E57DD9845404}"/>
                    </a:ext>
                  </a:extLst>
                </p:cNvPr>
                <p:cNvSpPr/>
                <p:nvPr/>
              </p:nvSpPr>
              <p:spPr>
                <a:xfrm>
                  <a:off x="1939277" y="4618793"/>
                  <a:ext cx="162818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6" name="二等辺三角形 705">
                  <a:extLst>
                    <a:ext uri="{FF2B5EF4-FFF2-40B4-BE49-F238E27FC236}">
                      <a16:creationId xmlns:a16="http://schemas.microsoft.com/office/drawing/2014/main" id="{06AF9E45-0872-4089-A59E-2C8E66022959}"/>
                    </a:ext>
                  </a:extLst>
                </p:cNvPr>
                <p:cNvSpPr/>
                <p:nvPr/>
              </p:nvSpPr>
              <p:spPr>
                <a:xfrm>
                  <a:off x="1941545" y="4524269"/>
                  <a:ext cx="76252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7" name="二等辺三角形 706">
                  <a:extLst>
                    <a:ext uri="{FF2B5EF4-FFF2-40B4-BE49-F238E27FC236}">
                      <a16:creationId xmlns:a16="http://schemas.microsoft.com/office/drawing/2014/main" id="{FEB24B9A-95A4-4AFF-93F8-82666C05D874}"/>
                    </a:ext>
                  </a:extLst>
                </p:cNvPr>
                <p:cNvSpPr/>
                <p:nvPr/>
              </p:nvSpPr>
              <p:spPr>
                <a:xfrm>
                  <a:off x="1960942" y="4576237"/>
                  <a:ext cx="76252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8" name="正方形/長方形 707">
                  <a:extLst>
                    <a:ext uri="{FF2B5EF4-FFF2-40B4-BE49-F238E27FC236}">
                      <a16:creationId xmlns:a16="http://schemas.microsoft.com/office/drawing/2014/main" id="{36419AFB-EF25-41B7-8F03-A1A73F07F5EB}"/>
                    </a:ext>
                  </a:extLst>
                </p:cNvPr>
                <p:cNvSpPr/>
                <p:nvPr/>
              </p:nvSpPr>
              <p:spPr>
                <a:xfrm rot="19256021" flipH="1">
                  <a:off x="2096129" y="4433844"/>
                  <a:ext cx="126822" cy="433173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9" name="二等辺三角形 708">
                  <a:extLst>
                    <a:ext uri="{FF2B5EF4-FFF2-40B4-BE49-F238E27FC236}">
                      <a16:creationId xmlns:a16="http://schemas.microsoft.com/office/drawing/2014/main" id="{F101BC86-B88C-4A68-943D-CAD7E31B93B7}"/>
                    </a:ext>
                  </a:extLst>
                </p:cNvPr>
                <p:cNvSpPr/>
                <p:nvPr/>
              </p:nvSpPr>
              <p:spPr>
                <a:xfrm rot="2958377" flipH="1">
                  <a:off x="1974227" y="4423688"/>
                  <a:ext cx="76252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0" name="二等辺三角形 709">
                  <a:extLst>
                    <a:ext uri="{FF2B5EF4-FFF2-40B4-BE49-F238E27FC236}">
                      <a16:creationId xmlns:a16="http://schemas.microsoft.com/office/drawing/2014/main" id="{5C10D7E0-77F2-4229-9EE8-19ACA6F0683A}"/>
                    </a:ext>
                  </a:extLst>
                </p:cNvPr>
                <p:cNvSpPr/>
                <p:nvPr/>
              </p:nvSpPr>
              <p:spPr>
                <a:xfrm rot="2958377" flipH="1">
                  <a:off x="2244973" y="4742550"/>
                  <a:ext cx="58651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1" name="二等辺三角形 710">
                  <a:extLst>
                    <a:ext uri="{FF2B5EF4-FFF2-40B4-BE49-F238E27FC236}">
                      <a16:creationId xmlns:a16="http://schemas.microsoft.com/office/drawing/2014/main" id="{477695A5-D7DF-4A44-999E-D02A6582DAD3}"/>
                    </a:ext>
                  </a:extLst>
                </p:cNvPr>
                <p:cNvSpPr/>
                <p:nvPr/>
              </p:nvSpPr>
              <p:spPr>
                <a:xfrm rot="19246842" flipH="1">
                  <a:off x="2248182" y="4733090"/>
                  <a:ext cx="87143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2" name="二等辺三角形 711">
                  <a:extLst>
                    <a:ext uri="{FF2B5EF4-FFF2-40B4-BE49-F238E27FC236}">
                      <a16:creationId xmlns:a16="http://schemas.microsoft.com/office/drawing/2014/main" id="{0E6DA553-FD9F-4232-B54B-3DD0CAB61209}"/>
                    </a:ext>
                  </a:extLst>
                </p:cNvPr>
                <p:cNvSpPr/>
                <p:nvPr/>
              </p:nvSpPr>
              <p:spPr>
                <a:xfrm rot="19246842" flipH="1">
                  <a:off x="2221980" y="4740298"/>
                  <a:ext cx="87143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3" name="二等辺三角形 712">
                  <a:extLst>
                    <a:ext uri="{FF2B5EF4-FFF2-40B4-BE49-F238E27FC236}">
                      <a16:creationId xmlns:a16="http://schemas.microsoft.com/office/drawing/2014/main" id="{4DEF60EE-FEB2-4972-B5A0-9487CD81913F}"/>
                    </a:ext>
                  </a:extLst>
                </p:cNvPr>
                <p:cNvSpPr/>
                <p:nvPr/>
              </p:nvSpPr>
              <p:spPr>
                <a:xfrm rot="19246842" flipH="1">
                  <a:off x="2229907" y="4740735"/>
                  <a:ext cx="87143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4" name="二等辺三角形 713">
                  <a:extLst>
                    <a:ext uri="{FF2B5EF4-FFF2-40B4-BE49-F238E27FC236}">
                      <a16:creationId xmlns:a16="http://schemas.microsoft.com/office/drawing/2014/main" id="{54F68FB0-5F44-49A0-B061-F1A3B5EF98E5}"/>
                    </a:ext>
                  </a:extLst>
                </p:cNvPr>
                <p:cNvSpPr/>
                <p:nvPr/>
              </p:nvSpPr>
              <p:spPr>
                <a:xfrm rot="19187950" flipH="1">
                  <a:off x="2269311" y="4735024"/>
                  <a:ext cx="55787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5" name="二等辺三角形 714">
                  <a:extLst>
                    <a:ext uri="{FF2B5EF4-FFF2-40B4-BE49-F238E27FC236}">
                      <a16:creationId xmlns:a16="http://schemas.microsoft.com/office/drawing/2014/main" id="{DE117BFF-31CB-489F-9793-CB3D3BD1C567}"/>
                    </a:ext>
                  </a:extLst>
                </p:cNvPr>
                <p:cNvSpPr/>
                <p:nvPr/>
              </p:nvSpPr>
              <p:spPr>
                <a:xfrm rot="14284053" flipH="1">
                  <a:off x="2292874" y="4780487"/>
                  <a:ext cx="55787" cy="103050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6" name="二等辺三角形 715">
                  <a:extLst>
                    <a:ext uri="{FF2B5EF4-FFF2-40B4-BE49-F238E27FC236}">
                      <a16:creationId xmlns:a16="http://schemas.microsoft.com/office/drawing/2014/main" id="{B80F210F-DE5C-4F44-BD6B-D9ACC8959A1C}"/>
                    </a:ext>
                  </a:extLst>
                </p:cNvPr>
                <p:cNvSpPr/>
                <p:nvPr/>
              </p:nvSpPr>
              <p:spPr>
                <a:xfrm rot="9608981" flipH="1">
                  <a:off x="1996315" y="4457149"/>
                  <a:ext cx="71464" cy="81217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7" name="二等辺三角形 716">
                  <a:extLst>
                    <a:ext uri="{FF2B5EF4-FFF2-40B4-BE49-F238E27FC236}">
                      <a16:creationId xmlns:a16="http://schemas.microsoft.com/office/drawing/2014/main" id="{9338F9EC-AA89-4D3D-B726-2E9C086D4FE4}"/>
                    </a:ext>
                  </a:extLst>
                </p:cNvPr>
                <p:cNvSpPr/>
                <p:nvPr/>
              </p:nvSpPr>
              <p:spPr>
                <a:xfrm rot="12692805" flipH="1">
                  <a:off x="2285205" y="4805569"/>
                  <a:ext cx="71464" cy="81217"/>
                </a:xfrm>
                <a:prstGeom prst="triangle">
                  <a:avLst>
                    <a:gd name="adj" fmla="val 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652" name="直線コネクタ 651">
                <a:extLst>
                  <a:ext uri="{FF2B5EF4-FFF2-40B4-BE49-F238E27FC236}">
                    <a16:creationId xmlns:a16="http://schemas.microsoft.com/office/drawing/2014/main" id="{5EF01D6D-035B-44E9-BC4D-985A297EE2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33202" y="4363859"/>
                <a:ext cx="211436" cy="260645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" name="直線コネクタ 652">
                <a:extLst>
                  <a:ext uri="{FF2B5EF4-FFF2-40B4-BE49-F238E27FC236}">
                    <a16:creationId xmlns:a16="http://schemas.microsoft.com/office/drawing/2014/main" id="{AB64D19D-0E9B-4497-A130-6833FE1572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37725" y="4728829"/>
                <a:ext cx="211436" cy="260645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" name="直線コネクタ 653">
                <a:extLst>
                  <a:ext uri="{FF2B5EF4-FFF2-40B4-BE49-F238E27FC236}">
                    <a16:creationId xmlns:a16="http://schemas.microsoft.com/office/drawing/2014/main" id="{1AB5E211-B19A-4A1F-B72E-99F7E1ADDC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46014" y="4623945"/>
                <a:ext cx="1" cy="361556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直線コネクタ 654">
                <a:extLst>
                  <a:ext uri="{FF2B5EF4-FFF2-40B4-BE49-F238E27FC236}">
                    <a16:creationId xmlns:a16="http://schemas.microsoft.com/office/drawing/2014/main" id="{E0EDE542-5B19-4E45-86B6-09F99A1659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40758" y="4377804"/>
                <a:ext cx="1" cy="361556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直線コネクタ 655">
                <a:extLst>
                  <a:ext uri="{FF2B5EF4-FFF2-40B4-BE49-F238E27FC236}">
                    <a16:creationId xmlns:a16="http://schemas.microsoft.com/office/drawing/2014/main" id="{D30FF0EE-3EEB-4574-8B9A-6DE7014E54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21954" y="5042309"/>
                <a:ext cx="211436" cy="260645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直線コネクタ 656">
                <a:extLst>
                  <a:ext uri="{FF2B5EF4-FFF2-40B4-BE49-F238E27FC236}">
                    <a16:creationId xmlns:a16="http://schemas.microsoft.com/office/drawing/2014/main" id="{F1E85056-9E42-4B23-A955-34E2DDE310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26477" y="5407279"/>
                <a:ext cx="211436" cy="260645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直線コネクタ 657">
                <a:extLst>
                  <a:ext uri="{FF2B5EF4-FFF2-40B4-BE49-F238E27FC236}">
                    <a16:creationId xmlns:a16="http://schemas.microsoft.com/office/drawing/2014/main" id="{6AC3D533-46D0-4359-8330-7F96F2C7F0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4766" y="5302395"/>
                <a:ext cx="1" cy="361556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9" name="直線コネクタ 658">
                <a:extLst>
                  <a:ext uri="{FF2B5EF4-FFF2-40B4-BE49-F238E27FC236}">
                    <a16:creationId xmlns:a16="http://schemas.microsoft.com/office/drawing/2014/main" id="{0CE11E33-4929-43CC-B426-74F7B9B200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9510" y="5056254"/>
                <a:ext cx="1" cy="361556"/>
              </a:xfrm>
              <a:prstGeom prst="line">
                <a:avLst/>
              </a:prstGeom>
              <a:ln w="1270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0" name="正方形/長方形 659">
                <a:extLst>
                  <a:ext uri="{FF2B5EF4-FFF2-40B4-BE49-F238E27FC236}">
                    <a16:creationId xmlns:a16="http://schemas.microsoft.com/office/drawing/2014/main" id="{6C4D519A-213A-46F5-98C2-420652F34B7C}"/>
                  </a:ext>
                </a:extLst>
              </p:cNvPr>
              <p:cNvSpPr/>
              <p:nvPr/>
            </p:nvSpPr>
            <p:spPr>
              <a:xfrm rot="19310524">
                <a:off x="1890642" y="4520296"/>
                <a:ext cx="122459" cy="17671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61" name="二等辺三角形 660">
                <a:extLst>
                  <a:ext uri="{FF2B5EF4-FFF2-40B4-BE49-F238E27FC236}">
                    <a16:creationId xmlns:a16="http://schemas.microsoft.com/office/drawing/2014/main" id="{9F6A3B47-16BA-469F-9E0B-392F231B02F6}"/>
                  </a:ext>
                </a:extLst>
              </p:cNvPr>
              <p:cNvSpPr/>
              <p:nvPr/>
            </p:nvSpPr>
            <p:spPr>
              <a:xfrm rot="21019679">
                <a:off x="1825335" y="4522430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2" name="二等辺三角形 661">
                <a:extLst>
                  <a:ext uri="{FF2B5EF4-FFF2-40B4-BE49-F238E27FC236}">
                    <a16:creationId xmlns:a16="http://schemas.microsoft.com/office/drawing/2014/main" id="{96E22FAE-5D44-480F-B178-89AB5BB84B56}"/>
                  </a:ext>
                </a:extLst>
              </p:cNvPr>
              <p:cNvSpPr/>
              <p:nvPr/>
            </p:nvSpPr>
            <p:spPr>
              <a:xfrm rot="21019679">
                <a:off x="1844319" y="4534976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3" name="二等辺三角形 662">
                <a:extLst>
                  <a:ext uri="{FF2B5EF4-FFF2-40B4-BE49-F238E27FC236}">
                    <a16:creationId xmlns:a16="http://schemas.microsoft.com/office/drawing/2014/main" id="{E88E2BC3-DA99-4D59-9194-49F26448EC79}"/>
                  </a:ext>
                </a:extLst>
              </p:cNvPr>
              <p:cNvSpPr/>
              <p:nvPr/>
            </p:nvSpPr>
            <p:spPr>
              <a:xfrm rot="20770546">
                <a:off x="1818176" y="5207011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4" name="二等辺三角形 663">
                <a:extLst>
                  <a:ext uri="{FF2B5EF4-FFF2-40B4-BE49-F238E27FC236}">
                    <a16:creationId xmlns:a16="http://schemas.microsoft.com/office/drawing/2014/main" id="{BFAD06FA-21C6-4B71-8917-DA28E366DE88}"/>
                  </a:ext>
                </a:extLst>
              </p:cNvPr>
              <p:cNvSpPr/>
              <p:nvPr/>
            </p:nvSpPr>
            <p:spPr>
              <a:xfrm rot="20770546">
                <a:off x="1839681" y="5245048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5" name="二等辺三角形 664">
                <a:extLst>
                  <a:ext uri="{FF2B5EF4-FFF2-40B4-BE49-F238E27FC236}">
                    <a16:creationId xmlns:a16="http://schemas.microsoft.com/office/drawing/2014/main" id="{97A44CA6-9E5F-4E8D-AAEA-B4018E9AD24A}"/>
                  </a:ext>
                </a:extLst>
              </p:cNvPr>
              <p:cNvSpPr/>
              <p:nvPr/>
            </p:nvSpPr>
            <p:spPr>
              <a:xfrm rot="20770546">
                <a:off x="1874445" y="5287020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6" name="二等辺三角形 665">
                <a:extLst>
                  <a:ext uri="{FF2B5EF4-FFF2-40B4-BE49-F238E27FC236}">
                    <a16:creationId xmlns:a16="http://schemas.microsoft.com/office/drawing/2014/main" id="{2EEE8198-1B38-4244-B41C-0D5F96837C22}"/>
                  </a:ext>
                </a:extLst>
              </p:cNvPr>
              <p:cNvSpPr/>
              <p:nvPr/>
            </p:nvSpPr>
            <p:spPr>
              <a:xfrm rot="20770546">
                <a:off x="1921417" y="5338569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7" name="二等辺三角形 666">
                <a:extLst>
                  <a:ext uri="{FF2B5EF4-FFF2-40B4-BE49-F238E27FC236}">
                    <a16:creationId xmlns:a16="http://schemas.microsoft.com/office/drawing/2014/main" id="{C374CFE0-7EEE-419B-AA59-16A7FE2E6C17}"/>
                  </a:ext>
                </a:extLst>
              </p:cNvPr>
              <p:cNvSpPr/>
              <p:nvPr/>
            </p:nvSpPr>
            <p:spPr>
              <a:xfrm rot="20770546">
                <a:off x="1819817" y="5068694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8" name="二等辺三角形 667">
                <a:extLst>
                  <a:ext uri="{FF2B5EF4-FFF2-40B4-BE49-F238E27FC236}">
                    <a16:creationId xmlns:a16="http://schemas.microsoft.com/office/drawing/2014/main" id="{B014EAC5-DA28-4F05-A331-C10ED774AEA7}"/>
                  </a:ext>
                </a:extLst>
              </p:cNvPr>
              <p:cNvSpPr/>
              <p:nvPr/>
            </p:nvSpPr>
            <p:spPr>
              <a:xfrm rot="20770546">
                <a:off x="1854742" y="5135369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9" name="二等辺三角形 668">
                <a:extLst>
                  <a:ext uri="{FF2B5EF4-FFF2-40B4-BE49-F238E27FC236}">
                    <a16:creationId xmlns:a16="http://schemas.microsoft.com/office/drawing/2014/main" id="{B41C3E03-37FA-4B1F-B342-37B343757A11}"/>
                  </a:ext>
                </a:extLst>
              </p:cNvPr>
              <p:cNvSpPr/>
              <p:nvPr/>
            </p:nvSpPr>
            <p:spPr>
              <a:xfrm rot="20770546">
                <a:off x="1918550" y="5259846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0" name="二等辺三角形 669">
                <a:extLst>
                  <a:ext uri="{FF2B5EF4-FFF2-40B4-BE49-F238E27FC236}">
                    <a16:creationId xmlns:a16="http://schemas.microsoft.com/office/drawing/2014/main" id="{EA251759-39F6-4406-B1BC-9DF3595AA668}"/>
                  </a:ext>
                </a:extLst>
              </p:cNvPr>
              <p:cNvSpPr/>
              <p:nvPr/>
            </p:nvSpPr>
            <p:spPr>
              <a:xfrm rot="18610448">
                <a:off x="1865721" y="5377482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1" name="二等辺三角形 670">
                <a:extLst>
                  <a:ext uri="{FF2B5EF4-FFF2-40B4-BE49-F238E27FC236}">
                    <a16:creationId xmlns:a16="http://schemas.microsoft.com/office/drawing/2014/main" id="{F9352C15-4C66-414C-BE64-B2C656F81540}"/>
                  </a:ext>
                </a:extLst>
              </p:cNvPr>
              <p:cNvSpPr/>
              <p:nvPr/>
            </p:nvSpPr>
            <p:spPr>
              <a:xfrm rot="19891872">
                <a:off x="1880627" y="5092757"/>
                <a:ext cx="93633" cy="264031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2" name="二等辺三角形 671">
                <a:extLst>
                  <a:ext uri="{FF2B5EF4-FFF2-40B4-BE49-F238E27FC236}">
                    <a16:creationId xmlns:a16="http://schemas.microsoft.com/office/drawing/2014/main" id="{CFDBE708-58AF-4763-AECA-9440C9290479}"/>
                  </a:ext>
                </a:extLst>
              </p:cNvPr>
              <p:cNvSpPr/>
              <p:nvPr/>
            </p:nvSpPr>
            <p:spPr>
              <a:xfrm rot="20901697">
                <a:off x="1909436" y="5227782"/>
                <a:ext cx="93633" cy="264031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3" name="二等辺三角形 672">
                <a:extLst>
                  <a:ext uri="{FF2B5EF4-FFF2-40B4-BE49-F238E27FC236}">
                    <a16:creationId xmlns:a16="http://schemas.microsoft.com/office/drawing/2014/main" id="{DCFC333C-641E-496B-B8B6-0356372AA0B1}"/>
                  </a:ext>
                </a:extLst>
              </p:cNvPr>
              <p:cNvSpPr/>
              <p:nvPr/>
            </p:nvSpPr>
            <p:spPr>
              <a:xfrm rot="9168117" flipH="1">
                <a:off x="1927730" y="5359580"/>
                <a:ext cx="48285" cy="264031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4" name="二等辺三角形 673">
                <a:extLst>
                  <a:ext uri="{FF2B5EF4-FFF2-40B4-BE49-F238E27FC236}">
                    <a16:creationId xmlns:a16="http://schemas.microsoft.com/office/drawing/2014/main" id="{FD025462-1FA3-495D-AACA-12EBCAD88823}"/>
                  </a:ext>
                </a:extLst>
              </p:cNvPr>
              <p:cNvSpPr/>
              <p:nvPr/>
            </p:nvSpPr>
            <p:spPr>
              <a:xfrm rot="8875747" flipH="1">
                <a:off x="1905485" y="5363740"/>
                <a:ext cx="48285" cy="264031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5" name="二等辺三角形 674">
                <a:extLst>
                  <a:ext uri="{FF2B5EF4-FFF2-40B4-BE49-F238E27FC236}">
                    <a16:creationId xmlns:a16="http://schemas.microsoft.com/office/drawing/2014/main" id="{BBA04C7B-9B07-4FD5-9425-6E254226A82E}"/>
                  </a:ext>
                </a:extLst>
              </p:cNvPr>
              <p:cNvSpPr/>
              <p:nvPr/>
            </p:nvSpPr>
            <p:spPr>
              <a:xfrm rot="8875747" flipH="1">
                <a:off x="1908998" y="5345417"/>
                <a:ext cx="48285" cy="264031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6" name="正方形/長方形 675">
                <a:extLst>
                  <a:ext uri="{FF2B5EF4-FFF2-40B4-BE49-F238E27FC236}">
                    <a16:creationId xmlns:a16="http://schemas.microsoft.com/office/drawing/2014/main" id="{08B875D9-A86C-4953-A2FC-7AE8DAD54020}"/>
                  </a:ext>
                </a:extLst>
              </p:cNvPr>
              <p:cNvSpPr/>
              <p:nvPr/>
            </p:nvSpPr>
            <p:spPr>
              <a:xfrm>
                <a:off x="1980961" y="5309268"/>
                <a:ext cx="58836" cy="31553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7" name="正方形/長方形 676">
                <a:extLst>
                  <a:ext uri="{FF2B5EF4-FFF2-40B4-BE49-F238E27FC236}">
                    <a16:creationId xmlns:a16="http://schemas.microsoft.com/office/drawing/2014/main" id="{2DC775C5-8896-4160-B1A7-7D464BB2C28E}"/>
                  </a:ext>
                </a:extLst>
              </p:cNvPr>
              <p:cNvSpPr/>
              <p:nvPr/>
            </p:nvSpPr>
            <p:spPr>
              <a:xfrm>
                <a:off x="1924212" y="4625843"/>
                <a:ext cx="122459" cy="20685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78" name="正方形/長方形 677">
                <a:extLst>
                  <a:ext uri="{FF2B5EF4-FFF2-40B4-BE49-F238E27FC236}">
                    <a16:creationId xmlns:a16="http://schemas.microsoft.com/office/drawing/2014/main" id="{EDA6297D-ABA8-45E3-B449-8DA79515D442}"/>
                  </a:ext>
                </a:extLst>
              </p:cNvPr>
              <p:cNvSpPr/>
              <p:nvPr/>
            </p:nvSpPr>
            <p:spPr>
              <a:xfrm rot="19310524">
                <a:off x="1874896" y="4667805"/>
                <a:ext cx="122459" cy="17671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679" name="二等辺三角形 678">
                <a:extLst>
                  <a:ext uri="{FF2B5EF4-FFF2-40B4-BE49-F238E27FC236}">
                    <a16:creationId xmlns:a16="http://schemas.microsoft.com/office/drawing/2014/main" id="{F8FFD017-8930-481F-BE75-63C11C1100E3}"/>
                  </a:ext>
                </a:extLst>
              </p:cNvPr>
              <p:cNvSpPr/>
              <p:nvPr/>
            </p:nvSpPr>
            <p:spPr>
              <a:xfrm rot="8844256">
                <a:off x="1908797" y="4513106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0" name="二等辺三角形 679">
                <a:extLst>
                  <a:ext uri="{FF2B5EF4-FFF2-40B4-BE49-F238E27FC236}">
                    <a16:creationId xmlns:a16="http://schemas.microsoft.com/office/drawing/2014/main" id="{A4D6D5ED-73DA-46CA-A47A-88DC5963D488}"/>
                  </a:ext>
                </a:extLst>
              </p:cNvPr>
              <p:cNvSpPr/>
              <p:nvPr/>
            </p:nvSpPr>
            <p:spPr>
              <a:xfrm rot="9137390">
                <a:off x="1939724" y="4762929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1" name="二等辺三角形 680">
                <a:extLst>
                  <a:ext uri="{FF2B5EF4-FFF2-40B4-BE49-F238E27FC236}">
                    <a16:creationId xmlns:a16="http://schemas.microsoft.com/office/drawing/2014/main" id="{B4BB0F3C-0C59-4910-B20D-02DD0C138880}"/>
                  </a:ext>
                </a:extLst>
              </p:cNvPr>
              <p:cNvSpPr/>
              <p:nvPr/>
            </p:nvSpPr>
            <p:spPr>
              <a:xfrm rot="9773735">
                <a:off x="1970818" y="4750991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2" name="二等辺三角形 681">
                <a:extLst>
                  <a:ext uri="{FF2B5EF4-FFF2-40B4-BE49-F238E27FC236}">
                    <a16:creationId xmlns:a16="http://schemas.microsoft.com/office/drawing/2014/main" id="{502F4F63-D593-4BB3-9398-4B4DAEB59EC4}"/>
                  </a:ext>
                </a:extLst>
              </p:cNvPr>
              <p:cNvSpPr/>
              <p:nvPr/>
            </p:nvSpPr>
            <p:spPr>
              <a:xfrm rot="19953678">
                <a:off x="1860079" y="4404611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3" name="二等辺三角形 682">
                <a:extLst>
                  <a:ext uri="{FF2B5EF4-FFF2-40B4-BE49-F238E27FC236}">
                    <a16:creationId xmlns:a16="http://schemas.microsoft.com/office/drawing/2014/main" id="{E3A103E9-48BD-4688-9BF7-8183664D342B}"/>
                  </a:ext>
                </a:extLst>
              </p:cNvPr>
              <p:cNvSpPr/>
              <p:nvPr/>
            </p:nvSpPr>
            <p:spPr>
              <a:xfrm rot="20869533">
                <a:off x="1826907" y="4424602"/>
                <a:ext cx="91434" cy="199904"/>
              </a:xfrm>
              <a:prstGeom prst="triangl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" name="正方形/長方形 7"/>
            <p:cNvSpPr/>
            <p:nvPr/>
          </p:nvSpPr>
          <p:spPr>
            <a:xfrm>
              <a:off x="6432797" y="4549128"/>
              <a:ext cx="406648" cy="14357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586" name="直線コネクタ 585">
            <a:extLst>
              <a:ext uri="{FF2B5EF4-FFF2-40B4-BE49-F238E27FC236}">
                <a16:creationId xmlns:a16="http://schemas.microsoft.com/office/drawing/2014/main" id="{08B0D92B-3A48-4DEB-8FB1-D42BF32D6650}"/>
              </a:ext>
            </a:extLst>
          </p:cNvPr>
          <p:cNvCxnSpPr>
            <a:cxnSpLocks/>
            <a:endCxn id="387" idx="2"/>
          </p:cNvCxnSpPr>
          <p:nvPr/>
        </p:nvCxnSpPr>
        <p:spPr>
          <a:xfrm flipV="1">
            <a:off x="6661619" y="5206561"/>
            <a:ext cx="1726558" cy="13022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テキスト ボックス 368">
            <a:extLst>
              <a:ext uri="{FF2B5EF4-FFF2-40B4-BE49-F238E27FC236}">
                <a16:creationId xmlns:a16="http://schemas.microsoft.com/office/drawing/2014/main" id="{AD458636-CAF7-43CC-8741-EDFD77D9994A}"/>
              </a:ext>
            </a:extLst>
          </p:cNvPr>
          <p:cNvSpPr txBox="1"/>
          <p:nvPr/>
        </p:nvSpPr>
        <p:spPr>
          <a:xfrm>
            <a:off x="8706361" y="6378659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6</a:t>
            </a:r>
            <a:endParaRPr kumimoji="1" lang="ja-JP" altLang="en-US" sz="2000" dirty="0"/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79D64657-C300-442B-A3BD-66C79C034BB7}"/>
              </a:ext>
            </a:extLst>
          </p:cNvPr>
          <p:cNvCxnSpPr>
            <a:cxnSpLocks/>
          </p:cNvCxnSpPr>
          <p:nvPr/>
        </p:nvCxnSpPr>
        <p:spPr>
          <a:xfrm flipV="1">
            <a:off x="1512095" y="4029197"/>
            <a:ext cx="1497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03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00104 -0.134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00052 -0.1641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" grpId="0" animBg="1"/>
      <p:bldP spid="755" grpId="1" animBg="1"/>
      <p:bldP spid="763" grpId="0" animBg="1"/>
      <p:bldP spid="76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D22292F-591F-45E6-8775-57547EFE4EC6}"/>
              </a:ext>
            </a:extLst>
          </p:cNvPr>
          <p:cNvGrpSpPr/>
          <p:nvPr/>
        </p:nvGrpSpPr>
        <p:grpSpPr>
          <a:xfrm>
            <a:off x="-29095" y="1495086"/>
            <a:ext cx="3077918" cy="5327784"/>
            <a:chOff x="-38871" y="1763397"/>
            <a:chExt cx="3077918" cy="5327784"/>
          </a:xfrm>
        </p:grpSpPr>
        <p:sp>
          <p:nvSpPr>
            <p:cNvPr id="9" name="フリーフォーム 38">
              <a:extLst>
                <a:ext uri="{FF2B5EF4-FFF2-40B4-BE49-F238E27FC236}">
                  <a16:creationId xmlns:a16="http://schemas.microsoft.com/office/drawing/2014/main" id="{EA6E8A4C-AF58-437B-959C-5A727334C259}"/>
                </a:ext>
              </a:extLst>
            </p:cNvPr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フランジ右">
              <a:extLst>
                <a:ext uri="{FF2B5EF4-FFF2-40B4-BE49-F238E27FC236}">
                  <a16:creationId xmlns:a16="http://schemas.microsoft.com/office/drawing/2014/main" id="{3BC53779-1CC7-4B83-A34B-E0B7D3FB3B7F}"/>
                </a:ext>
              </a:extLst>
            </p:cNvPr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" name="めくら">
              <a:extLst>
                <a:ext uri="{FF2B5EF4-FFF2-40B4-BE49-F238E27FC236}">
                  <a16:creationId xmlns:a16="http://schemas.microsoft.com/office/drawing/2014/main" id="{34FF7017-016F-488F-BE50-1F03E2313B8C}"/>
                </a:ext>
              </a:extLst>
            </p:cNvPr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" name="めくら">
              <a:extLst>
                <a:ext uri="{FF2B5EF4-FFF2-40B4-BE49-F238E27FC236}">
                  <a16:creationId xmlns:a16="http://schemas.microsoft.com/office/drawing/2014/main" id="{E27792EF-AEAE-4C18-B783-7CBBE3A8154D}"/>
                </a:ext>
              </a:extLst>
            </p:cNvPr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1345E948-C8CE-4ED0-80D6-12071D35B104}"/>
                </a:ext>
              </a:extLst>
            </p:cNvPr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177" name="正方形/長方形 176">
                <a:extLst>
                  <a:ext uri="{FF2B5EF4-FFF2-40B4-BE49-F238E27FC236}">
                    <a16:creationId xmlns:a16="http://schemas.microsoft.com/office/drawing/2014/main" id="{5ECE4D96-2897-49FF-859E-5531A57951BB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8" name="正方形/長方形 177">
                <a:extLst>
                  <a:ext uri="{FF2B5EF4-FFF2-40B4-BE49-F238E27FC236}">
                    <a16:creationId xmlns:a16="http://schemas.microsoft.com/office/drawing/2014/main" id="{DC37AD1F-501C-40F6-A91C-547B44D8DEAD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9" name="正方形/長方形 178">
                <a:extLst>
                  <a:ext uri="{FF2B5EF4-FFF2-40B4-BE49-F238E27FC236}">
                    <a16:creationId xmlns:a16="http://schemas.microsoft.com/office/drawing/2014/main" id="{3DA4340A-D109-4291-B94A-3B716325F75E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0" name="正方形/長方形 179">
                <a:extLst>
                  <a:ext uri="{FF2B5EF4-FFF2-40B4-BE49-F238E27FC236}">
                    <a16:creationId xmlns:a16="http://schemas.microsoft.com/office/drawing/2014/main" id="{3F80D0F5-7F2C-4D8C-BC19-F5FCFE580B5D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1" name="正方形/長方形 180">
                <a:extLst>
                  <a:ext uri="{FF2B5EF4-FFF2-40B4-BE49-F238E27FC236}">
                    <a16:creationId xmlns:a16="http://schemas.microsoft.com/office/drawing/2014/main" id="{27AB7352-F450-4E7C-A90E-795861B4E391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2" name="正方形/長方形 181">
                <a:extLst>
                  <a:ext uri="{FF2B5EF4-FFF2-40B4-BE49-F238E27FC236}">
                    <a16:creationId xmlns:a16="http://schemas.microsoft.com/office/drawing/2014/main" id="{5D07A1F5-97CD-4D80-AAB3-54B4C2854A00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3" name="正方形/長方形 182">
                <a:extLst>
                  <a:ext uri="{FF2B5EF4-FFF2-40B4-BE49-F238E27FC236}">
                    <a16:creationId xmlns:a16="http://schemas.microsoft.com/office/drawing/2014/main" id="{873360CE-234C-4C10-8AA1-E7E499E0D2EF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84" name="正方形/長方形 183">
                <a:extLst>
                  <a:ext uri="{FF2B5EF4-FFF2-40B4-BE49-F238E27FC236}">
                    <a16:creationId xmlns:a16="http://schemas.microsoft.com/office/drawing/2014/main" id="{46416F60-7C0D-4AA9-9093-37E66B08C9C9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14" name="めくら">
              <a:extLst>
                <a:ext uri="{FF2B5EF4-FFF2-40B4-BE49-F238E27FC236}">
                  <a16:creationId xmlns:a16="http://schemas.microsoft.com/office/drawing/2014/main" id="{45DEDDE0-87DF-489C-A68C-7B8CC1D44473}"/>
                </a:ext>
              </a:extLst>
            </p:cNvPr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3C7D7812-EC70-426E-AF41-A7C383938EB9}"/>
                </a:ext>
              </a:extLst>
            </p:cNvPr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5FB51DD8-8A34-4B01-9BFA-42EF6C684FFC}"/>
                </a:ext>
              </a:extLst>
            </p:cNvPr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96AA5B1-E6A2-49C3-8165-345F91CA3036}"/>
                </a:ext>
              </a:extLst>
            </p:cNvPr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フランジ右">
              <a:extLst>
                <a:ext uri="{FF2B5EF4-FFF2-40B4-BE49-F238E27FC236}">
                  <a16:creationId xmlns:a16="http://schemas.microsoft.com/office/drawing/2014/main" id="{A342D8DD-6E76-483B-B969-702027B8A8E2}"/>
                </a:ext>
              </a:extLst>
            </p:cNvPr>
            <p:cNvSpPr/>
            <p:nvPr/>
          </p:nvSpPr>
          <p:spPr>
            <a:xfrm flipH="1">
              <a:off x="987006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" name="フランジ右">
              <a:extLst>
                <a:ext uri="{FF2B5EF4-FFF2-40B4-BE49-F238E27FC236}">
                  <a16:creationId xmlns:a16="http://schemas.microsoft.com/office/drawing/2014/main" id="{3EA575E4-CA1F-46BD-BD46-534C2789B745}"/>
                </a:ext>
              </a:extLst>
            </p:cNvPr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" name="フランジ右">
              <a:extLst>
                <a:ext uri="{FF2B5EF4-FFF2-40B4-BE49-F238E27FC236}">
                  <a16:creationId xmlns:a16="http://schemas.microsoft.com/office/drawing/2014/main" id="{3403DB12-89E2-46B5-BFED-2522A5325324}"/>
                </a:ext>
              </a:extLst>
            </p:cNvPr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AB7E27F1-91E3-483E-8F83-B68DC986A8C8}"/>
                </a:ext>
              </a:extLst>
            </p:cNvPr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175" name="めくら">
                <a:extLst>
                  <a:ext uri="{FF2B5EF4-FFF2-40B4-BE49-F238E27FC236}">
                    <a16:creationId xmlns:a16="http://schemas.microsoft.com/office/drawing/2014/main" id="{6B37B5D7-8691-4216-9499-CCA737BA4C71}"/>
                  </a:ext>
                </a:extLst>
              </p:cNvPr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76" name="めくら">
                <a:extLst>
                  <a:ext uri="{FF2B5EF4-FFF2-40B4-BE49-F238E27FC236}">
                    <a16:creationId xmlns:a16="http://schemas.microsoft.com/office/drawing/2014/main" id="{369BF08F-8164-4350-A87C-D82A7726C538}"/>
                  </a:ext>
                </a:extLst>
              </p:cNvPr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22" name="めくら">
              <a:extLst>
                <a:ext uri="{FF2B5EF4-FFF2-40B4-BE49-F238E27FC236}">
                  <a16:creationId xmlns:a16="http://schemas.microsoft.com/office/drawing/2014/main" id="{E609205D-429C-4C32-B714-26A4FF8D696B}"/>
                </a:ext>
              </a:extLst>
            </p:cNvPr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めくら">
              <a:extLst>
                <a:ext uri="{FF2B5EF4-FFF2-40B4-BE49-F238E27FC236}">
                  <a16:creationId xmlns:a16="http://schemas.microsoft.com/office/drawing/2014/main" id="{388BC552-EC42-4E18-B006-8557B00CF488}"/>
                </a:ext>
              </a:extLst>
            </p:cNvPr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" name="めくら">
              <a:extLst>
                <a:ext uri="{FF2B5EF4-FFF2-40B4-BE49-F238E27FC236}">
                  <a16:creationId xmlns:a16="http://schemas.microsoft.com/office/drawing/2014/main" id="{F1A1281C-C907-4E46-8E52-C2F104B0AB69}"/>
                </a:ext>
              </a:extLst>
            </p:cNvPr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" name="めくら">
              <a:extLst>
                <a:ext uri="{FF2B5EF4-FFF2-40B4-BE49-F238E27FC236}">
                  <a16:creationId xmlns:a16="http://schemas.microsoft.com/office/drawing/2014/main" id="{189FC384-7ACC-4252-9B67-6DD67C33CC1A}"/>
                </a:ext>
              </a:extLst>
            </p:cNvPr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6" name="十字形 25">
              <a:extLst>
                <a:ext uri="{FF2B5EF4-FFF2-40B4-BE49-F238E27FC236}">
                  <a16:creationId xmlns:a16="http://schemas.microsoft.com/office/drawing/2014/main" id="{458869CB-B3A3-4C52-8BBF-9151AF3E8BC3}"/>
                </a:ext>
              </a:extLst>
            </p:cNvPr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7" name="円/楕円 424">
              <a:extLst>
                <a:ext uri="{FF2B5EF4-FFF2-40B4-BE49-F238E27FC236}">
                  <a16:creationId xmlns:a16="http://schemas.microsoft.com/office/drawing/2014/main" id="{3172274D-9564-4F43-B1B8-763E7E5CC11F}"/>
                </a:ext>
              </a:extLst>
            </p:cNvPr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11E521FC-4A8F-4246-92AF-B94148A9A0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DA13DDB1-EC2A-4084-80DC-AD6A0D9BA6C1}"/>
                  </a:ext>
                </a:extLst>
              </p:cNvPr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93" name="グループ化 92">
                <a:extLst>
                  <a:ext uri="{FF2B5EF4-FFF2-40B4-BE49-F238E27FC236}">
                    <a16:creationId xmlns:a16="http://schemas.microsoft.com/office/drawing/2014/main" id="{44E4021C-95EB-4D98-8EFC-EDD3B165F2C9}"/>
                  </a:ext>
                </a:extLst>
              </p:cNvPr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94" name="グループ化 93">
                  <a:extLst>
                    <a:ext uri="{FF2B5EF4-FFF2-40B4-BE49-F238E27FC236}">
                      <a16:creationId xmlns:a16="http://schemas.microsoft.com/office/drawing/2014/main" id="{49A9DB36-F894-4195-9FA8-1DA714DE2A50}"/>
                    </a:ext>
                  </a:extLst>
                </p:cNvPr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139" name="正方形/長方形 138">
                    <a:extLst>
                      <a:ext uri="{FF2B5EF4-FFF2-40B4-BE49-F238E27FC236}">
                        <a16:creationId xmlns:a16="http://schemas.microsoft.com/office/drawing/2014/main" id="{32FED743-C12A-4009-9D33-486618AB39C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40" name="正方形/長方形 139">
                    <a:extLst>
                      <a:ext uri="{FF2B5EF4-FFF2-40B4-BE49-F238E27FC236}">
                        <a16:creationId xmlns:a16="http://schemas.microsoft.com/office/drawing/2014/main" id="{73DF4CF9-8F51-4CED-B1E5-AD816B9D0CBD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1" name="正方形/長方形 140">
                    <a:extLst>
                      <a:ext uri="{FF2B5EF4-FFF2-40B4-BE49-F238E27FC236}">
                        <a16:creationId xmlns:a16="http://schemas.microsoft.com/office/drawing/2014/main" id="{C26F1E41-6CA4-4896-89D0-8A3739262AC0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2" name="正方形/長方形 141">
                    <a:extLst>
                      <a:ext uri="{FF2B5EF4-FFF2-40B4-BE49-F238E27FC236}">
                        <a16:creationId xmlns:a16="http://schemas.microsoft.com/office/drawing/2014/main" id="{E08A100E-3A4C-4129-BC2B-31450780C646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3" name="正方形/長方形 142">
                    <a:extLst>
                      <a:ext uri="{FF2B5EF4-FFF2-40B4-BE49-F238E27FC236}">
                        <a16:creationId xmlns:a16="http://schemas.microsoft.com/office/drawing/2014/main" id="{4E8B8BC2-22BE-47EA-8403-A4330A061C24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4" name="正方形/長方形 143">
                    <a:extLst>
                      <a:ext uri="{FF2B5EF4-FFF2-40B4-BE49-F238E27FC236}">
                        <a16:creationId xmlns:a16="http://schemas.microsoft.com/office/drawing/2014/main" id="{CB3DB1D2-1514-49CE-A2CE-E189EF67C24C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5" name="正方形/長方形 144">
                    <a:extLst>
                      <a:ext uri="{FF2B5EF4-FFF2-40B4-BE49-F238E27FC236}">
                        <a16:creationId xmlns:a16="http://schemas.microsoft.com/office/drawing/2014/main" id="{ED598F51-3996-45CB-8375-3B63B0B0910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6" name="正方形/長方形 145">
                    <a:extLst>
                      <a:ext uri="{FF2B5EF4-FFF2-40B4-BE49-F238E27FC236}">
                        <a16:creationId xmlns:a16="http://schemas.microsoft.com/office/drawing/2014/main" id="{B4943031-CEE5-4FE3-BC93-B2523ED3175C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7" name="正方形/長方形 146">
                    <a:extLst>
                      <a:ext uri="{FF2B5EF4-FFF2-40B4-BE49-F238E27FC236}">
                        <a16:creationId xmlns:a16="http://schemas.microsoft.com/office/drawing/2014/main" id="{1785F22C-DF55-4E7F-B814-7734C953CFB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8" name="正方形/長方形 147">
                    <a:extLst>
                      <a:ext uri="{FF2B5EF4-FFF2-40B4-BE49-F238E27FC236}">
                        <a16:creationId xmlns:a16="http://schemas.microsoft.com/office/drawing/2014/main" id="{5F2FE91A-D981-478C-B0D3-CFB0809D102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49" name="正方形/長方形 148">
                    <a:extLst>
                      <a:ext uri="{FF2B5EF4-FFF2-40B4-BE49-F238E27FC236}">
                        <a16:creationId xmlns:a16="http://schemas.microsoft.com/office/drawing/2014/main" id="{6ADE99C1-A36A-4C57-B251-DB8278CF252F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0" name="正方形/長方形 149">
                    <a:extLst>
                      <a:ext uri="{FF2B5EF4-FFF2-40B4-BE49-F238E27FC236}">
                        <a16:creationId xmlns:a16="http://schemas.microsoft.com/office/drawing/2014/main" id="{01DAC9BA-F42B-4E22-A2F1-CBEBE3C8C46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1" name="正方形/長方形 150">
                    <a:extLst>
                      <a:ext uri="{FF2B5EF4-FFF2-40B4-BE49-F238E27FC236}">
                        <a16:creationId xmlns:a16="http://schemas.microsoft.com/office/drawing/2014/main" id="{1AF4749A-1E39-4766-AA9A-619D1A4D088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2" name="正方形/長方形 151">
                    <a:extLst>
                      <a:ext uri="{FF2B5EF4-FFF2-40B4-BE49-F238E27FC236}">
                        <a16:creationId xmlns:a16="http://schemas.microsoft.com/office/drawing/2014/main" id="{4180F77F-32ED-4BA0-B36E-46CA308232C7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3" name="正方形/長方形 152">
                    <a:extLst>
                      <a:ext uri="{FF2B5EF4-FFF2-40B4-BE49-F238E27FC236}">
                        <a16:creationId xmlns:a16="http://schemas.microsoft.com/office/drawing/2014/main" id="{73051751-6B8C-452F-AE61-B79927781CC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4" name="正方形/長方形 153">
                    <a:extLst>
                      <a:ext uri="{FF2B5EF4-FFF2-40B4-BE49-F238E27FC236}">
                        <a16:creationId xmlns:a16="http://schemas.microsoft.com/office/drawing/2014/main" id="{34CC4501-B96F-4888-B154-6599F15E8A97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5" name="正方形/長方形 154">
                    <a:extLst>
                      <a:ext uri="{FF2B5EF4-FFF2-40B4-BE49-F238E27FC236}">
                        <a16:creationId xmlns:a16="http://schemas.microsoft.com/office/drawing/2014/main" id="{BBCC1B16-B695-4C8B-A2C7-FED585E8A6A2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6" name="正方形/長方形 155">
                    <a:extLst>
                      <a:ext uri="{FF2B5EF4-FFF2-40B4-BE49-F238E27FC236}">
                        <a16:creationId xmlns:a16="http://schemas.microsoft.com/office/drawing/2014/main" id="{BA4960C4-9133-47CF-A807-69128E3996EE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57" name="正方形/長方形 156">
                    <a:extLst>
                      <a:ext uri="{FF2B5EF4-FFF2-40B4-BE49-F238E27FC236}">
                        <a16:creationId xmlns:a16="http://schemas.microsoft.com/office/drawing/2014/main" id="{A7830508-A2B1-4950-A08E-4791E785E13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8" name="正方形/長方形 157">
                    <a:extLst>
                      <a:ext uri="{FF2B5EF4-FFF2-40B4-BE49-F238E27FC236}">
                        <a16:creationId xmlns:a16="http://schemas.microsoft.com/office/drawing/2014/main" id="{1018D2A4-C998-46DD-AA8F-8512E5734D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59" name="正方形/長方形 158">
                    <a:extLst>
                      <a:ext uri="{FF2B5EF4-FFF2-40B4-BE49-F238E27FC236}">
                        <a16:creationId xmlns:a16="http://schemas.microsoft.com/office/drawing/2014/main" id="{96C7F068-D4FE-40EC-8416-1C9A8BB5AEF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0" name="正方形/長方形 159">
                    <a:extLst>
                      <a:ext uri="{FF2B5EF4-FFF2-40B4-BE49-F238E27FC236}">
                        <a16:creationId xmlns:a16="http://schemas.microsoft.com/office/drawing/2014/main" id="{54C3EEC5-B201-454C-8A09-3E18E15E5F84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1" name="正方形/長方形 160">
                    <a:extLst>
                      <a:ext uri="{FF2B5EF4-FFF2-40B4-BE49-F238E27FC236}">
                        <a16:creationId xmlns:a16="http://schemas.microsoft.com/office/drawing/2014/main" id="{6BE0571F-5133-4CBE-8CE6-5713AFBB432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2" name="正方形/長方形 161">
                    <a:extLst>
                      <a:ext uri="{FF2B5EF4-FFF2-40B4-BE49-F238E27FC236}">
                        <a16:creationId xmlns:a16="http://schemas.microsoft.com/office/drawing/2014/main" id="{A99BFA63-AF95-4AD1-8457-1F45215AF85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3" name="正方形/長方形 162">
                    <a:extLst>
                      <a:ext uri="{FF2B5EF4-FFF2-40B4-BE49-F238E27FC236}">
                        <a16:creationId xmlns:a16="http://schemas.microsoft.com/office/drawing/2014/main" id="{913FCD7A-9983-4CF6-A31A-0BF93480880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4" name="正方形/長方形 163">
                    <a:extLst>
                      <a:ext uri="{FF2B5EF4-FFF2-40B4-BE49-F238E27FC236}">
                        <a16:creationId xmlns:a16="http://schemas.microsoft.com/office/drawing/2014/main" id="{732F0C5F-45CD-455B-BFB3-ED39A6A5C38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5" name="正方形/長方形 164">
                    <a:extLst>
                      <a:ext uri="{FF2B5EF4-FFF2-40B4-BE49-F238E27FC236}">
                        <a16:creationId xmlns:a16="http://schemas.microsoft.com/office/drawing/2014/main" id="{F3EA733E-8933-4B2D-B12A-EAB5E2BCFB99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6" name="正方形/長方形 165">
                    <a:extLst>
                      <a:ext uri="{FF2B5EF4-FFF2-40B4-BE49-F238E27FC236}">
                        <a16:creationId xmlns:a16="http://schemas.microsoft.com/office/drawing/2014/main" id="{BA025083-4329-4627-B0DA-7FF10C031B40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7" name="正方形/長方形 166">
                    <a:extLst>
                      <a:ext uri="{FF2B5EF4-FFF2-40B4-BE49-F238E27FC236}">
                        <a16:creationId xmlns:a16="http://schemas.microsoft.com/office/drawing/2014/main" id="{979BC320-37BC-47E5-B54D-635C3158B30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8" name="正方形/長方形 167">
                    <a:extLst>
                      <a:ext uri="{FF2B5EF4-FFF2-40B4-BE49-F238E27FC236}">
                        <a16:creationId xmlns:a16="http://schemas.microsoft.com/office/drawing/2014/main" id="{54029BF5-6F27-479E-BB4E-9AB5B356525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69" name="正方形/長方形 168">
                    <a:extLst>
                      <a:ext uri="{FF2B5EF4-FFF2-40B4-BE49-F238E27FC236}">
                        <a16:creationId xmlns:a16="http://schemas.microsoft.com/office/drawing/2014/main" id="{CEB12C87-665E-49C5-971D-B2C0A0896FFF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0" name="正方形/長方形 169">
                    <a:extLst>
                      <a:ext uri="{FF2B5EF4-FFF2-40B4-BE49-F238E27FC236}">
                        <a16:creationId xmlns:a16="http://schemas.microsoft.com/office/drawing/2014/main" id="{35832579-0EA2-4F0B-95F4-E1233837B142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1" name="正方形/長方形 170">
                    <a:extLst>
                      <a:ext uri="{FF2B5EF4-FFF2-40B4-BE49-F238E27FC236}">
                        <a16:creationId xmlns:a16="http://schemas.microsoft.com/office/drawing/2014/main" id="{F8A7FDD5-3214-4091-BF57-114F90DF3510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2" name="正方形/長方形 171">
                    <a:extLst>
                      <a:ext uri="{FF2B5EF4-FFF2-40B4-BE49-F238E27FC236}">
                        <a16:creationId xmlns:a16="http://schemas.microsoft.com/office/drawing/2014/main" id="{6996A408-B08C-463C-B1D0-B481FCA50C27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73" name="正方形/長方形 172">
                    <a:extLst>
                      <a:ext uri="{FF2B5EF4-FFF2-40B4-BE49-F238E27FC236}">
                        <a16:creationId xmlns:a16="http://schemas.microsoft.com/office/drawing/2014/main" id="{7E70E09A-9CD5-45E5-A297-341F1460997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74" name="正方形/長方形 173">
                    <a:extLst>
                      <a:ext uri="{FF2B5EF4-FFF2-40B4-BE49-F238E27FC236}">
                        <a16:creationId xmlns:a16="http://schemas.microsoft.com/office/drawing/2014/main" id="{79746509-450D-4883-B6E0-16DEADC8B98F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95" name="グループ化 94">
                  <a:extLst>
                    <a:ext uri="{FF2B5EF4-FFF2-40B4-BE49-F238E27FC236}">
                      <a16:creationId xmlns:a16="http://schemas.microsoft.com/office/drawing/2014/main" id="{3A82A352-3D63-4AEC-AD3F-69FE7239A8FA}"/>
                    </a:ext>
                  </a:extLst>
                </p:cNvPr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96" name="正方形/長方形 95">
                    <a:extLst>
                      <a:ext uri="{FF2B5EF4-FFF2-40B4-BE49-F238E27FC236}">
                        <a16:creationId xmlns:a16="http://schemas.microsoft.com/office/drawing/2014/main" id="{5FCE32B1-7FDD-4CD6-BD16-B7B8AC20C1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97" name="正方形/長方形 96">
                    <a:extLst>
                      <a:ext uri="{FF2B5EF4-FFF2-40B4-BE49-F238E27FC236}">
                        <a16:creationId xmlns:a16="http://schemas.microsoft.com/office/drawing/2014/main" id="{505F158F-FA5C-44DF-9ED2-CCE4A3B0872E}"/>
                      </a:ext>
                    </a:extLst>
                  </p:cNvPr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98" name="正方形/長方形 97">
                    <a:extLst>
                      <a:ext uri="{FF2B5EF4-FFF2-40B4-BE49-F238E27FC236}">
                        <a16:creationId xmlns:a16="http://schemas.microsoft.com/office/drawing/2014/main" id="{35D81E1B-3D9F-4B82-B9C0-5CD89D2B1865}"/>
                      </a:ext>
                    </a:extLst>
                  </p:cNvPr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99" name="正方形/長方形 98">
                    <a:extLst>
                      <a:ext uri="{FF2B5EF4-FFF2-40B4-BE49-F238E27FC236}">
                        <a16:creationId xmlns:a16="http://schemas.microsoft.com/office/drawing/2014/main" id="{0D640C73-0777-4493-AB44-4D8E7A2598FF}"/>
                      </a:ext>
                    </a:extLst>
                  </p:cNvPr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0" name="正方形/長方形 99">
                    <a:extLst>
                      <a:ext uri="{FF2B5EF4-FFF2-40B4-BE49-F238E27FC236}">
                        <a16:creationId xmlns:a16="http://schemas.microsoft.com/office/drawing/2014/main" id="{0E19CF99-21AF-4215-898F-3E7C1A534B2A}"/>
                      </a:ext>
                    </a:extLst>
                  </p:cNvPr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1" name="正方形/長方形 100">
                    <a:extLst>
                      <a:ext uri="{FF2B5EF4-FFF2-40B4-BE49-F238E27FC236}">
                        <a16:creationId xmlns:a16="http://schemas.microsoft.com/office/drawing/2014/main" id="{4B9B62F2-C738-4024-BB47-3AC7B48DD69E}"/>
                      </a:ext>
                    </a:extLst>
                  </p:cNvPr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2" name="正方形/長方形 101">
                    <a:extLst>
                      <a:ext uri="{FF2B5EF4-FFF2-40B4-BE49-F238E27FC236}">
                        <a16:creationId xmlns:a16="http://schemas.microsoft.com/office/drawing/2014/main" id="{6B345156-AC2E-41A6-809E-B4B3C6B3F54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3" name="正方形/長方形 102">
                    <a:extLst>
                      <a:ext uri="{FF2B5EF4-FFF2-40B4-BE49-F238E27FC236}">
                        <a16:creationId xmlns:a16="http://schemas.microsoft.com/office/drawing/2014/main" id="{35E3BA7E-13F2-48B1-B700-D09477C9B469}"/>
                      </a:ext>
                    </a:extLst>
                  </p:cNvPr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9D0F83C7-298D-4444-84B8-2CBED59A745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5" name="正方形/長方形 104">
                    <a:extLst>
                      <a:ext uri="{FF2B5EF4-FFF2-40B4-BE49-F238E27FC236}">
                        <a16:creationId xmlns:a16="http://schemas.microsoft.com/office/drawing/2014/main" id="{DB9DBC8A-0D13-4BE0-879F-796E9EF2713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6" name="正方形/長方形 105">
                    <a:extLst>
                      <a:ext uri="{FF2B5EF4-FFF2-40B4-BE49-F238E27FC236}">
                        <a16:creationId xmlns:a16="http://schemas.microsoft.com/office/drawing/2014/main" id="{C672C748-43F1-4DE0-825C-B3347F04E242}"/>
                      </a:ext>
                    </a:extLst>
                  </p:cNvPr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7" name="正方形/長方形 106">
                    <a:extLst>
                      <a:ext uri="{FF2B5EF4-FFF2-40B4-BE49-F238E27FC236}">
                        <a16:creationId xmlns:a16="http://schemas.microsoft.com/office/drawing/2014/main" id="{C521908E-1090-4F53-84D8-C8528B6E80ED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8" name="正方形/長方形 107">
                    <a:extLst>
                      <a:ext uri="{FF2B5EF4-FFF2-40B4-BE49-F238E27FC236}">
                        <a16:creationId xmlns:a16="http://schemas.microsoft.com/office/drawing/2014/main" id="{94F781C3-56AD-4AFF-971E-2F6AC1C32E7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9" name="正方形/長方形 108">
                    <a:extLst>
                      <a:ext uri="{FF2B5EF4-FFF2-40B4-BE49-F238E27FC236}">
                        <a16:creationId xmlns:a16="http://schemas.microsoft.com/office/drawing/2014/main" id="{8BE44935-6389-41E5-918D-1818EEF04DE4}"/>
                      </a:ext>
                    </a:extLst>
                  </p:cNvPr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0" name="正方形/長方形 109">
                    <a:extLst>
                      <a:ext uri="{FF2B5EF4-FFF2-40B4-BE49-F238E27FC236}">
                        <a16:creationId xmlns:a16="http://schemas.microsoft.com/office/drawing/2014/main" id="{90A3A06A-A5D7-40CC-BC9F-0ED0264361F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1" name="正方形/長方形 110">
                    <a:extLst>
                      <a:ext uri="{FF2B5EF4-FFF2-40B4-BE49-F238E27FC236}">
                        <a16:creationId xmlns:a16="http://schemas.microsoft.com/office/drawing/2014/main" id="{BEB00D0C-9347-4300-B380-9265B8154BE7}"/>
                      </a:ext>
                    </a:extLst>
                  </p:cNvPr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2" name="正方形/長方形 111">
                    <a:extLst>
                      <a:ext uri="{FF2B5EF4-FFF2-40B4-BE49-F238E27FC236}">
                        <a16:creationId xmlns:a16="http://schemas.microsoft.com/office/drawing/2014/main" id="{764BEEE1-074E-445B-BAEE-B98A7D514AD9}"/>
                      </a:ext>
                    </a:extLst>
                  </p:cNvPr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3" name="正方形/長方形 112">
                    <a:extLst>
                      <a:ext uri="{FF2B5EF4-FFF2-40B4-BE49-F238E27FC236}">
                        <a16:creationId xmlns:a16="http://schemas.microsoft.com/office/drawing/2014/main" id="{08E48AED-B561-422C-9FA1-021499478438}"/>
                      </a:ext>
                    </a:extLst>
                  </p:cNvPr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4" name="正方形/長方形 113">
                    <a:extLst>
                      <a:ext uri="{FF2B5EF4-FFF2-40B4-BE49-F238E27FC236}">
                        <a16:creationId xmlns:a16="http://schemas.microsoft.com/office/drawing/2014/main" id="{3634B6A8-5927-4E58-8F3A-ACA1EA375446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5" name="正方形/長方形 114">
                    <a:extLst>
                      <a:ext uri="{FF2B5EF4-FFF2-40B4-BE49-F238E27FC236}">
                        <a16:creationId xmlns:a16="http://schemas.microsoft.com/office/drawing/2014/main" id="{C8E0FCEC-EEC9-4BAC-802D-81CC89EB1062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6" name="正方形/長方形 115">
                    <a:extLst>
                      <a:ext uri="{FF2B5EF4-FFF2-40B4-BE49-F238E27FC236}">
                        <a16:creationId xmlns:a16="http://schemas.microsoft.com/office/drawing/2014/main" id="{12C24890-B4BC-4848-AADC-CA383577FE9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7" name="正方形/長方形 116">
                    <a:extLst>
                      <a:ext uri="{FF2B5EF4-FFF2-40B4-BE49-F238E27FC236}">
                        <a16:creationId xmlns:a16="http://schemas.microsoft.com/office/drawing/2014/main" id="{76FC637B-9C88-4AFB-9925-534AB4D1F55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8" name="正方形/長方形 117">
                    <a:extLst>
                      <a:ext uri="{FF2B5EF4-FFF2-40B4-BE49-F238E27FC236}">
                        <a16:creationId xmlns:a16="http://schemas.microsoft.com/office/drawing/2014/main" id="{CE185551-3895-48BF-ADBC-9446D7FE9A4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19" name="正方形/長方形 118">
                    <a:extLst>
                      <a:ext uri="{FF2B5EF4-FFF2-40B4-BE49-F238E27FC236}">
                        <a16:creationId xmlns:a16="http://schemas.microsoft.com/office/drawing/2014/main" id="{D1FF992F-BBD8-44CE-B9B6-E70F01E7047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0" name="正方形/長方形 119">
                    <a:extLst>
                      <a:ext uri="{FF2B5EF4-FFF2-40B4-BE49-F238E27FC236}">
                        <a16:creationId xmlns:a16="http://schemas.microsoft.com/office/drawing/2014/main" id="{F5035B3F-110E-48C0-8077-01B4CA62DB7A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1" name="正方形/長方形 120">
                    <a:extLst>
                      <a:ext uri="{FF2B5EF4-FFF2-40B4-BE49-F238E27FC236}">
                        <a16:creationId xmlns:a16="http://schemas.microsoft.com/office/drawing/2014/main" id="{9CDFB01C-E4F1-4885-BA6E-5B1A1429B22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2" name="正方形/長方形 121">
                    <a:extLst>
                      <a:ext uri="{FF2B5EF4-FFF2-40B4-BE49-F238E27FC236}">
                        <a16:creationId xmlns:a16="http://schemas.microsoft.com/office/drawing/2014/main" id="{471CDC46-DD96-4D28-B592-9C8CCC43473B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3" name="正方形/長方形 122">
                    <a:extLst>
                      <a:ext uri="{FF2B5EF4-FFF2-40B4-BE49-F238E27FC236}">
                        <a16:creationId xmlns:a16="http://schemas.microsoft.com/office/drawing/2014/main" id="{98913730-5828-424E-8640-BE137830402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4" name="正方形/長方形 123">
                    <a:extLst>
                      <a:ext uri="{FF2B5EF4-FFF2-40B4-BE49-F238E27FC236}">
                        <a16:creationId xmlns:a16="http://schemas.microsoft.com/office/drawing/2014/main" id="{EF862BA8-DA77-4509-AD7F-8D84A76184B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5" name="正方形/長方形 124">
                    <a:extLst>
                      <a:ext uri="{FF2B5EF4-FFF2-40B4-BE49-F238E27FC236}">
                        <a16:creationId xmlns:a16="http://schemas.microsoft.com/office/drawing/2014/main" id="{1D432511-63BF-459B-8E2B-8376D8A80C6F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6" name="正方形/長方形 125">
                    <a:extLst>
                      <a:ext uri="{FF2B5EF4-FFF2-40B4-BE49-F238E27FC236}">
                        <a16:creationId xmlns:a16="http://schemas.microsoft.com/office/drawing/2014/main" id="{7AF1E73F-936C-4551-B679-40131E567565}"/>
                      </a:ext>
                    </a:extLst>
                  </p:cNvPr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27" name="正方形/長方形 126">
                    <a:extLst>
                      <a:ext uri="{FF2B5EF4-FFF2-40B4-BE49-F238E27FC236}">
                        <a16:creationId xmlns:a16="http://schemas.microsoft.com/office/drawing/2014/main" id="{66FBE765-5E33-4721-9201-51040FC4022F}"/>
                      </a:ext>
                    </a:extLst>
                  </p:cNvPr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8" name="正方形/長方形 127">
                    <a:extLst>
                      <a:ext uri="{FF2B5EF4-FFF2-40B4-BE49-F238E27FC236}">
                        <a16:creationId xmlns:a16="http://schemas.microsoft.com/office/drawing/2014/main" id="{DAE02E14-B2C5-4195-8F5F-9EC1B0E3B840}"/>
                      </a:ext>
                    </a:extLst>
                  </p:cNvPr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29" name="正方形/長方形 128">
                    <a:extLst>
                      <a:ext uri="{FF2B5EF4-FFF2-40B4-BE49-F238E27FC236}">
                        <a16:creationId xmlns:a16="http://schemas.microsoft.com/office/drawing/2014/main" id="{C117AD4F-8BD2-436F-948C-8D24926F35BF}"/>
                      </a:ext>
                    </a:extLst>
                  </p:cNvPr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0" name="正方形/長方形 129">
                    <a:extLst>
                      <a:ext uri="{FF2B5EF4-FFF2-40B4-BE49-F238E27FC236}">
                        <a16:creationId xmlns:a16="http://schemas.microsoft.com/office/drawing/2014/main" id="{B4E077A4-63FB-4A8E-AB57-4345EA4A978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1" name="正方形/長方形 130">
                    <a:extLst>
                      <a:ext uri="{FF2B5EF4-FFF2-40B4-BE49-F238E27FC236}">
                        <a16:creationId xmlns:a16="http://schemas.microsoft.com/office/drawing/2014/main" id="{826E13AD-9381-4D4F-B392-4E572F08A0C2}"/>
                      </a:ext>
                    </a:extLst>
                  </p:cNvPr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2" name="正方形/長方形 131">
                    <a:extLst>
                      <a:ext uri="{FF2B5EF4-FFF2-40B4-BE49-F238E27FC236}">
                        <a16:creationId xmlns:a16="http://schemas.microsoft.com/office/drawing/2014/main" id="{D5573C76-D900-47A1-A37C-CBCD129EAA9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3" name="正方形/長方形 132">
                    <a:extLst>
                      <a:ext uri="{FF2B5EF4-FFF2-40B4-BE49-F238E27FC236}">
                        <a16:creationId xmlns:a16="http://schemas.microsoft.com/office/drawing/2014/main" id="{1A7E3341-7C55-4603-AB79-905660CF85A3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4" name="正方形/長方形 133">
                    <a:extLst>
                      <a:ext uri="{FF2B5EF4-FFF2-40B4-BE49-F238E27FC236}">
                        <a16:creationId xmlns:a16="http://schemas.microsoft.com/office/drawing/2014/main" id="{D5C33B76-F5B6-45AD-82A0-49324AF8DAC8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5" name="正方形/長方形 134">
                    <a:extLst>
                      <a:ext uri="{FF2B5EF4-FFF2-40B4-BE49-F238E27FC236}">
                        <a16:creationId xmlns:a16="http://schemas.microsoft.com/office/drawing/2014/main" id="{D3B0CA7E-C895-41A3-B357-8DEB11FBCC92}"/>
                      </a:ext>
                    </a:extLst>
                  </p:cNvPr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136" name="正方形/長方形 135">
                    <a:extLst>
                      <a:ext uri="{FF2B5EF4-FFF2-40B4-BE49-F238E27FC236}">
                        <a16:creationId xmlns:a16="http://schemas.microsoft.com/office/drawing/2014/main" id="{EBA9AED1-750A-4CF2-BE9C-AE6140547645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7" name="正方形/長方形 136">
                    <a:extLst>
                      <a:ext uri="{FF2B5EF4-FFF2-40B4-BE49-F238E27FC236}">
                        <a16:creationId xmlns:a16="http://schemas.microsoft.com/office/drawing/2014/main" id="{D4A4B275-CEF4-4C50-A9E4-ADACC4158FDC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38" name="正方形/長方形 137">
                    <a:extLst>
                      <a:ext uri="{FF2B5EF4-FFF2-40B4-BE49-F238E27FC236}">
                        <a16:creationId xmlns:a16="http://schemas.microsoft.com/office/drawing/2014/main" id="{3662C620-4856-4F47-83F7-93210D711A8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29" name="フランジ右">
              <a:extLst>
                <a:ext uri="{FF2B5EF4-FFF2-40B4-BE49-F238E27FC236}">
                  <a16:creationId xmlns:a16="http://schemas.microsoft.com/office/drawing/2014/main" id="{49A1C873-7158-4688-B693-933DA676B05D}"/>
                </a:ext>
              </a:extLst>
            </p:cNvPr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" name="台形 29">
              <a:extLst>
                <a:ext uri="{FF2B5EF4-FFF2-40B4-BE49-F238E27FC236}">
                  <a16:creationId xmlns:a16="http://schemas.microsoft.com/office/drawing/2014/main" id="{5E63F7E9-FBFF-43CE-B5ED-671316477F1F}"/>
                </a:ext>
              </a:extLst>
            </p:cNvPr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077417C6-6B7D-4FCD-8D79-04465114DF8B}"/>
                </a:ext>
              </a:extLst>
            </p:cNvPr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DA4C73F0-99CF-4E07-9ABB-CED6BF2D3D2C}"/>
                  </a:ext>
                </a:extLst>
              </p:cNvPr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3D5245E1-F48C-4009-B16B-C97D4E216B5A}"/>
                  </a:ext>
                </a:extLst>
              </p:cNvPr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430CE6F6-98C5-499A-B8AE-F3F501D23176}"/>
                  </a:ext>
                </a:extLst>
              </p:cNvPr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7126AD7B-FE19-4C17-83E2-C8313E34B61E}"/>
                  </a:ext>
                </a:extLst>
              </p:cNvPr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2ED7DEE1-023A-4472-9B7F-EE42847A19CB}"/>
                  </a:ext>
                </a:extLst>
              </p:cNvPr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3EAFD53B-1BB8-4931-B4D7-F49CCE333B13}"/>
                  </a:ext>
                </a:extLst>
              </p:cNvPr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DB674069-2904-4A52-9DEB-02392CA6BE74}"/>
                  </a:ext>
                </a:extLst>
              </p:cNvPr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EDA0D710-6742-4CA4-9BAC-110E8B913980}"/>
                  </a:ext>
                </a:extLst>
              </p:cNvPr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2885FE20-6907-4003-AB97-CD000FA0CCDE}"/>
                </a:ext>
              </a:extLst>
            </p:cNvPr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フランジ右">
              <a:extLst>
                <a:ext uri="{FF2B5EF4-FFF2-40B4-BE49-F238E27FC236}">
                  <a16:creationId xmlns:a16="http://schemas.microsoft.com/office/drawing/2014/main" id="{9809187D-3CE1-458C-A315-F9BBF679F679}"/>
                </a:ext>
              </a:extLst>
            </p:cNvPr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" name="フランジ右">
              <a:extLst>
                <a:ext uri="{FF2B5EF4-FFF2-40B4-BE49-F238E27FC236}">
                  <a16:creationId xmlns:a16="http://schemas.microsoft.com/office/drawing/2014/main" id="{04B0D40B-2997-4B9A-9A47-0E6E9ADEB0C4}"/>
                </a:ext>
              </a:extLst>
            </p:cNvPr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5" name="フランジ右">
              <a:extLst>
                <a:ext uri="{FF2B5EF4-FFF2-40B4-BE49-F238E27FC236}">
                  <a16:creationId xmlns:a16="http://schemas.microsoft.com/office/drawing/2014/main" id="{9CA7426A-240D-4C65-AAEC-67B4B9D3346A}"/>
                </a:ext>
              </a:extLst>
            </p:cNvPr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B315945E-88C3-4427-B02C-70EC6002C4C0}"/>
                </a:ext>
              </a:extLst>
            </p:cNvPr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C6A87474-87E2-48AA-8D36-301CADD68DB4}"/>
                </a:ext>
              </a:extLst>
            </p:cNvPr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8" name="円/楕円 557">
              <a:extLst>
                <a:ext uri="{FF2B5EF4-FFF2-40B4-BE49-F238E27FC236}">
                  <a16:creationId xmlns:a16="http://schemas.microsoft.com/office/drawing/2014/main" id="{C00CF94F-6FD1-4776-ADFC-136D6587E6E2}"/>
                </a:ext>
              </a:extLst>
            </p:cNvPr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" name="円/楕円 558">
              <a:extLst>
                <a:ext uri="{FF2B5EF4-FFF2-40B4-BE49-F238E27FC236}">
                  <a16:creationId xmlns:a16="http://schemas.microsoft.com/office/drawing/2014/main" id="{A07E763D-F133-408D-947A-6391836B8AA3}"/>
                </a:ext>
              </a:extLst>
            </p:cNvPr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0" name="円/楕円 559">
              <a:extLst>
                <a:ext uri="{FF2B5EF4-FFF2-40B4-BE49-F238E27FC236}">
                  <a16:creationId xmlns:a16="http://schemas.microsoft.com/office/drawing/2014/main" id="{37E5C181-869A-4BD9-8DF3-6118AA834BCD}"/>
                </a:ext>
              </a:extLst>
            </p:cNvPr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1" name="円/楕円 560">
              <a:extLst>
                <a:ext uri="{FF2B5EF4-FFF2-40B4-BE49-F238E27FC236}">
                  <a16:creationId xmlns:a16="http://schemas.microsoft.com/office/drawing/2014/main" id="{32F8B351-9FDB-47B3-BA7B-FA80E79E8104}"/>
                </a:ext>
              </a:extLst>
            </p:cNvPr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DAE1DECA-55E0-4D02-BDFF-58F7127342C8}"/>
                </a:ext>
              </a:extLst>
            </p:cNvPr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61060200-81A6-4C0F-B5B9-D7429B816BE6}"/>
                  </a:ext>
                </a:extLst>
              </p:cNvPr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244716D4-C17F-4B87-A785-FE261A86E603}"/>
                  </a:ext>
                </a:extLst>
              </p:cNvPr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24075B01-4D38-45B5-9063-F6EB39DEB3BC}"/>
                  </a:ext>
                </a:extLst>
              </p:cNvPr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E14307C6-EE0D-4930-B0DB-2DD87F77B33A}"/>
                </a:ext>
              </a:extLst>
            </p:cNvPr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F894EC1E-2A16-4476-8EE2-1F26FBAC98FD}"/>
                </a:ext>
              </a:extLst>
            </p:cNvPr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5" name="フランジ右">
              <a:extLst>
                <a:ext uri="{FF2B5EF4-FFF2-40B4-BE49-F238E27FC236}">
                  <a16:creationId xmlns:a16="http://schemas.microsoft.com/office/drawing/2014/main" id="{7180CA78-E0B2-44D5-9BF9-15CA14CF26B5}"/>
                </a:ext>
              </a:extLst>
            </p:cNvPr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46" name="直線コネクタ 45">
              <a:extLst>
                <a:ext uri="{FF2B5EF4-FFF2-40B4-BE49-F238E27FC236}">
                  <a16:creationId xmlns:a16="http://schemas.microsoft.com/office/drawing/2014/main" id="{5494C414-9340-4A81-B6B7-37F5178A6AD9}"/>
                </a:ext>
              </a:extLst>
            </p:cNvPr>
            <p:cNvCxnSpPr>
              <a:stCxn id="51" idx="2"/>
            </p:cNvCxnSpPr>
            <p:nvPr/>
          </p:nvCxnSpPr>
          <p:spPr>
            <a:xfrm flipH="1">
              <a:off x="1606983" y="2182954"/>
              <a:ext cx="237689" cy="11980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5F69A926-2811-43D4-A158-960D5E5F856A}"/>
                </a:ext>
              </a:extLst>
            </p:cNvPr>
            <p:cNvCxnSpPr>
              <a:stCxn id="17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9C087535-7D98-4BF3-99C2-276BA24419E2}"/>
                </a:ext>
              </a:extLst>
            </p:cNvPr>
            <p:cNvCxnSpPr>
              <a:endCxn id="44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4258532C-F92B-4C6A-8FB3-8D53C5D98A05}"/>
                </a:ext>
              </a:extLst>
            </p:cNvPr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89EB63A-F9D5-4B61-897B-EB0DB27C88BF}"/>
                </a:ext>
              </a:extLst>
            </p:cNvPr>
            <p:cNvSpPr txBox="1"/>
            <p:nvPr/>
          </p:nvSpPr>
          <p:spPr>
            <a:xfrm>
              <a:off x="1460163" y="6383295"/>
              <a:ext cx="1464026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80B9CE2-7ACD-4B04-8E60-83409D0FD41B}"/>
                </a:ext>
              </a:extLst>
            </p:cNvPr>
            <p:cNvSpPr/>
            <p:nvPr/>
          </p:nvSpPr>
          <p:spPr>
            <a:xfrm>
              <a:off x="1223992" y="1763397"/>
              <a:ext cx="1241360" cy="4195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6044829C-92F0-4A03-A318-7777A63100EC}"/>
                </a:ext>
              </a:extLst>
            </p:cNvPr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9FA98F7B-B0AE-44D8-874A-45AE330D5EE2}"/>
                </a:ext>
              </a:extLst>
            </p:cNvPr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0890A622-67BE-41B8-9349-73C03573CB0E}"/>
                </a:ext>
              </a:extLst>
            </p:cNvPr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D28BA51B-FF52-4942-8192-E70DA5E58D55}"/>
                </a:ext>
              </a:extLst>
            </p:cNvPr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6" name="めくら">
              <a:extLst>
                <a:ext uri="{FF2B5EF4-FFF2-40B4-BE49-F238E27FC236}">
                  <a16:creationId xmlns:a16="http://schemas.microsoft.com/office/drawing/2014/main" id="{3F364A3A-8B8F-43D0-B2C0-E6D3AEE3DAD8}"/>
                </a:ext>
              </a:extLst>
            </p:cNvPr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C830B9C5-9E11-4202-A8FF-60A81AC02E2A}"/>
                </a:ext>
              </a:extLst>
            </p:cNvPr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58" name="フランジ右">
              <a:extLst>
                <a:ext uri="{FF2B5EF4-FFF2-40B4-BE49-F238E27FC236}">
                  <a16:creationId xmlns:a16="http://schemas.microsoft.com/office/drawing/2014/main" id="{7E243C09-9A41-4AE7-8757-A48ACED36E27}"/>
                </a:ext>
              </a:extLst>
            </p:cNvPr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9" name="フランジ右">
              <a:extLst>
                <a:ext uri="{FF2B5EF4-FFF2-40B4-BE49-F238E27FC236}">
                  <a16:creationId xmlns:a16="http://schemas.microsoft.com/office/drawing/2014/main" id="{5EF27C81-D6D8-4EE4-B38D-5ED48D99B5D9}"/>
                </a:ext>
              </a:extLst>
            </p:cNvPr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6C7C7DF0-23FB-4AF0-9636-6444E558E2FA}"/>
                </a:ext>
              </a:extLst>
            </p:cNvPr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BA0D815B-B10E-4018-84D9-509E8A374844}"/>
                </a:ext>
              </a:extLst>
            </p:cNvPr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32DE8AC4-8D68-4D55-808F-15C9CB627EF8}"/>
                </a:ext>
              </a:extLst>
            </p:cNvPr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DF689A7A-33D7-4942-A447-CD59C6A1E7FC}"/>
                </a:ext>
              </a:extLst>
            </p:cNvPr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89019C9A-B383-424E-96D5-0DD861CFF372}"/>
                </a:ext>
              </a:extLst>
            </p:cNvPr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2AA7213B-AD5B-45BD-B490-34C318624219}"/>
                </a:ext>
              </a:extLst>
            </p:cNvPr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09D25104-E584-447E-9AEF-DE27B34B65AF}"/>
                </a:ext>
              </a:extLst>
            </p:cNvPr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2ABCECA1-ABE4-4F1C-A7AF-276D72701FC1}"/>
                </a:ext>
              </a:extLst>
            </p:cNvPr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F828E394-5ADA-4059-8000-F1F152976B4B}"/>
                </a:ext>
              </a:extLst>
            </p:cNvPr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617CA2F0-37B1-47BC-925E-5447AB449408}"/>
                </a:ext>
              </a:extLst>
            </p:cNvPr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8479937F-E45C-4AE3-BBB6-80D713D586AC}"/>
                </a:ext>
              </a:extLst>
            </p:cNvPr>
            <p:cNvCxnSpPr/>
            <p:nvPr/>
          </p:nvCxnSpPr>
          <p:spPr>
            <a:xfrm>
              <a:off x="1172648" y="3149588"/>
              <a:ext cx="298806" cy="1037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7C7DB867-0DE2-4B7A-B547-916346A25D29}"/>
                </a:ext>
              </a:extLst>
            </p:cNvPr>
            <p:cNvSpPr/>
            <p:nvPr/>
          </p:nvSpPr>
          <p:spPr>
            <a:xfrm>
              <a:off x="78053" y="2418953"/>
              <a:ext cx="1445204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X-Y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Wire Probe</a:t>
              </a: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D7C74A17-45D0-40E0-90E4-2627EBAEA716}"/>
                </a:ext>
              </a:extLst>
            </p:cNvPr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D9F6EF31-79A1-4437-919C-B1D90331D438}"/>
                </a:ext>
              </a:extLst>
            </p:cNvPr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A61E693-34F1-4DA7-A43E-F8DA7517D343}"/>
                </a:ext>
              </a:extLst>
            </p:cNvPr>
            <p:cNvSpPr txBox="1"/>
            <p:nvPr/>
          </p:nvSpPr>
          <p:spPr>
            <a:xfrm>
              <a:off x="2026434" y="4844953"/>
              <a:ext cx="100547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5" name="直線コネクタ 74">
              <a:extLst>
                <a:ext uri="{FF2B5EF4-FFF2-40B4-BE49-F238E27FC236}">
                  <a16:creationId xmlns:a16="http://schemas.microsoft.com/office/drawing/2014/main" id="{C9CBCAA8-15E6-48D0-A384-2974EAD21448}"/>
                </a:ext>
              </a:extLst>
            </p:cNvPr>
            <p:cNvCxnSpPr/>
            <p:nvPr/>
          </p:nvCxnSpPr>
          <p:spPr>
            <a:xfrm flipV="1">
              <a:off x="850992" y="4471539"/>
              <a:ext cx="280759" cy="894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A81083B2-F1C3-45D5-AD8A-DB53A2FB7CEA}"/>
                </a:ext>
              </a:extLst>
            </p:cNvPr>
            <p:cNvSpPr txBox="1"/>
            <p:nvPr/>
          </p:nvSpPr>
          <p:spPr>
            <a:xfrm>
              <a:off x="-38871" y="5237621"/>
              <a:ext cx="1765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Deceleration electrodes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7B17932B-0F8C-4FD0-A21B-FA2BEB578EB5}"/>
                </a:ext>
              </a:extLst>
            </p:cNvPr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右大かっこ 77">
              <a:extLst>
                <a:ext uri="{FF2B5EF4-FFF2-40B4-BE49-F238E27FC236}">
                  <a16:creationId xmlns:a16="http://schemas.microsoft.com/office/drawing/2014/main" id="{1C02993D-F4E7-425B-8120-D66C5CDAA627}"/>
                </a:ext>
              </a:extLst>
            </p:cNvPr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2AF0AA1D-B75B-4B44-A52A-A96D56F92A59}"/>
                </a:ext>
              </a:extLst>
            </p:cNvPr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8C34DD11-E60A-4F4A-9235-22A946C999AF}"/>
                </a:ext>
              </a:extLst>
            </p:cNvPr>
            <p:cNvCxnSpPr>
              <a:endCxn id="175" idx="3"/>
            </p:cNvCxnSpPr>
            <p:nvPr/>
          </p:nvCxnSpPr>
          <p:spPr>
            <a:xfrm flipH="1">
              <a:off x="1674106" y="2237150"/>
              <a:ext cx="175875" cy="29101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5" name="直線コネクタ 184">
            <a:extLst>
              <a:ext uri="{FF2B5EF4-FFF2-40B4-BE49-F238E27FC236}">
                <a16:creationId xmlns:a16="http://schemas.microsoft.com/office/drawing/2014/main" id="{84EE9A1B-73A9-4429-A938-80D566D1D7D5}"/>
              </a:ext>
            </a:extLst>
          </p:cNvPr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681ACA40-BAC2-46BB-B43C-D8C65EA3B88E}"/>
              </a:ext>
            </a:extLst>
          </p:cNvPr>
          <p:cNvSpPr txBox="1"/>
          <p:nvPr/>
        </p:nvSpPr>
        <p:spPr>
          <a:xfrm>
            <a:off x="146046" y="1082857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右矢印 225">
            <a:extLst>
              <a:ext uri="{FF2B5EF4-FFF2-40B4-BE49-F238E27FC236}">
                <a16:creationId xmlns:a16="http://schemas.microsoft.com/office/drawing/2014/main" id="{7389E32F-2FB1-4E13-8DB4-5F8C9F57D240}"/>
              </a:ext>
            </a:extLst>
          </p:cNvPr>
          <p:cNvSpPr/>
          <p:nvPr/>
        </p:nvSpPr>
        <p:spPr>
          <a:xfrm>
            <a:off x="236936" y="3841089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686B40AA-D526-4895-B67C-081AA10E335F}"/>
              </a:ext>
            </a:extLst>
          </p:cNvPr>
          <p:cNvSpPr txBox="1"/>
          <p:nvPr/>
        </p:nvSpPr>
        <p:spPr>
          <a:xfrm>
            <a:off x="119878" y="413618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496A2063-0579-4905-A5A5-19A8302DCCEF}"/>
              </a:ext>
            </a:extLst>
          </p:cNvPr>
          <p:cNvGrpSpPr/>
          <p:nvPr/>
        </p:nvGrpSpPr>
        <p:grpSpPr>
          <a:xfrm>
            <a:off x="1280343" y="781923"/>
            <a:ext cx="7774757" cy="6025278"/>
            <a:chOff x="1280343" y="1119828"/>
            <a:chExt cx="7774757" cy="5649272"/>
          </a:xfrm>
        </p:grpSpPr>
        <p:sp>
          <p:nvSpPr>
            <p:cNvPr id="191" name="角丸四角形 232">
              <a:extLst>
                <a:ext uri="{FF2B5EF4-FFF2-40B4-BE49-F238E27FC236}">
                  <a16:creationId xmlns:a16="http://schemas.microsoft.com/office/drawing/2014/main" id="{C1D601D3-757B-479B-BE2F-DB77F4B331AF}"/>
                </a:ext>
              </a:extLst>
            </p:cNvPr>
            <p:cNvSpPr/>
            <p:nvPr/>
          </p:nvSpPr>
          <p:spPr>
            <a:xfrm>
              <a:off x="3172795" y="1119828"/>
              <a:ext cx="5882305" cy="5649272"/>
            </a:xfrm>
            <a:prstGeom prst="roundRect">
              <a:avLst>
                <a:gd name="adj" fmla="val 331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円/楕円 242">
              <a:extLst>
                <a:ext uri="{FF2B5EF4-FFF2-40B4-BE49-F238E27FC236}">
                  <a16:creationId xmlns:a16="http://schemas.microsoft.com/office/drawing/2014/main" id="{DB2FFD0A-8E0E-4F2A-96BF-4EBEDB771ED6}"/>
                </a:ext>
              </a:extLst>
            </p:cNvPr>
            <p:cNvSpPr/>
            <p:nvPr/>
          </p:nvSpPr>
          <p:spPr>
            <a:xfrm>
              <a:off x="1280343" y="3720051"/>
              <a:ext cx="943879" cy="78436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3" name="直線コネクタ 192">
              <a:extLst>
                <a:ext uri="{FF2B5EF4-FFF2-40B4-BE49-F238E27FC236}">
                  <a16:creationId xmlns:a16="http://schemas.microsoft.com/office/drawing/2014/main" id="{4CD62422-27CA-4C2D-BD0A-07B285AF34DC}"/>
                </a:ext>
              </a:extLst>
            </p:cNvPr>
            <p:cNvCxnSpPr>
              <a:endCxn id="192" idx="1"/>
            </p:cNvCxnSpPr>
            <p:nvPr/>
          </p:nvCxnSpPr>
          <p:spPr>
            <a:xfrm flipH="1">
              <a:off x="1418571" y="1264490"/>
              <a:ext cx="1763942" cy="2570429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コネクタ 193">
              <a:extLst>
                <a:ext uri="{FF2B5EF4-FFF2-40B4-BE49-F238E27FC236}">
                  <a16:creationId xmlns:a16="http://schemas.microsoft.com/office/drawing/2014/main" id="{8CD0B2EC-1FE5-4EDF-9EEE-A9A673CD5E58}"/>
                </a:ext>
              </a:extLst>
            </p:cNvPr>
            <p:cNvCxnSpPr>
              <a:endCxn id="192" idx="3"/>
            </p:cNvCxnSpPr>
            <p:nvPr/>
          </p:nvCxnSpPr>
          <p:spPr>
            <a:xfrm flipH="1" flipV="1">
              <a:off x="1418571" y="4389546"/>
              <a:ext cx="1755412" cy="2277954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5" name="図 194">
            <a:extLst>
              <a:ext uri="{FF2B5EF4-FFF2-40B4-BE49-F238E27FC236}">
                <a16:creationId xmlns:a16="http://schemas.microsoft.com/office/drawing/2014/main" id="{498C9134-E8E8-4834-8440-AE8479D3F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575" y="2683205"/>
            <a:ext cx="1044843" cy="1243534"/>
          </a:xfrm>
          <a:prstGeom prst="rect">
            <a:avLst/>
          </a:prstGeom>
        </p:spPr>
      </p:pic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6BC93B8B-09E8-4454-B7F1-3BED605C3D48}"/>
              </a:ext>
            </a:extLst>
          </p:cNvPr>
          <p:cNvSpPr txBox="1"/>
          <p:nvPr/>
        </p:nvSpPr>
        <p:spPr>
          <a:xfrm>
            <a:off x="53623" y="115790"/>
            <a:ext cx="813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Construction of equipment for irradiation experiment</a:t>
            </a:r>
          </a:p>
        </p:txBody>
      </p:sp>
      <p:cxnSp>
        <p:nvCxnSpPr>
          <p:cNvPr id="197" name="直線コネクタ 196">
            <a:extLst>
              <a:ext uri="{FF2B5EF4-FFF2-40B4-BE49-F238E27FC236}">
                <a16:creationId xmlns:a16="http://schemas.microsoft.com/office/drawing/2014/main" id="{573F85DA-EDB8-4D10-B9DF-1C79BAD235AF}"/>
              </a:ext>
            </a:extLst>
          </p:cNvPr>
          <p:cNvCxnSpPr>
            <a:stCxn id="51" idx="2"/>
            <a:endCxn id="178" idx="0"/>
          </p:cNvCxnSpPr>
          <p:nvPr/>
        </p:nvCxnSpPr>
        <p:spPr>
          <a:xfrm>
            <a:off x="1854448" y="1914643"/>
            <a:ext cx="541467" cy="1980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線コネクタ 197">
            <a:extLst>
              <a:ext uri="{FF2B5EF4-FFF2-40B4-BE49-F238E27FC236}">
                <a16:creationId xmlns:a16="http://schemas.microsoft.com/office/drawing/2014/main" id="{A4546BC2-8889-4A6B-A938-3FEB3A4DDFD5}"/>
              </a:ext>
            </a:extLst>
          </p:cNvPr>
          <p:cNvCxnSpPr>
            <a:stCxn id="51" idx="2"/>
          </p:cNvCxnSpPr>
          <p:nvPr/>
        </p:nvCxnSpPr>
        <p:spPr>
          <a:xfrm>
            <a:off x="1854448" y="1914643"/>
            <a:ext cx="482255" cy="218287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0E4E0DE5-BCFB-44B8-AD21-528170D151D4}"/>
              </a:ext>
            </a:extLst>
          </p:cNvPr>
          <p:cNvGrpSpPr/>
          <p:nvPr/>
        </p:nvGrpSpPr>
        <p:grpSpPr>
          <a:xfrm>
            <a:off x="3527709" y="986749"/>
            <a:ext cx="5178673" cy="5788015"/>
            <a:chOff x="2446398" y="444210"/>
            <a:chExt cx="6888960" cy="7287492"/>
          </a:xfrm>
        </p:grpSpPr>
        <p:grpSp>
          <p:nvGrpSpPr>
            <p:cNvPr id="352" name="グループ化 351">
              <a:extLst>
                <a:ext uri="{FF2B5EF4-FFF2-40B4-BE49-F238E27FC236}">
                  <a16:creationId xmlns:a16="http://schemas.microsoft.com/office/drawing/2014/main" id="{7C66771D-5860-4CDA-B83C-FFADC9CE3590}"/>
                </a:ext>
              </a:extLst>
            </p:cNvPr>
            <p:cNvGrpSpPr/>
            <p:nvPr/>
          </p:nvGrpSpPr>
          <p:grpSpPr>
            <a:xfrm>
              <a:off x="5971283" y="444210"/>
              <a:ext cx="3364075" cy="3448294"/>
              <a:chOff x="3508400" y="1136905"/>
              <a:chExt cx="3364075" cy="3448294"/>
            </a:xfrm>
          </p:grpSpPr>
          <p:pic>
            <p:nvPicPr>
              <p:cNvPr id="361" name="図 360">
                <a:extLst>
                  <a:ext uri="{FF2B5EF4-FFF2-40B4-BE49-F238E27FC236}">
                    <a16:creationId xmlns:a16="http://schemas.microsoft.com/office/drawing/2014/main" id="{286401DC-EEA3-4122-80D8-383A9D20A1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84"/>
              <a:stretch/>
            </p:blipFill>
            <p:spPr>
              <a:xfrm rot="5400000">
                <a:off x="3367819" y="1643442"/>
                <a:ext cx="3082338" cy="2801175"/>
              </a:xfrm>
              <a:prstGeom prst="rect">
                <a:avLst/>
              </a:prstGeom>
              <a:ln>
                <a:noFill/>
              </a:ln>
              <a:effectLst>
                <a:softEdge rad="38100"/>
              </a:effectLst>
            </p:spPr>
          </p:pic>
          <p:sp>
            <p:nvSpPr>
              <p:cNvPr id="362" name="正方形/長方形 361">
                <a:extLst>
                  <a:ext uri="{FF2B5EF4-FFF2-40B4-BE49-F238E27FC236}">
                    <a16:creationId xmlns:a16="http://schemas.microsoft.com/office/drawing/2014/main" id="{2C5F4976-9709-47FB-BB37-D89D782D6EE6}"/>
                  </a:ext>
                </a:extLst>
              </p:cNvPr>
              <p:cNvSpPr/>
              <p:nvPr/>
            </p:nvSpPr>
            <p:spPr>
              <a:xfrm>
                <a:off x="4933840" y="1136905"/>
                <a:ext cx="1938635" cy="8912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XY-Probe</a:t>
                </a:r>
              </a:p>
              <a:p>
                <a:r>
                  <a:rPr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(Mo φ0.5)</a:t>
                </a:r>
              </a:p>
            </p:txBody>
          </p:sp>
        </p:grpSp>
        <p:grpSp>
          <p:nvGrpSpPr>
            <p:cNvPr id="353" name="グループ化 352">
              <a:extLst>
                <a:ext uri="{FF2B5EF4-FFF2-40B4-BE49-F238E27FC236}">
                  <a16:creationId xmlns:a16="http://schemas.microsoft.com/office/drawing/2014/main" id="{53C81050-7B79-408E-AEDB-55331B52588E}"/>
                </a:ext>
              </a:extLst>
            </p:cNvPr>
            <p:cNvGrpSpPr/>
            <p:nvPr/>
          </p:nvGrpSpPr>
          <p:grpSpPr>
            <a:xfrm>
              <a:off x="2446398" y="590137"/>
              <a:ext cx="3142831" cy="2690297"/>
              <a:chOff x="3736593" y="683913"/>
              <a:chExt cx="3142831" cy="2690297"/>
            </a:xfrm>
          </p:grpSpPr>
          <p:pic>
            <p:nvPicPr>
              <p:cNvPr id="359" name="図 358">
                <a:extLst>
                  <a:ext uri="{FF2B5EF4-FFF2-40B4-BE49-F238E27FC236}">
                    <a16:creationId xmlns:a16="http://schemas.microsoft.com/office/drawing/2014/main" id="{5E329A52-087E-489F-85C1-BC32967D26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736593" y="1488513"/>
                <a:ext cx="3142831" cy="1885697"/>
              </a:xfrm>
              <a:prstGeom prst="rect">
                <a:avLst/>
              </a:prstGeom>
              <a:ln>
                <a:noFill/>
              </a:ln>
              <a:effectLst>
                <a:softEdge rad="38100"/>
              </a:effectLst>
            </p:spPr>
          </p:pic>
          <p:sp>
            <p:nvSpPr>
              <p:cNvPr id="360" name="テキスト ボックス 359">
                <a:extLst>
                  <a:ext uri="{FF2B5EF4-FFF2-40B4-BE49-F238E27FC236}">
                    <a16:creationId xmlns:a16="http://schemas.microsoft.com/office/drawing/2014/main" id="{403571AF-5FB3-4920-920F-92E16DFEE510}"/>
                  </a:ext>
                </a:extLst>
              </p:cNvPr>
              <p:cNvSpPr txBox="1"/>
              <p:nvPr/>
            </p:nvSpPr>
            <p:spPr>
              <a:xfrm>
                <a:off x="3826579" y="683913"/>
                <a:ext cx="1686757" cy="5037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20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FC</a:t>
                </a:r>
                <a:r>
                  <a:rPr kumimoji="1" lang="en-US" altLang="ja-JP" sz="2000" b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ja-JP" sz="20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(φ50)</a:t>
                </a:r>
                <a:endParaRPr kumimoji="1" lang="ja-JP" altLang="en-US" sz="2000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54" name="グループ化 353">
              <a:extLst>
                <a:ext uri="{FF2B5EF4-FFF2-40B4-BE49-F238E27FC236}">
                  <a16:creationId xmlns:a16="http://schemas.microsoft.com/office/drawing/2014/main" id="{48B8946C-D4F9-48FE-A70E-C19D97669C6A}"/>
                </a:ext>
              </a:extLst>
            </p:cNvPr>
            <p:cNvGrpSpPr/>
            <p:nvPr/>
          </p:nvGrpSpPr>
          <p:grpSpPr>
            <a:xfrm>
              <a:off x="2522041" y="3889849"/>
              <a:ext cx="6234351" cy="3841853"/>
              <a:chOff x="2793390" y="4434003"/>
              <a:chExt cx="6234351" cy="3841853"/>
            </a:xfrm>
          </p:grpSpPr>
          <p:pic>
            <p:nvPicPr>
              <p:cNvPr id="357" name="図 356">
                <a:extLst>
                  <a:ext uri="{FF2B5EF4-FFF2-40B4-BE49-F238E27FC236}">
                    <a16:creationId xmlns:a16="http://schemas.microsoft.com/office/drawing/2014/main" id="{A22B8330-7EF1-464C-B40A-5C6A283BB3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4633" b="46303"/>
              <a:stretch/>
            </p:blipFill>
            <p:spPr>
              <a:xfrm>
                <a:off x="2793390" y="4434003"/>
                <a:ext cx="6234351" cy="384185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358" name="テキスト ボックス 357">
                <a:extLst>
                  <a:ext uri="{FF2B5EF4-FFF2-40B4-BE49-F238E27FC236}">
                    <a16:creationId xmlns:a16="http://schemas.microsoft.com/office/drawing/2014/main" id="{73D28042-AA20-48A0-B75A-6E287CE60400}"/>
                  </a:ext>
                </a:extLst>
              </p:cNvPr>
              <p:cNvSpPr txBox="1"/>
              <p:nvPr/>
            </p:nvSpPr>
            <p:spPr>
              <a:xfrm>
                <a:off x="3057877" y="4960138"/>
                <a:ext cx="1534691" cy="58126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Casing</a:t>
                </a:r>
                <a:endParaRPr lang="ja-JP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55" name="直線矢印コネクタ 354">
              <a:extLst>
                <a:ext uri="{FF2B5EF4-FFF2-40B4-BE49-F238E27FC236}">
                  <a16:creationId xmlns:a16="http://schemas.microsoft.com/office/drawing/2014/main" id="{F08022AA-4051-4FDD-84E8-BD40EC7DBFB8}"/>
                </a:ext>
              </a:extLst>
            </p:cNvPr>
            <p:cNvCxnSpPr>
              <a:cxnSpLocks/>
            </p:cNvCxnSpPr>
            <p:nvPr/>
          </p:nvCxnSpPr>
          <p:spPr>
            <a:xfrm>
              <a:off x="7399109" y="3567488"/>
              <a:ext cx="0" cy="1558708"/>
            </a:xfrm>
            <a:prstGeom prst="straightConnector1">
              <a:avLst/>
            </a:prstGeom>
            <a:ln w="635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直線矢印コネクタ 355">
              <a:extLst>
                <a:ext uri="{FF2B5EF4-FFF2-40B4-BE49-F238E27FC236}">
                  <a16:creationId xmlns:a16="http://schemas.microsoft.com/office/drawing/2014/main" id="{C15F1709-4DC7-4D8A-800E-E15E4745BD67}"/>
                </a:ext>
              </a:extLst>
            </p:cNvPr>
            <p:cNvCxnSpPr>
              <a:cxnSpLocks/>
            </p:cNvCxnSpPr>
            <p:nvPr/>
          </p:nvCxnSpPr>
          <p:spPr>
            <a:xfrm>
              <a:off x="4940228" y="3423067"/>
              <a:ext cx="506841" cy="1574184"/>
            </a:xfrm>
            <a:prstGeom prst="straightConnector1">
              <a:avLst/>
            </a:prstGeom>
            <a:ln w="63500">
              <a:solidFill>
                <a:schemeClr val="accent4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BE7C3B7E-4D6F-4051-9E3C-9D25AC4FC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1F132CE1-E1EC-443D-B5B9-94F22B5A752B}"/>
              </a:ext>
            </a:extLst>
          </p:cNvPr>
          <p:cNvSpPr/>
          <p:nvPr/>
        </p:nvSpPr>
        <p:spPr>
          <a:xfrm>
            <a:off x="5194126" y="5288904"/>
            <a:ext cx="1149524" cy="767810"/>
          </a:xfrm>
          <a:prstGeom prst="wedgeRectCallout">
            <a:avLst>
              <a:gd name="adj1" fmla="val 82387"/>
              <a:gd name="adj2" fmla="val -1964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</a:p>
          <a:p>
            <a:r>
              <a:rPr lang="en-US" altLang="ja-JP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outlet</a:t>
            </a:r>
            <a:endParaRPr lang="ja-JP" alt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DB05EA28-CE1F-4CB8-B78B-CC75814F0E28}"/>
              </a:ext>
            </a:extLst>
          </p:cNvPr>
          <p:cNvSpPr txBox="1"/>
          <p:nvPr/>
        </p:nvSpPr>
        <p:spPr>
          <a:xfrm>
            <a:off x="8706867" y="636573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7</a:t>
            </a:r>
            <a:endParaRPr kumimoji="1" lang="ja-JP" altLang="en-US" sz="2000" dirty="0"/>
          </a:p>
        </p:txBody>
      </p:sp>
      <p:cxnSp>
        <p:nvCxnSpPr>
          <p:cNvPr id="208" name="直線コネクタ 207">
            <a:extLst>
              <a:ext uri="{FF2B5EF4-FFF2-40B4-BE49-F238E27FC236}">
                <a16:creationId xmlns:a16="http://schemas.microsoft.com/office/drawing/2014/main" id="{AD5CAEFC-DC52-437D-8B05-41780DF2EE4C}"/>
              </a:ext>
            </a:extLst>
          </p:cNvPr>
          <p:cNvCxnSpPr>
            <a:cxnSpLocks/>
          </p:cNvCxnSpPr>
          <p:nvPr/>
        </p:nvCxnSpPr>
        <p:spPr>
          <a:xfrm flipV="1">
            <a:off x="1483519" y="4029197"/>
            <a:ext cx="1497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846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355" y="1256831"/>
            <a:ext cx="4081509" cy="3773997"/>
          </a:xfrm>
          <a:prstGeom prst="rect">
            <a:avLst/>
          </a:prstGeom>
        </p:spPr>
      </p:pic>
      <p:grpSp>
        <p:nvGrpSpPr>
          <p:cNvPr id="292" name="グループ化 291"/>
          <p:cNvGrpSpPr/>
          <p:nvPr/>
        </p:nvGrpSpPr>
        <p:grpSpPr>
          <a:xfrm>
            <a:off x="-29095" y="1699475"/>
            <a:ext cx="3077918" cy="5123395"/>
            <a:chOff x="-38871" y="1967786"/>
            <a:chExt cx="3077918" cy="5123395"/>
          </a:xfrm>
        </p:grpSpPr>
        <p:sp>
          <p:nvSpPr>
            <p:cNvPr id="293" name="フリーフォーム 292"/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4" name="フランジ右"/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5" name="めくら"/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6" name="めくら"/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97" name="グループ化 296"/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461" name="正方形/長方形 460"/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2" name="正方形/長方形 461"/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3" name="正方形/長方形 462"/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4" name="正方形/長方形 463"/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5" name="正方形/長方形 464"/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6" name="正方形/長方形 465"/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7" name="正方形/長方形 466"/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8" name="正方形/長方形 467"/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298" name="めくら"/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299" name="直線コネクタ 298"/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線コネクタ 299"/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テキスト ボックス 300"/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2" name="フランジ右"/>
            <p:cNvSpPr/>
            <p:nvPr/>
          </p:nvSpPr>
          <p:spPr>
            <a:xfrm flipH="1">
              <a:off x="987006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3" name="フランジ右"/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4" name="フランジ右"/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05" name="グループ化 304"/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459" name="めくら"/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0" name="めくら"/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06" name="めくら"/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7" name="めくら"/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8" name="めくら"/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9" name="めくら"/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0" name="十字形 309"/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1" name="円/楕円 424"/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12" name="グループ化 311"/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376" name="正方形/長方形 375"/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377" name="グループ化 376"/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378" name="グループ化 377"/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423" name="正方形/長方形 422"/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24" name="正方形/長方形 423"/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5" name="正方形/長方形 424"/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6" name="正方形/長方形 425"/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7" name="正方形/長方形 426"/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8" name="正方形/長方形 427"/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9" name="正方形/長方形 428"/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0" name="正方形/長方形 429"/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1" name="正方形/長方形 430"/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2" name="正方形/長方形 431"/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3" name="正方形/長方形 432"/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4" name="正方形/長方形 433"/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5" name="正方形/長方形 434"/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6" name="正方形/長方形 435"/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7" name="正方形/長方形 436"/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8" name="正方形/長方形 437"/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9" name="正方形/長方形 438"/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40" name="正方形/長方形 439"/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41" name="正方形/長方形 440"/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2" name="正方形/長方形 441"/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3" name="正方形/長方形 442"/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4" name="正方形/長方形 443"/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5" name="正方形/長方形 444"/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6" name="正方形/長方形 445"/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7" name="正方形/長方形 446"/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8" name="正方形/長方形 447"/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9" name="正方形/長方形 448"/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0" name="正方形/長方形 449"/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1" name="正方形/長方形 450"/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2" name="正方形/長方形 451"/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3" name="正方形/長方形 452"/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54" name="正方形/長方形 453"/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5" name="正方形/長方形 454"/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6" name="正方形/長方形 455"/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57" name="正方形/長方形 456"/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8" name="正方形/長方形 457"/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379" name="グループ化 378"/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380" name="正方形/長方形 379"/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381" name="正方形/長方形 380"/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2" name="正方形/長方形 381"/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3" name="正方形/長方形 382"/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4" name="正方形/長方形 383"/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5" name="正方形/長方形 384"/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6" name="正方形/長方形 385"/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7" name="正方形/長方形 386"/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8" name="正方形/長方形 387"/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9" name="正方形/長方形 388"/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0" name="正方形/長方形 389"/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1" name="正方形/長方形 390"/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2" name="正方形/長方形 391"/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3" name="正方形/長方形 392"/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4" name="正方形/長方形 393"/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5" name="正方形/長方形 394"/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6" name="正方形/長方形 395"/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7" name="正方形/長方形 396"/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8" name="正方形/長方形 397"/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399" name="正方形/長方形 398"/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0" name="正方形/長方形 399"/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1" name="正方形/長方形 400"/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2" name="正方形/長方形 401"/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3" name="正方形/長方形 402"/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4" name="正方形/長方形 403"/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5" name="正方形/長方形 404"/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6" name="正方形/長方形 405"/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7" name="正方形/長方形 406"/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8" name="正方形/長方形 407"/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9" name="正方形/長方形 408"/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0" name="正方形/長方形 409"/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1" name="正方形/長方形 410"/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2" name="正方形/長方形 411"/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3" name="正方形/長方形 412"/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4" name="正方形/長方形 413"/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5" name="正方形/長方形 414"/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6" name="正方形/長方形 415"/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7" name="正方形/長方形 416"/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8" name="正方形/長方形 417"/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9" name="正方形/長方形 418"/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20" name="正方形/長方形 419"/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1" name="正方形/長方形 420"/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2" name="正方形/長方形 421"/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313" name="フランジ右"/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4" name="台形 313"/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5" name="グループ化 314"/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368" name="正方形/長方形 367"/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9" name="正方形/長方形 368"/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0" name="正方形/長方形 369"/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1" name="正方形/長方形 370"/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2" name="正方形/長方形 371"/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3" name="正方形/長方形 372"/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4" name="正方形/長方形 373"/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5" name="正方形/長方形 374"/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16" name="正方形/長方形 315"/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7" name="フランジ右"/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8" name="フランジ右"/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9" name="フランジ右"/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0" name="正方形/長方形 319"/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1" name="正方形/長方形 320"/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2" name="円/楕円 557"/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3" name="円/楕円 558"/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4" name="円/楕円 559"/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5" name="円/楕円 560"/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26" name="グループ化 325"/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365" name="正方形/長方形 364"/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6" name="正方形/長方形 365"/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7" name="正方形/長方形 366"/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27" name="正方形/長方形 326"/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8" name="正方形/長方形 327"/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9" name="フランジ右"/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330" name="直線コネクタ 329"/>
            <p:cNvCxnSpPr/>
            <p:nvPr/>
          </p:nvCxnSpPr>
          <p:spPr>
            <a:xfrm flipH="1">
              <a:off x="1606982" y="2373263"/>
              <a:ext cx="326521" cy="10077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線コネクタ 330"/>
            <p:cNvCxnSpPr>
              <a:stCxn id="301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線コネクタ 331"/>
            <p:cNvCxnSpPr>
              <a:endCxn id="328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3" name="正方形/長方形 332"/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4" name="テキスト ボックス 333"/>
            <p:cNvSpPr txBox="1"/>
            <p:nvPr/>
          </p:nvSpPr>
          <p:spPr>
            <a:xfrm>
              <a:off x="1460163" y="6383295"/>
              <a:ext cx="1464026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" name="正方形/長方形 334"/>
            <p:cNvSpPr/>
            <p:nvPr/>
          </p:nvSpPr>
          <p:spPr>
            <a:xfrm>
              <a:off x="1334472" y="1967786"/>
              <a:ext cx="13311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336" name="正方形/長方形 335"/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7" name="正方形/長方形 336"/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8" name="正方形/長方形 337"/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9" name="正方形/長方形 338"/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0" name="めくら"/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1" name="正方形/長方形 340"/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42" name="フランジ右"/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3" name="フランジ右"/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4" name="正方形/長方形 343"/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5" name="正方形/長方形 344"/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6" name="正方形/長方形 345"/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7" name="正方形/長方形 346"/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8" name="正方形/長方形 347"/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49" name="正方形/長方形 348"/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50" name="正方形/長方形 349"/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51" name="正方形/長方形 350"/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352" name="直線コネクタ 351"/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線コネクタ 352"/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線コネクタ 353"/>
            <p:cNvCxnSpPr/>
            <p:nvPr/>
          </p:nvCxnSpPr>
          <p:spPr>
            <a:xfrm>
              <a:off x="1172648" y="3149588"/>
              <a:ext cx="298806" cy="1037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正方形/長方形 354"/>
            <p:cNvSpPr/>
            <p:nvPr/>
          </p:nvSpPr>
          <p:spPr>
            <a:xfrm>
              <a:off x="77394" y="2359352"/>
              <a:ext cx="1445204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X-Y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Wire Probe</a:t>
              </a:r>
            </a:p>
          </p:txBody>
        </p:sp>
        <p:sp>
          <p:nvSpPr>
            <p:cNvPr id="356" name="正方形/長方形 355"/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57" name="直線コネクタ 356"/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テキスト ボックス 357"/>
            <p:cNvSpPr txBox="1"/>
            <p:nvPr/>
          </p:nvSpPr>
          <p:spPr>
            <a:xfrm>
              <a:off x="2026434" y="4844953"/>
              <a:ext cx="100547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9" name="直線コネクタ 358"/>
            <p:cNvCxnSpPr/>
            <p:nvPr/>
          </p:nvCxnSpPr>
          <p:spPr>
            <a:xfrm flipV="1">
              <a:off x="850992" y="4471539"/>
              <a:ext cx="280759" cy="894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テキスト ボックス 359"/>
            <p:cNvSpPr txBox="1"/>
            <p:nvPr/>
          </p:nvSpPr>
          <p:spPr>
            <a:xfrm>
              <a:off x="-38871" y="5237621"/>
              <a:ext cx="1765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Deceleration electrodes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1" name="直線コネクタ 360"/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右大かっこ 361"/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63" name="正方形/長方形 362"/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64" name="直線コネクタ 363"/>
            <p:cNvCxnSpPr>
              <a:endCxn id="459" idx="3"/>
            </p:cNvCxnSpPr>
            <p:nvPr/>
          </p:nvCxnSpPr>
          <p:spPr>
            <a:xfrm flipH="1">
              <a:off x="1674106" y="2395176"/>
              <a:ext cx="261544" cy="2752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9" name="テキスト ボックス 468"/>
          <p:cNvSpPr txBox="1"/>
          <p:nvPr/>
        </p:nvSpPr>
        <p:spPr>
          <a:xfrm>
            <a:off x="176461" y="936213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0" name="右矢印 469"/>
          <p:cNvSpPr/>
          <p:nvPr/>
        </p:nvSpPr>
        <p:spPr>
          <a:xfrm>
            <a:off x="236936" y="3841089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1" name="テキスト ボックス 470"/>
          <p:cNvSpPr txBox="1"/>
          <p:nvPr/>
        </p:nvSpPr>
        <p:spPr>
          <a:xfrm>
            <a:off x="119878" y="413618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5" name="グループ化 484"/>
          <p:cNvGrpSpPr/>
          <p:nvPr/>
        </p:nvGrpSpPr>
        <p:grpSpPr>
          <a:xfrm>
            <a:off x="1280343" y="781923"/>
            <a:ext cx="7456131" cy="6025278"/>
            <a:chOff x="1280343" y="1119828"/>
            <a:chExt cx="7774757" cy="5649272"/>
          </a:xfrm>
        </p:grpSpPr>
        <p:sp>
          <p:nvSpPr>
            <p:cNvPr id="486" name="角丸四角形 485"/>
            <p:cNvSpPr/>
            <p:nvPr/>
          </p:nvSpPr>
          <p:spPr>
            <a:xfrm>
              <a:off x="3172795" y="1119828"/>
              <a:ext cx="5882305" cy="5649272"/>
            </a:xfrm>
            <a:prstGeom prst="roundRect">
              <a:avLst>
                <a:gd name="adj" fmla="val 331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2"/>
                </a:solidFill>
              </a:endParaRPr>
            </a:p>
          </p:txBody>
        </p:sp>
        <p:sp>
          <p:nvSpPr>
            <p:cNvPr id="487" name="円/楕円 486"/>
            <p:cNvSpPr/>
            <p:nvPr/>
          </p:nvSpPr>
          <p:spPr>
            <a:xfrm>
              <a:off x="1280343" y="3720051"/>
              <a:ext cx="590134" cy="784363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2"/>
                </a:solidFill>
              </a:endParaRPr>
            </a:p>
          </p:txBody>
        </p:sp>
        <p:cxnSp>
          <p:nvCxnSpPr>
            <p:cNvPr id="488" name="直線コネクタ 487"/>
            <p:cNvCxnSpPr>
              <a:cxnSpLocks/>
              <a:endCxn id="487" idx="1"/>
            </p:cNvCxnSpPr>
            <p:nvPr/>
          </p:nvCxnSpPr>
          <p:spPr>
            <a:xfrm flipH="1">
              <a:off x="1366766" y="1202830"/>
              <a:ext cx="1822977" cy="2632089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直線コネクタ 488"/>
            <p:cNvCxnSpPr>
              <a:cxnSpLocks/>
              <a:endCxn id="487" idx="3"/>
            </p:cNvCxnSpPr>
            <p:nvPr/>
          </p:nvCxnSpPr>
          <p:spPr>
            <a:xfrm flipH="1" flipV="1">
              <a:off x="1366766" y="4389546"/>
              <a:ext cx="1807218" cy="2277955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8" name="正方形/長方形 567"/>
          <p:cNvSpPr/>
          <p:nvPr/>
        </p:nvSpPr>
        <p:spPr>
          <a:xfrm>
            <a:off x="3744450" y="5092530"/>
            <a:ext cx="49478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/>
              <a:t>We calculate the beam area using the full width at </a:t>
            </a:r>
          </a:p>
          <a:p>
            <a:r>
              <a:rPr lang="en-US" altLang="ja-JP" dirty="0"/>
              <a:t>half maximum (FWHM) in the X and y directions.</a:t>
            </a:r>
          </a:p>
        </p:txBody>
      </p:sp>
      <p:pic>
        <p:nvPicPr>
          <p:cNvPr id="569" name="図 5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575" y="2683205"/>
            <a:ext cx="1044843" cy="1243534"/>
          </a:xfrm>
          <a:prstGeom prst="rect">
            <a:avLst/>
          </a:prstGeom>
        </p:spPr>
      </p:pic>
      <p:cxnSp>
        <p:nvCxnSpPr>
          <p:cNvPr id="571" name="直線コネクタ 570"/>
          <p:cNvCxnSpPr>
            <a:endCxn id="462" idx="0"/>
          </p:cNvCxnSpPr>
          <p:nvPr/>
        </p:nvCxnSpPr>
        <p:spPr>
          <a:xfrm>
            <a:off x="1943280" y="2120879"/>
            <a:ext cx="452635" cy="1774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直線コネクタ 571"/>
          <p:cNvCxnSpPr>
            <a:endCxn id="369" idx="2"/>
          </p:cNvCxnSpPr>
          <p:nvPr/>
        </p:nvCxnSpPr>
        <p:spPr>
          <a:xfrm>
            <a:off x="1943279" y="2129933"/>
            <a:ext cx="368150" cy="1973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B102B23-021C-4570-ABBA-8E446F8252D6}"/>
              </a:ext>
            </a:extLst>
          </p:cNvPr>
          <p:cNvSpPr/>
          <p:nvPr/>
        </p:nvSpPr>
        <p:spPr>
          <a:xfrm>
            <a:off x="3333390" y="793066"/>
            <a:ext cx="49930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chemeClr val="accent2"/>
                </a:solidFill>
              </a:rPr>
              <a:t>Current density calculation procedure</a:t>
            </a:r>
            <a:endParaRPr lang="ja-JP" altLang="en-US" sz="2400" dirty="0">
              <a:solidFill>
                <a:schemeClr val="accent2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28D030E-2A08-411F-979F-9D910359E2AC}"/>
              </a:ext>
            </a:extLst>
          </p:cNvPr>
          <p:cNvSpPr/>
          <p:nvPr/>
        </p:nvSpPr>
        <p:spPr>
          <a:xfrm>
            <a:off x="5192383" y="1336323"/>
            <a:ext cx="1275047" cy="213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 Probe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8C3E59D-5E8C-49BA-ABAC-66F3FB0B4043}"/>
              </a:ext>
            </a:extLst>
          </p:cNvPr>
          <p:cNvSpPr/>
          <p:nvPr/>
        </p:nvSpPr>
        <p:spPr>
          <a:xfrm>
            <a:off x="3966623" y="2165347"/>
            <a:ext cx="1275047" cy="213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B8D760B-B31E-4CE7-8C30-842FED06DC9B}"/>
              </a:ext>
            </a:extLst>
          </p:cNvPr>
          <p:cNvSpPr txBox="1"/>
          <p:nvPr/>
        </p:nvSpPr>
        <p:spPr>
          <a:xfrm>
            <a:off x="3828132" y="208495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+mn-ea"/>
                <a:cs typeface="Times New Roman" panose="02020603050405020304" pitchFamily="18" charset="0"/>
              </a:rPr>
              <a:t>X-Y Wire Probe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DDA1EC-FF6A-445A-AF36-5CFAE31D0AB1}"/>
              </a:ext>
            </a:extLst>
          </p:cNvPr>
          <p:cNvSpPr txBox="1"/>
          <p:nvPr/>
        </p:nvSpPr>
        <p:spPr>
          <a:xfrm>
            <a:off x="5177859" y="1202208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+mn-ea"/>
                <a:cs typeface="Times New Roman" panose="02020603050405020304" pitchFamily="18" charset="0"/>
              </a:rPr>
              <a:t>X-Y Wire Probe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AD8620D-EE50-49A8-A8FB-EB3F358BF2E2}"/>
                  </a:ext>
                </a:extLst>
              </p:cNvPr>
              <p:cNvSpPr txBox="1"/>
              <p:nvPr/>
            </p:nvSpPr>
            <p:spPr>
              <a:xfrm>
                <a:off x="3866022" y="5863937"/>
                <a:ext cx="4380173" cy="7607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Current</m:t>
                      </m:r>
                      <m: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Density</m:t>
                      </m:r>
                      <m:r>
                        <a:rPr lang="en-US" altLang="ja-JP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Beam</m:t>
                          </m:r>
                          <m: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Current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FWHM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altLang="ja-JP" sz="20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FWHM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AD8620D-EE50-49A8-A8FB-EB3F358BF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6022" y="5863937"/>
                <a:ext cx="4380173" cy="7607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7" name="直線コネクタ 206">
            <a:extLst>
              <a:ext uri="{FF2B5EF4-FFF2-40B4-BE49-F238E27FC236}">
                <a16:creationId xmlns:a16="http://schemas.microsoft.com/office/drawing/2014/main" id="{A5A73914-B818-470D-A2D1-36E4BE1D8AD2}"/>
              </a:ext>
            </a:extLst>
          </p:cNvPr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75BA4054-B0D4-4158-8291-DAA98158C624}"/>
              </a:ext>
            </a:extLst>
          </p:cNvPr>
          <p:cNvSpPr txBox="1"/>
          <p:nvPr/>
        </p:nvSpPr>
        <p:spPr>
          <a:xfrm>
            <a:off x="53623" y="115790"/>
            <a:ext cx="813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0070C0"/>
                </a:solidFill>
                <a:latin typeface="+mn-ea"/>
              </a:rPr>
              <a:t>Construction of equipment for irradiation experiment</a:t>
            </a:r>
          </a:p>
        </p:txBody>
      </p:sp>
      <p:pic>
        <p:nvPicPr>
          <p:cNvPr id="209" name="Picture 2" descr="C:\Users\kumakura\Downloads\logo_A-E.png">
            <a:extLst>
              <a:ext uri="{FF2B5EF4-FFF2-40B4-BE49-F238E27FC236}">
                <a16:creationId xmlns:a16="http://schemas.microsoft.com/office/drawing/2014/main" id="{E045860C-09DC-41E8-9C09-9EE4D598A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テキスト ボックス 200">
            <a:extLst>
              <a:ext uri="{FF2B5EF4-FFF2-40B4-BE49-F238E27FC236}">
                <a16:creationId xmlns:a16="http://schemas.microsoft.com/office/drawing/2014/main" id="{366A4599-78CF-4279-80FD-46ECD58BFA16}"/>
              </a:ext>
            </a:extLst>
          </p:cNvPr>
          <p:cNvSpPr txBox="1"/>
          <p:nvPr/>
        </p:nvSpPr>
        <p:spPr>
          <a:xfrm>
            <a:off x="8740590" y="6392565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7</a:t>
            </a:r>
            <a:endParaRPr kumimoji="1" lang="ja-JP" altLang="en-US" sz="2000" dirty="0"/>
          </a:p>
        </p:txBody>
      </p:sp>
      <p:cxnSp>
        <p:nvCxnSpPr>
          <p:cNvPr id="210" name="直線コネクタ 209">
            <a:extLst>
              <a:ext uri="{FF2B5EF4-FFF2-40B4-BE49-F238E27FC236}">
                <a16:creationId xmlns:a16="http://schemas.microsoft.com/office/drawing/2014/main" id="{AC950BE1-0398-4E36-B9FC-0A4BA59D71BD}"/>
              </a:ext>
            </a:extLst>
          </p:cNvPr>
          <p:cNvCxnSpPr>
            <a:cxnSpLocks/>
          </p:cNvCxnSpPr>
          <p:nvPr/>
        </p:nvCxnSpPr>
        <p:spPr>
          <a:xfrm flipV="1">
            <a:off x="1483519" y="4029197"/>
            <a:ext cx="1497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468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線コネクタ 29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0" y="740512"/>
            <a:ext cx="5145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latin typeface="+mn-ea"/>
              </a:rPr>
              <a:t>1.1 </a:t>
            </a:r>
            <a:r>
              <a:rPr lang="en-US" altLang="ja-JP" sz="2800" b="1" dirty="0" err="1">
                <a:latin typeface="+mn-ea"/>
              </a:rPr>
              <a:t>Ar</a:t>
            </a:r>
            <a:r>
              <a:rPr lang="en-US" altLang="ja-JP" sz="2800" b="1" dirty="0">
                <a:latin typeface="+mn-ea"/>
              </a:rPr>
              <a:t> Deceleration Experiment</a:t>
            </a:r>
            <a:r>
              <a:rPr lang="ja-JP" altLang="en-US" sz="2800" b="1" dirty="0">
                <a:latin typeface="+mn-ea"/>
              </a:rPr>
              <a:t>　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8CBB23-98D9-44F7-933A-D81331EA24CE}"/>
              </a:ext>
            </a:extLst>
          </p:cNvPr>
          <p:cNvSpPr txBox="1"/>
          <p:nvPr/>
        </p:nvSpPr>
        <p:spPr>
          <a:xfrm>
            <a:off x="49920" y="75655"/>
            <a:ext cx="38270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0070C0"/>
                </a:solidFill>
                <a:latin typeface="+mn-ea"/>
              </a:rPr>
              <a:t>Experimental Results</a:t>
            </a:r>
            <a:endParaRPr lang="ja-JP" altLang="en-US" sz="30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440B62E-04FA-43EB-B74B-C4D94EB0DE3A}"/>
              </a:ext>
            </a:extLst>
          </p:cNvPr>
          <p:cNvSpPr/>
          <p:nvPr/>
        </p:nvSpPr>
        <p:spPr>
          <a:xfrm>
            <a:off x="8606357" y="1476416"/>
            <a:ext cx="342900" cy="2743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2" descr="C:\Users\kumakura\Downloads\logo_A-E.png">
            <a:extLst>
              <a:ext uri="{FF2B5EF4-FFF2-40B4-BE49-F238E27FC236}">
                <a16:creationId xmlns:a16="http://schemas.microsoft.com/office/drawing/2014/main" id="{E6022283-D669-4341-9371-A24DC5B3C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6FC4255-D578-4252-B73E-1B435971A81D}"/>
              </a:ext>
            </a:extLst>
          </p:cNvPr>
          <p:cNvSpPr txBox="1"/>
          <p:nvPr/>
        </p:nvSpPr>
        <p:spPr>
          <a:xfrm>
            <a:off x="7297915" y="1076306"/>
            <a:ext cx="1479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#2020/07/09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EE124780-4496-47B3-950C-485C9C9ED82D}"/>
              </a:ext>
            </a:extLst>
          </p:cNvPr>
          <p:cNvSpPr/>
          <p:nvPr/>
        </p:nvSpPr>
        <p:spPr>
          <a:xfrm>
            <a:off x="49920" y="4500304"/>
            <a:ext cx="4362062" cy="205524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EF9001D-5A2D-4A38-A2C1-D32F457C7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13" y="1232682"/>
            <a:ext cx="3827015" cy="3080196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A41652E-E071-438C-BC3C-B13F393D67A1}"/>
              </a:ext>
            </a:extLst>
          </p:cNvPr>
          <p:cNvSpPr txBox="1"/>
          <p:nvPr/>
        </p:nvSpPr>
        <p:spPr>
          <a:xfrm>
            <a:off x="135077" y="4743095"/>
            <a:ext cx="43636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We found that there was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sufficient current to conduct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irradiation experiments in the </a:t>
            </a:r>
          </a:p>
          <a:p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low energy region (100</a:t>
            </a:r>
            <a:r>
              <a:rPr lang="ja-JP" altLang="en-US" sz="2400" dirty="0">
                <a:latin typeface="+mn-ea"/>
                <a:cs typeface="Times New Roman" panose="02020603050405020304" pitchFamily="18" charset="0"/>
              </a:rPr>
              <a:t>～</a:t>
            </a:r>
            <a:r>
              <a:rPr lang="en-US" altLang="ja-JP" sz="2400" dirty="0">
                <a:latin typeface="+mn-ea"/>
                <a:cs typeface="Times New Roman" panose="02020603050405020304" pitchFamily="18" charset="0"/>
              </a:rPr>
              <a:t>200eV).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45C4264-8FED-46BB-A26C-8C1F06DA7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6873" y="1433445"/>
            <a:ext cx="4382384" cy="5239575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3B18959-5EDF-4008-BC90-D51BE6742C39}"/>
              </a:ext>
            </a:extLst>
          </p:cNvPr>
          <p:cNvSpPr txBox="1"/>
          <p:nvPr/>
        </p:nvSpPr>
        <p:spPr>
          <a:xfrm>
            <a:off x="8649728" y="639433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8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29176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B88AB3CD-065C-49CE-B159-5CAEECAAEBD3}"/>
              </a:ext>
            </a:extLst>
          </p:cNvPr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8FDDFC5-C714-45A9-8093-8E0C030EECE2}"/>
              </a:ext>
            </a:extLst>
          </p:cNvPr>
          <p:cNvSpPr txBox="1"/>
          <p:nvPr/>
        </p:nvSpPr>
        <p:spPr>
          <a:xfrm>
            <a:off x="0" y="711883"/>
            <a:ext cx="9052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latin typeface="+mn-ea"/>
              </a:rPr>
              <a:t>1.2 Measurements of Decelerated </a:t>
            </a:r>
            <a:r>
              <a:rPr lang="en-US" altLang="ja-JP" sz="2800" b="1" dirty="0" err="1">
                <a:latin typeface="+mn-ea"/>
              </a:rPr>
              <a:t>Ar</a:t>
            </a:r>
            <a:r>
              <a:rPr lang="en-US" altLang="ja-JP" sz="2800" b="1" baseline="30000" dirty="0">
                <a:latin typeface="+mn-ea"/>
              </a:rPr>
              <a:t>+</a:t>
            </a:r>
            <a:r>
              <a:rPr lang="en-US" altLang="ja-JP" sz="2800" b="1" dirty="0">
                <a:latin typeface="+mn-ea"/>
              </a:rPr>
              <a:t> Ion Beam Profiles </a:t>
            </a:r>
            <a:r>
              <a:rPr lang="ja-JP" altLang="en-US" sz="2800" b="1" dirty="0">
                <a:latin typeface="+mn-ea"/>
              </a:rPr>
              <a:t>　</a:t>
            </a:r>
          </a:p>
        </p:txBody>
      </p:sp>
      <p:pic>
        <p:nvPicPr>
          <p:cNvPr id="2" name="Picture 2" descr="C:\Users\kumakura\Downloads\logo_A-E.png">
            <a:extLst>
              <a:ext uri="{FF2B5EF4-FFF2-40B4-BE49-F238E27FC236}">
                <a16:creationId xmlns:a16="http://schemas.microsoft.com/office/drawing/2014/main" id="{DADBD71D-1A98-4678-9ABB-2AD82C327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12C86D-9284-4C52-A5F0-1993BDB32726}"/>
              </a:ext>
            </a:extLst>
          </p:cNvPr>
          <p:cNvSpPr txBox="1"/>
          <p:nvPr/>
        </p:nvSpPr>
        <p:spPr>
          <a:xfrm>
            <a:off x="49919" y="75655"/>
            <a:ext cx="4541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0070C0"/>
                </a:solidFill>
                <a:latin typeface="+mn-ea"/>
              </a:rPr>
              <a:t>Experimental Results</a:t>
            </a:r>
            <a:endParaRPr lang="ja-JP" altLang="en-US" sz="3000" b="1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3CD05DF-0B6B-4818-9A39-5582DF0ECFB5}"/>
              </a:ext>
            </a:extLst>
          </p:cNvPr>
          <p:cNvSpPr/>
          <p:nvPr/>
        </p:nvSpPr>
        <p:spPr>
          <a:xfrm>
            <a:off x="703150" y="5245026"/>
            <a:ext cx="3207433" cy="121204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0318857-7B13-4292-B69C-2B31E870003B}"/>
              </a:ext>
            </a:extLst>
          </p:cNvPr>
          <p:cNvSpPr txBox="1"/>
          <p:nvPr/>
        </p:nvSpPr>
        <p:spPr>
          <a:xfrm>
            <a:off x="8710808" y="634210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9</a:t>
            </a:r>
            <a:endParaRPr kumimoji="1" lang="ja-JP" altLang="en-US" sz="20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6D932CB-3DBE-4924-8328-A0F57A3C2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50" y="1347862"/>
            <a:ext cx="7737700" cy="378440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167C904-5765-46F7-A4E7-5AC14EF71C28}"/>
              </a:ext>
            </a:extLst>
          </p:cNvPr>
          <p:cNvSpPr txBox="1"/>
          <p:nvPr/>
        </p:nvSpPr>
        <p:spPr>
          <a:xfrm>
            <a:off x="2999379" y="1147807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※(FWHM)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B4C78AB-4E83-4ACF-A548-4C6AB6FA7D2E}"/>
                  </a:ext>
                </a:extLst>
              </p:cNvPr>
              <p:cNvSpPr txBox="1"/>
              <p:nvPr/>
            </p:nvSpPr>
            <p:spPr>
              <a:xfrm>
                <a:off x="1026705" y="5371066"/>
                <a:ext cx="2566472" cy="1068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Current</m:t>
                      </m:r>
                      <m: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2000" i="0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Density</m:t>
                      </m:r>
                    </m:oMath>
                  </m:oMathPara>
                </a14:m>
                <a:endParaRPr lang="en-US" altLang="ja-JP" sz="2000" i="0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Beam</m:t>
                          </m:r>
                          <m: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ja-JP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Current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FWHM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𝒙</m:t>
                              </m:r>
                            </m:sub>
                          </m:sSub>
                          <m:r>
                            <a:rPr lang="en-US" altLang="ja-JP" sz="2000" b="1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FWHM</m:t>
                              </m:r>
                            </m:e>
                            <m:sub>
                              <m:r>
                                <a:rPr lang="en-US" altLang="ja-JP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8B4C78AB-4E83-4ACF-A548-4C6AB6FA7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705" y="5371066"/>
                <a:ext cx="2566472" cy="1068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E436E02-193F-4871-B913-D3B0CAFCEAC5}"/>
              </a:ext>
            </a:extLst>
          </p:cNvPr>
          <p:cNvSpPr txBox="1"/>
          <p:nvPr/>
        </p:nvSpPr>
        <p:spPr>
          <a:xfrm>
            <a:off x="7207743" y="1090795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※(FWHM)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E0C9DF-24A5-4F80-B152-5E8D29402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552" y="5132267"/>
            <a:ext cx="4194298" cy="161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1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4" name="直線コネクタ 383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5" name="テキスト ボックス 384"/>
          <p:cNvSpPr txBox="1"/>
          <p:nvPr/>
        </p:nvSpPr>
        <p:spPr>
          <a:xfrm>
            <a:off x="117787" y="49241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+mn-ea"/>
              </a:rPr>
              <a:t>照射部</a:t>
            </a:r>
            <a:endParaRPr kumimoji="1" lang="ja-JP" altLang="en-US" sz="3200" b="1" dirty="0">
              <a:latin typeface="+mn-ea"/>
            </a:endParaRPr>
          </a:p>
        </p:txBody>
      </p:sp>
      <p:pic>
        <p:nvPicPr>
          <p:cNvPr id="387" name="図 386"/>
          <p:cNvPicPr>
            <a:picLocks noChangeAspect="1"/>
          </p:cNvPicPr>
          <p:nvPr/>
        </p:nvPicPr>
        <p:blipFill rotWithShape="1">
          <a:blip r:embed="rId3"/>
          <a:srcRect l="51511"/>
          <a:stretch/>
        </p:blipFill>
        <p:spPr>
          <a:xfrm>
            <a:off x="-14514" y="683256"/>
            <a:ext cx="4205514" cy="6174105"/>
          </a:xfrm>
          <a:prstGeom prst="rect">
            <a:avLst/>
          </a:prstGeom>
        </p:spPr>
      </p:pic>
      <p:sp>
        <p:nvSpPr>
          <p:cNvPr id="486" name="角丸四角形 485"/>
          <p:cNvSpPr/>
          <p:nvPr/>
        </p:nvSpPr>
        <p:spPr>
          <a:xfrm>
            <a:off x="3732562" y="772790"/>
            <a:ext cx="5363788" cy="2530984"/>
          </a:xfrm>
          <a:prstGeom prst="roundRect">
            <a:avLst>
              <a:gd name="adj" fmla="val 5030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3" name="テキスト ボックス 392"/>
          <p:cNvSpPr txBox="1"/>
          <p:nvPr/>
        </p:nvSpPr>
        <p:spPr>
          <a:xfrm>
            <a:off x="5209427" y="1050385"/>
            <a:ext cx="645697" cy="369332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D3</a:t>
            </a:r>
            <a:endParaRPr kumimoji="1" lang="ja-JP" altLang="en-US" b="1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395" name="グループ化 394"/>
          <p:cNvGrpSpPr/>
          <p:nvPr/>
        </p:nvGrpSpPr>
        <p:grpSpPr>
          <a:xfrm>
            <a:off x="4201851" y="1372730"/>
            <a:ext cx="1239934" cy="1582238"/>
            <a:chOff x="6562699" y="3869976"/>
            <a:chExt cx="1325689" cy="1714441"/>
          </a:xfrm>
        </p:grpSpPr>
        <p:sp>
          <p:nvSpPr>
            <p:cNvPr id="403" name="正方形/長方形 402"/>
            <p:cNvSpPr/>
            <p:nvPr/>
          </p:nvSpPr>
          <p:spPr>
            <a:xfrm>
              <a:off x="6586001" y="5021171"/>
              <a:ext cx="197389" cy="5094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 dirty="0"/>
            </a:p>
          </p:txBody>
        </p:sp>
        <p:grpSp>
          <p:nvGrpSpPr>
            <p:cNvPr id="404" name="グループ化 403"/>
            <p:cNvGrpSpPr/>
            <p:nvPr/>
          </p:nvGrpSpPr>
          <p:grpSpPr>
            <a:xfrm>
              <a:off x="6562699" y="3869976"/>
              <a:ext cx="1325689" cy="1714441"/>
              <a:chOff x="6562699" y="3869976"/>
              <a:chExt cx="1325689" cy="1714441"/>
            </a:xfrm>
          </p:grpSpPr>
          <p:grpSp>
            <p:nvGrpSpPr>
              <p:cNvPr id="405" name="グループ化 404"/>
              <p:cNvGrpSpPr/>
              <p:nvPr/>
            </p:nvGrpSpPr>
            <p:grpSpPr>
              <a:xfrm>
                <a:off x="6563445" y="4911951"/>
                <a:ext cx="1324943" cy="672466"/>
                <a:chOff x="3769250" y="4208272"/>
                <a:chExt cx="3624672" cy="1800000"/>
              </a:xfrm>
            </p:grpSpPr>
            <p:sp>
              <p:nvSpPr>
                <p:cNvPr id="453" name="正方形/長方形 452"/>
                <p:cNvSpPr/>
                <p:nvPr/>
              </p:nvSpPr>
              <p:spPr>
                <a:xfrm rot="5400000">
                  <a:off x="3045963" y="5090272"/>
                  <a:ext cx="1800000" cy="3600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4" name="正方形/長方形 453"/>
                <p:cNvSpPr/>
                <p:nvPr/>
              </p:nvSpPr>
              <p:spPr>
                <a:xfrm flipV="1">
                  <a:off x="3769250" y="5554269"/>
                  <a:ext cx="3624672" cy="181825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55" name="正方形/長方形 454"/>
                <p:cNvSpPr/>
                <p:nvPr/>
              </p:nvSpPr>
              <p:spPr>
                <a:xfrm flipV="1">
                  <a:off x="4653356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6" name="正方形/長方形 455"/>
                <p:cNvSpPr/>
                <p:nvPr/>
              </p:nvSpPr>
              <p:spPr>
                <a:xfrm flipV="1">
                  <a:off x="5639692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7" name="正方形/長方形 456"/>
                <p:cNvSpPr/>
                <p:nvPr/>
              </p:nvSpPr>
              <p:spPr>
                <a:xfrm flipV="1">
                  <a:off x="6620042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8" name="正方形/長方形 457"/>
                <p:cNvSpPr/>
                <p:nvPr/>
              </p:nvSpPr>
              <p:spPr>
                <a:xfrm flipV="1">
                  <a:off x="6184463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9" name="正方形/長方形 458"/>
                <p:cNvSpPr/>
                <p:nvPr/>
              </p:nvSpPr>
              <p:spPr>
                <a:xfrm flipH="1" flipV="1">
                  <a:off x="4108721" y="497043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0" name="正方形/長方形 459"/>
                <p:cNvSpPr/>
                <p:nvPr/>
              </p:nvSpPr>
              <p:spPr>
                <a:xfrm flipV="1">
                  <a:off x="4187081" y="5010249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1" name="正方形/長方形 460"/>
                <p:cNvSpPr/>
                <p:nvPr/>
              </p:nvSpPr>
              <p:spPr>
                <a:xfrm flipH="1" flipV="1">
                  <a:off x="4500377" y="49568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2" name="正方形/長方形 461"/>
                <p:cNvSpPr/>
                <p:nvPr/>
              </p:nvSpPr>
              <p:spPr>
                <a:xfrm flipH="1" flipV="1">
                  <a:off x="6120003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3" name="正方形/長方形 462"/>
                <p:cNvSpPr/>
                <p:nvPr/>
              </p:nvSpPr>
              <p:spPr>
                <a:xfrm flipV="1">
                  <a:off x="5669527" y="5017294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4" name="正方形/長方形 463"/>
                <p:cNvSpPr/>
                <p:nvPr/>
              </p:nvSpPr>
              <p:spPr>
                <a:xfrm flipH="1" flipV="1">
                  <a:off x="5719448" y="497043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5" name="正方形/長方形 464"/>
                <p:cNvSpPr/>
                <p:nvPr/>
              </p:nvSpPr>
              <p:spPr>
                <a:xfrm flipH="1" flipV="1">
                  <a:off x="7095074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6" name="正方形/長方形 465"/>
                <p:cNvSpPr/>
                <p:nvPr/>
              </p:nvSpPr>
              <p:spPr>
                <a:xfrm flipV="1">
                  <a:off x="6650908" y="5017844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7" name="正方形/長方形 466"/>
                <p:cNvSpPr/>
                <p:nvPr/>
              </p:nvSpPr>
              <p:spPr>
                <a:xfrm flipH="1" flipV="1">
                  <a:off x="6701061" y="49695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8" name="正方形/長方形 467"/>
                <p:cNvSpPr/>
                <p:nvPr/>
              </p:nvSpPr>
              <p:spPr>
                <a:xfrm>
                  <a:off x="4277490" y="4949121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69" name="正方形/長方形 468"/>
                <p:cNvSpPr/>
                <p:nvPr/>
              </p:nvSpPr>
              <p:spPr>
                <a:xfrm>
                  <a:off x="5803138" y="495687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0" name="正方形/長方形 469"/>
                <p:cNvSpPr/>
                <p:nvPr/>
              </p:nvSpPr>
              <p:spPr>
                <a:xfrm>
                  <a:off x="6789065" y="494290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1" name="正方形/長方形 470"/>
                <p:cNvSpPr/>
                <p:nvPr/>
              </p:nvSpPr>
              <p:spPr>
                <a:xfrm flipH="1" flipV="1">
                  <a:off x="3786440" y="548098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2" name="正方形/長方形 471"/>
                <p:cNvSpPr/>
                <p:nvPr/>
              </p:nvSpPr>
              <p:spPr>
                <a:xfrm flipH="1" flipV="1">
                  <a:off x="4132503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3" name="正方形/長方形 472"/>
                <p:cNvSpPr/>
                <p:nvPr/>
              </p:nvSpPr>
              <p:spPr>
                <a:xfrm flipH="1" flipV="1">
                  <a:off x="4501358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4" name="正方形/長方形 473"/>
                <p:cNvSpPr/>
                <p:nvPr/>
              </p:nvSpPr>
              <p:spPr>
                <a:xfrm flipH="1" flipV="1">
                  <a:off x="4673913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5" name="正方形/長方形 474"/>
                <p:cNvSpPr/>
                <p:nvPr/>
              </p:nvSpPr>
              <p:spPr>
                <a:xfrm flipH="1" flipV="1">
                  <a:off x="5665078" y="549006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6" name="正方形/長方形 475"/>
                <p:cNvSpPr/>
                <p:nvPr/>
              </p:nvSpPr>
              <p:spPr>
                <a:xfrm flipH="1" flipV="1">
                  <a:off x="5485628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7" name="正方形/長方形 476"/>
                <p:cNvSpPr/>
                <p:nvPr/>
              </p:nvSpPr>
              <p:spPr>
                <a:xfrm flipH="1" flipV="1">
                  <a:off x="6026025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8" name="正方形/長方形 477"/>
                <p:cNvSpPr/>
                <p:nvPr/>
              </p:nvSpPr>
              <p:spPr>
                <a:xfrm flipH="1" flipV="1">
                  <a:off x="6209849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79" name="正方形/長方形 478"/>
                <p:cNvSpPr/>
                <p:nvPr/>
              </p:nvSpPr>
              <p:spPr>
                <a:xfrm flipH="1" flipV="1">
                  <a:off x="6646929" y="549352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80" name="正方形/長方形 479"/>
                <p:cNvSpPr/>
                <p:nvPr/>
              </p:nvSpPr>
              <p:spPr>
                <a:xfrm flipH="1" flipV="1">
                  <a:off x="6465978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81" name="正方形/長方形 480"/>
                <p:cNvSpPr/>
                <p:nvPr/>
              </p:nvSpPr>
              <p:spPr>
                <a:xfrm flipH="1" flipV="1">
                  <a:off x="7015607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82" name="正方形/長方形 481"/>
                <p:cNvSpPr/>
                <p:nvPr/>
              </p:nvSpPr>
              <p:spPr>
                <a:xfrm flipH="1" flipV="1">
                  <a:off x="7174364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83" name="正方形/長方形 482"/>
                <p:cNvSpPr/>
                <p:nvPr/>
              </p:nvSpPr>
              <p:spPr>
                <a:xfrm flipV="1">
                  <a:off x="7163037" y="5416355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84" name="正方形/長方形 483"/>
                <p:cNvSpPr/>
                <p:nvPr/>
              </p:nvSpPr>
              <p:spPr>
                <a:xfrm flipV="1">
                  <a:off x="4119453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85" name="正方形/長方形 484"/>
                <p:cNvSpPr/>
                <p:nvPr/>
              </p:nvSpPr>
              <p:spPr>
                <a:xfrm flipH="1" flipV="1">
                  <a:off x="3970960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</p:grpSp>
          <p:grpSp>
            <p:nvGrpSpPr>
              <p:cNvPr id="406" name="グループ化 405"/>
              <p:cNvGrpSpPr/>
              <p:nvPr/>
            </p:nvGrpSpPr>
            <p:grpSpPr>
              <a:xfrm flipV="1">
                <a:off x="6562699" y="3869976"/>
                <a:ext cx="1324943" cy="1418259"/>
                <a:chOff x="3769250" y="2206098"/>
                <a:chExt cx="3624672" cy="3796273"/>
              </a:xfrm>
            </p:grpSpPr>
            <p:sp>
              <p:nvSpPr>
                <p:cNvPr id="407" name="正方形/長方形 406"/>
                <p:cNvSpPr/>
                <p:nvPr/>
              </p:nvSpPr>
              <p:spPr>
                <a:xfrm flipV="1">
                  <a:off x="4192739" y="220609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08" name="正方形/長方形 407"/>
                <p:cNvSpPr/>
                <p:nvPr/>
              </p:nvSpPr>
              <p:spPr>
                <a:xfrm rot="5400000">
                  <a:off x="3045963" y="5060434"/>
                  <a:ext cx="1800000" cy="3600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09" name="正方形/長方形 408"/>
                <p:cNvSpPr/>
                <p:nvPr/>
              </p:nvSpPr>
              <p:spPr>
                <a:xfrm flipV="1">
                  <a:off x="3769250" y="5554269"/>
                  <a:ext cx="3624672" cy="181825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0" name="正方形/長方形 409"/>
                <p:cNvSpPr/>
                <p:nvPr/>
              </p:nvSpPr>
              <p:spPr>
                <a:xfrm flipV="1">
                  <a:off x="4653356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11" name="正方形/長方形 410"/>
                <p:cNvSpPr/>
                <p:nvPr/>
              </p:nvSpPr>
              <p:spPr>
                <a:xfrm flipV="1">
                  <a:off x="5639692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12" name="正方形/長方形 411"/>
                <p:cNvSpPr/>
                <p:nvPr/>
              </p:nvSpPr>
              <p:spPr>
                <a:xfrm flipV="1">
                  <a:off x="6620042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13" name="正方形/長方形 412"/>
                <p:cNvSpPr/>
                <p:nvPr/>
              </p:nvSpPr>
              <p:spPr>
                <a:xfrm flipV="1">
                  <a:off x="6184463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14" name="正方形/長方形 413"/>
                <p:cNvSpPr/>
                <p:nvPr/>
              </p:nvSpPr>
              <p:spPr>
                <a:xfrm flipH="1" flipV="1">
                  <a:off x="4108721" y="497043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5" name="正方形/長方形 414"/>
                <p:cNvSpPr/>
                <p:nvPr/>
              </p:nvSpPr>
              <p:spPr>
                <a:xfrm flipV="1">
                  <a:off x="4187081" y="5010249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6" name="正方形/長方形 415"/>
                <p:cNvSpPr/>
                <p:nvPr/>
              </p:nvSpPr>
              <p:spPr>
                <a:xfrm flipH="1" flipV="1">
                  <a:off x="4500377" y="49568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7" name="正方形/長方形 416"/>
                <p:cNvSpPr/>
                <p:nvPr/>
              </p:nvSpPr>
              <p:spPr>
                <a:xfrm flipH="1" flipV="1">
                  <a:off x="6120003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8" name="正方形/長方形 417"/>
                <p:cNvSpPr/>
                <p:nvPr/>
              </p:nvSpPr>
              <p:spPr>
                <a:xfrm flipV="1">
                  <a:off x="5669527" y="5017294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19" name="正方形/長方形 418"/>
                <p:cNvSpPr/>
                <p:nvPr/>
              </p:nvSpPr>
              <p:spPr>
                <a:xfrm flipH="1" flipV="1">
                  <a:off x="5719448" y="497043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0" name="正方形/長方形 419"/>
                <p:cNvSpPr/>
                <p:nvPr/>
              </p:nvSpPr>
              <p:spPr>
                <a:xfrm flipH="1" flipV="1">
                  <a:off x="7095074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1" name="正方形/長方形 420"/>
                <p:cNvSpPr/>
                <p:nvPr/>
              </p:nvSpPr>
              <p:spPr>
                <a:xfrm flipV="1">
                  <a:off x="6650908" y="5017844"/>
                  <a:ext cx="453084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2" name="正方形/長方形 421"/>
                <p:cNvSpPr/>
                <p:nvPr/>
              </p:nvSpPr>
              <p:spPr>
                <a:xfrm flipH="1" flipV="1">
                  <a:off x="6701061" y="49695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3" name="正方形/長方形 422"/>
                <p:cNvSpPr/>
                <p:nvPr/>
              </p:nvSpPr>
              <p:spPr>
                <a:xfrm>
                  <a:off x="4277490" y="4949121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4" name="正方形/長方形 423"/>
                <p:cNvSpPr/>
                <p:nvPr/>
              </p:nvSpPr>
              <p:spPr>
                <a:xfrm>
                  <a:off x="5803138" y="495687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5" name="正方形/長方形 424"/>
                <p:cNvSpPr/>
                <p:nvPr/>
              </p:nvSpPr>
              <p:spPr>
                <a:xfrm>
                  <a:off x="6789065" y="494290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6" name="正方形/長方形 425"/>
                <p:cNvSpPr/>
                <p:nvPr/>
              </p:nvSpPr>
              <p:spPr>
                <a:xfrm flipH="1" flipV="1">
                  <a:off x="3786440" y="548098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7" name="正方形/長方形 426"/>
                <p:cNvSpPr/>
                <p:nvPr/>
              </p:nvSpPr>
              <p:spPr>
                <a:xfrm flipH="1" flipV="1">
                  <a:off x="4132503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8" name="正方形/長方形 427"/>
                <p:cNvSpPr/>
                <p:nvPr/>
              </p:nvSpPr>
              <p:spPr>
                <a:xfrm flipH="1" flipV="1">
                  <a:off x="4501358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29" name="正方形/長方形 428"/>
                <p:cNvSpPr/>
                <p:nvPr/>
              </p:nvSpPr>
              <p:spPr>
                <a:xfrm flipH="1" flipV="1">
                  <a:off x="4673913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0" name="正方形/長方形 429"/>
                <p:cNvSpPr/>
                <p:nvPr/>
              </p:nvSpPr>
              <p:spPr>
                <a:xfrm flipH="1" flipV="1">
                  <a:off x="5665078" y="549006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1" name="正方形/長方形 430"/>
                <p:cNvSpPr/>
                <p:nvPr/>
              </p:nvSpPr>
              <p:spPr>
                <a:xfrm flipH="1" flipV="1">
                  <a:off x="5485628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2" name="正方形/長方形 431"/>
                <p:cNvSpPr/>
                <p:nvPr/>
              </p:nvSpPr>
              <p:spPr>
                <a:xfrm flipH="1" flipV="1">
                  <a:off x="6026025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3" name="正方形/長方形 432"/>
                <p:cNvSpPr/>
                <p:nvPr/>
              </p:nvSpPr>
              <p:spPr>
                <a:xfrm flipH="1" flipV="1">
                  <a:off x="6209849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4" name="正方形/長方形 433"/>
                <p:cNvSpPr/>
                <p:nvPr/>
              </p:nvSpPr>
              <p:spPr>
                <a:xfrm flipH="1" flipV="1">
                  <a:off x="6646929" y="549352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5" name="正方形/長方形 434"/>
                <p:cNvSpPr/>
                <p:nvPr/>
              </p:nvSpPr>
              <p:spPr>
                <a:xfrm flipH="1" flipV="1">
                  <a:off x="6465978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6" name="正方形/長方形 435"/>
                <p:cNvSpPr/>
                <p:nvPr/>
              </p:nvSpPr>
              <p:spPr>
                <a:xfrm flipH="1" flipV="1">
                  <a:off x="7015607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7" name="正方形/長方形 436"/>
                <p:cNvSpPr/>
                <p:nvPr/>
              </p:nvSpPr>
              <p:spPr>
                <a:xfrm flipH="1" flipV="1">
                  <a:off x="7174364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38" name="正方形/長方形 437"/>
                <p:cNvSpPr/>
                <p:nvPr/>
              </p:nvSpPr>
              <p:spPr>
                <a:xfrm flipV="1">
                  <a:off x="7163037" y="5416355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39" name="正方形/長方形 438"/>
                <p:cNvSpPr/>
                <p:nvPr/>
              </p:nvSpPr>
              <p:spPr>
                <a:xfrm flipV="1">
                  <a:off x="4119453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40" name="正方形/長方形 439"/>
                <p:cNvSpPr/>
                <p:nvPr/>
              </p:nvSpPr>
              <p:spPr>
                <a:xfrm flipH="1" flipV="1">
                  <a:off x="3970960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en-US" altLang="ja-JP" sz="1100" dirty="0"/>
                </a:p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1" name="正方形/長方形 440"/>
                <p:cNvSpPr/>
                <p:nvPr/>
              </p:nvSpPr>
              <p:spPr>
                <a:xfrm flipV="1">
                  <a:off x="3838721" y="4503585"/>
                  <a:ext cx="540000" cy="136369"/>
                </a:xfrm>
                <a:prstGeom prst="rect">
                  <a:avLst/>
                </a:pr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2" name="正方形/長方形 441"/>
                <p:cNvSpPr/>
                <p:nvPr/>
              </p:nvSpPr>
              <p:spPr>
                <a:xfrm flipH="1" flipV="1">
                  <a:off x="4291618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3" name="正方形/長方形 442"/>
                <p:cNvSpPr/>
                <p:nvPr/>
              </p:nvSpPr>
              <p:spPr>
                <a:xfrm flipH="1" flipV="1">
                  <a:off x="4081844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4" name="正方形/長方形 443"/>
                <p:cNvSpPr/>
                <p:nvPr/>
              </p:nvSpPr>
              <p:spPr>
                <a:xfrm flipH="1" flipV="1">
                  <a:off x="3852620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5" name="正方形/長方形 444"/>
                <p:cNvSpPr/>
                <p:nvPr/>
              </p:nvSpPr>
              <p:spPr>
                <a:xfrm flipV="1">
                  <a:off x="4185119" y="405013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46" name="正方形/長方形 445"/>
                <p:cNvSpPr/>
                <p:nvPr/>
              </p:nvSpPr>
              <p:spPr>
                <a:xfrm flipH="1" flipV="1">
                  <a:off x="4291618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7" name="正方形/長方形 446"/>
                <p:cNvSpPr/>
                <p:nvPr/>
              </p:nvSpPr>
              <p:spPr>
                <a:xfrm flipH="1" flipV="1">
                  <a:off x="4081844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8" name="正方形/長方形 447"/>
                <p:cNvSpPr/>
                <p:nvPr/>
              </p:nvSpPr>
              <p:spPr>
                <a:xfrm flipH="1" flipV="1">
                  <a:off x="3852620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100" dirty="0"/>
                </a:p>
              </p:txBody>
            </p:sp>
            <p:sp>
              <p:nvSpPr>
                <p:cNvPr id="449" name="正方形/長方形 448"/>
                <p:cNvSpPr/>
                <p:nvPr/>
              </p:nvSpPr>
              <p:spPr>
                <a:xfrm flipV="1">
                  <a:off x="6036779" y="405013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0" name="正方形/長方形 449"/>
                <p:cNvSpPr/>
                <p:nvPr/>
              </p:nvSpPr>
              <p:spPr>
                <a:xfrm flipV="1">
                  <a:off x="7019759" y="405013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1" name="正方形/長方形 450"/>
                <p:cNvSpPr/>
                <p:nvPr/>
              </p:nvSpPr>
              <p:spPr>
                <a:xfrm flipV="1">
                  <a:off x="6036779" y="220609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  <p:sp>
              <p:nvSpPr>
                <p:cNvPr id="452" name="正方形/長方形 451"/>
                <p:cNvSpPr/>
                <p:nvPr/>
              </p:nvSpPr>
              <p:spPr>
                <a:xfrm flipV="1">
                  <a:off x="7012139" y="2206098"/>
                  <a:ext cx="90335" cy="1260000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sz="1100" dirty="0"/>
                </a:p>
              </p:txBody>
            </p:sp>
          </p:grpSp>
        </p:grpSp>
      </p:grpSp>
      <p:grpSp>
        <p:nvGrpSpPr>
          <p:cNvPr id="396" name="グループ化 395"/>
          <p:cNvGrpSpPr/>
          <p:nvPr/>
        </p:nvGrpSpPr>
        <p:grpSpPr>
          <a:xfrm>
            <a:off x="4141127" y="2896357"/>
            <a:ext cx="2064549" cy="368347"/>
            <a:chOff x="791158" y="3940133"/>
            <a:chExt cx="2712088" cy="479813"/>
          </a:xfrm>
        </p:grpSpPr>
        <p:cxnSp>
          <p:nvCxnSpPr>
            <p:cNvPr id="397" name="直線矢印コネクタ 396"/>
            <p:cNvCxnSpPr/>
            <p:nvPr/>
          </p:nvCxnSpPr>
          <p:spPr>
            <a:xfrm>
              <a:off x="973732" y="4414823"/>
              <a:ext cx="19800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テキスト ボックス 397"/>
            <p:cNvSpPr txBox="1"/>
            <p:nvPr/>
          </p:nvSpPr>
          <p:spPr>
            <a:xfrm>
              <a:off x="2360871" y="3940133"/>
              <a:ext cx="1142375" cy="406997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100mm</a:t>
              </a:r>
              <a:endPara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9" name="直線矢印コネクタ 398"/>
            <p:cNvCxnSpPr/>
            <p:nvPr/>
          </p:nvCxnSpPr>
          <p:spPr>
            <a:xfrm>
              <a:off x="973733" y="4267546"/>
              <a:ext cx="0" cy="145314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直線矢印コネクタ 399"/>
            <p:cNvCxnSpPr/>
            <p:nvPr/>
          </p:nvCxnSpPr>
          <p:spPr>
            <a:xfrm>
              <a:off x="2949569" y="4272308"/>
              <a:ext cx="0" cy="14055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直線矢印コネクタ 400"/>
            <p:cNvCxnSpPr/>
            <p:nvPr/>
          </p:nvCxnSpPr>
          <p:spPr>
            <a:xfrm>
              <a:off x="1958969" y="4324754"/>
              <a:ext cx="0" cy="95192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テキスト ボックス 401"/>
            <p:cNvSpPr txBox="1"/>
            <p:nvPr/>
          </p:nvSpPr>
          <p:spPr>
            <a:xfrm>
              <a:off x="791158" y="3940133"/>
              <a:ext cx="334583" cy="406998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ja-JP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88" name="直線コネクタ 487"/>
          <p:cNvCxnSpPr/>
          <p:nvPr/>
        </p:nvCxnSpPr>
        <p:spPr>
          <a:xfrm flipH="1" flipV="1">
            <a:off x="1255887" y="3591428"/>
            <a:ext cx="311656" cy="18575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0" name="テキスト ボックス 499"/>
          <p:cNvSpPr txBox="1"/>
          <p:nvPr/>
        </p:nvSpPr>
        <p:spPr>
          <a:xfrm>
            <a:off x="3715893" y="696919"/>
            <a:ext cx="3457542" cy="46166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Decelerating electrodes</a:t>
            </a:r>
            <a:endParaRPr kumimoji="1" lang="ja-JP" altLang="en-US" sz="2400" b="1" baseline="-250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524" name="図 5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4775" y="4687890"/>
            <a:ext cx="2456142" cy="1662198"/>
          </a:xfrm>
          <a:prstGeom prst="rect">
            <a:avLst/>
          </a:prstGeom>
        </p:spPr>
      </p:pic>
      <p:grpSp>
        <p:nvGrpSpPr>
          <p:cNvPr id="571" name="グループ化 570"/>
          <p:cNvGrpSpPr/>
          <p:nvPr/>
        </p:nvGrpSpPr>
        <p:grpSpPr>
          <a:xfrm>
            <a:off x="3628670" y="3281088"/>
            <a:ext cx="5653924" cy="3592676"/>
            <a:chOff x="3628670" y="3281088"/>
            <a:chExt cx="5653924" cy="3592676"/>
          </a:xfrm>
        </p:grpSpPr>
        <p:sp>
          <p:nvSpPr>
            <p:cNvPr id="487" name="テキスト ボックス 486"/>
            <p:cNvSpPr txBox="1"/>
            <p:nvPr/>
          </p:nvSpPr>
          <p:spPr>
            <a:xfrm>
              <a:off x="3684667" y="3281088"/>
              <a:ext cx="5597927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</a:rPr>
                <a:t>Experiment method of beam deceleration</a:t>
              </a:r>
              <a:endParaRPr kumimoji="1" lang="ja-JP" altLang="en-US" sz="2400" b="1" baseline="-250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19" name="角丸四角形 518"/>
            <p:cNvSpPr/>
            <p:nvPr/>
          </p:nvSpPr>
          <p:spPr>
            <a:xfrm>
              <a:off x="3694758" y="3366826"/>
              <a:ext cx="5401592" cy="3449610"/>
            </a:xfrm>
            <a:prstGeom prst="roundRect">
              <a:avLst>
                <a:gd name="adj" fmla="val 503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566" name="図 56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8670" y="3757551"/>
              <a:ext cx="3349264" cy="3116213"/>
            </a:xfrm>
            <a:prstGeom prst="rect">
              <a:avLst/>
            </a:prstGeom>
          </p:spPr>
        </p:pic>
      </p:grpSp>
      <p:grpSp>
        <p:nvGrpSpPr>
          <p:cNvPr id="570" name="グループ化 569"/>
          <p:cNvGrpSpPr/>
          <p:nvPr/>
        </p:nvGrpSpPr>
        <p:grpSpPr>
          <a:xfrm>
            <a:off x="4973418" y="3991058"/>
            <a:ext cx="2934299" cy="2549371"/>
            <a:chOff x="9594360" y="3231058"/>
            <a:chExt cx="2934299" cy="2549371"/>
          </a:xfrm>
        </p:grpSpPr>
        <p:grpSp>
          <p:nvGrpSpPr>
            <p:cNvPr id="568" name="グループ化 567"/>
            <p:cNvGrpSpPr/>
            <p:nvPr/>
          </p:nvGrpSpPr>
          <p:grpSpPr>
            <a:xfrm>
              <a:off x="9594360" y="3231058"/>
              <a:ext cx="2934299" cy="2549371"/>
              <a:chOff x="9594360" y="3231058"/>
              <a:chExt cx="2934299" cy="2549371"/>
            </a:xfrm>
          </p:grpSpPr>
          <p:sp>
            <p:nvSpPr>
              <p:cNvPr id="567" name="正方形/長方形 566"/>
              <p:cNvSpPr/>
              <p:nvPr/>
            </p:nvSpPr>
            <p:spPr>
              <a:xfrm>
                <a:off x="9594360" y="3231058"/>
                <a:ext cx="2934299" cy="25493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grpSp>
            <p:nvGrpSpPr>
              <p:cNvPr id="562" name="グループ化 561"/>
              <p:cNvGrpSpPr/>
              <p:nvPr/>
            </p:nvGrpSpPr>
            <p:grpSpPr>
              <a:xfrm>
                <a:off x="9624745" y="3231058"/>
                <a:ext cx="2903914" cy="2549371"/>
                <a:chOff x="837773" y="2038599"/>
                <a:chExt cx="2903914" cy="2549371"/>
              </a:xfrm>
            </p:grpSpPr>
            <p:grpSp>
              <p:nvGrpSpPr>
                <p:cNvPr id="525" name="グループ化 524"/>
                <p:cNvGrpSpPr/>
                <p:nvPr/>
              </p:nvGrpSpPr>
              <p:grpSpPr>
                <a:xfrm>
                  <a:off x="837773" y="2038599"/>
                  <a:ext cx="2903914" cy="2549371"/>
                  <a:chOff x="723274" y="1064848"/>
                  <a:chExt cx="2903914" cy="2376000"/>
                </a:xfrm>
              </p:grpSpPr>
              <p:sp>
                <p:nvSpPr>
                  <p:cNvPr id="526" name="テキスト ボックス 525"/>
                  <p:cNvSpPr txBox="1"/>
                  <p:nvPr/>
                </p:nvSpPr>
                <p:spPr>
                  <a:xfrm>
                    <a:off x="723274" y="1064848"/>
                    <a:ext cx="2903914" cy="23760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kumimoji="1" lang="ja-JP" altLang="en-US" sz="22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527" name="グループ化 526"/>
                  <p:cNvGrpSpPr/>
                  <p:nvPr/>
                </p:nvGrpSpPr>
                <p:grpSpPr>
                  <a:xfrm>
                    <a:off x="1038474" y="1148510"/>
                    <a:ext cx="2290655" cy="2239802"/>
                    <a:chOff x="3850833" y="4630587"/>
                    <a:chExt cx="2151030" cy="2103274"/>
                  </a:xfrm>
                </p:grpSpPr>
                <p:sp>
                  <p:nvSpPr>
                    <p:cNvPr id="529" name="正方形/長方形 528"/>
                    <p:cNvSpPr/>
                    <p:nvPr/>
                  </p:nvSpPr>
                  <p:spPr>
                    <a:xfrm>
                      <a:off x="5247821" y="4630587"/>
                      <a:ext cx="77481" cy="897419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grpSp>
                  <p:nvGrpSpPr>
                    <p:cNvPr id="530" name="グループ化 529"/>
                    <p:cNvGrpSpPr/>
                    <p:nvPr/>
                  </p:nvGrpSpPr>
                  <p:grpSpPr>
                    <a:xfrm>
                      <a:off x="3850833" y="4689170"/>
                      <a:ext cx="2151030" cy="2044691"/>
                      <a:chOff x="3850833" y="4689170"/>
                      <a:chExt cx="2151030" cy="2044691"/>
                    </a:xfrm>
                  </p:grpSpPr>
                  <p:grpSp>
                    <p:nvGrpSpPr>
                      <p:cNvPr id="531" name="グループ化 530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4301232" y="4727019"/>
                        <a:ext cx="1700631" cy="1636752"/>
                        <a:chOff x="1327570" y="2308864"/>
                        <a:chExt cx="2943225" cy="2832682"/>
                      </a:xfrm>
                    </p:grpSpPr>
                    <p:grpSp>
                      <p:nvGrpSpPr>
                        <p:cNvPr id="544" name="グループ化 543"/>
                        <p:cNvGrpSpPr/>
                        <p:nvPr/>
                      </p:nvGrpSpPr>
                      <p:grpSpPr>
                        <a:xfrm>
                          <a:off x="1327570" y="2308864"/>
                          <a:ext cx="2943225" cy="2832682"/>
                          <a:chOff x="841708" y="-446580"/>
                          <a:chExt cx="2943225" cy="2832682"/>
                        </a:xfrm>
                      </p:grpSpPr>
                      <p:cxnSp>
                        <p:nvCxnSpPr>
                          <p:cNvPr id="548" name="直線コネクタ 547"/>
                          <p:cNvCxnSpPr/>
                          <p:nvPr/>
                        </p:nvCxnSpPr>
                        <p:spPr>
                          <a:xfrm>
                            <a:off x="1352463" y="1035170"/>
                            <a:ext cx="204634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49" name="直線コネクタ 548"/>
                          <p:cNvCxnSpPr/>
                          <p:nvPr/>
                        </p:nvCxnSpPr>
                        <p:spPr>
                          <a:xfrm>
                            <a:off x="1342938" y="2139351"/>
                            <a:ext cx="2055870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0" name="直線コネクタ 549"/>
                          <p:cNvCxnSpPr/>
                          <p:nvPr/>
                        </p:nvCxnSpPr>
                        <p:spPr>
                          <a:xfrm>
                            <a:off x="3398808" y="1035170"/>
                            <a:ext cx="0" cy="1104181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1" name="直線コネクタ 550"/>
                          <p:cNvCxnSpPr/>
                          <p:nvPr/>
                        </p:nvCxnSpPr>
                        <p:spPr>
                          <a:xfrm>
                            <a:off x="2133513" y="776377"/>
                            <a:ext cx="1314450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2" name="直線コネクタ 551"/>
                          <p:cNvCxnSpPr/>
                          <p:nvPr/>
                        </p:nvCxnSpPr>
                        <p:spPr>
                          <a:xfrm flipV="1">
                            <a:off x="2745426" y="-446580"/>
                            <a:ext cx="0" cy="1058113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3" name="直線コネクタ 552"/>
                          <p:cNvCxnSpPr/>
                          <p:nvPr/>
                        </p:nvCxnSpPr>
                        <p:spPr>
                          <a:xfrm flipV="1">
                            <a:off x="3422661" y="749516"/>
                            <a:ext cx="0" cy="98212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4" name="直線コネクタ 553"/>
                          <p:cNvCxnSpPr/>
                          <p:nvPr/>
                        </p:nvCxnSpPr>
                        <p:spPr>
                          <a:xfrm>
                            <a:off x="841708" y="290602"/>
                            <a:ext cx="151447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5" name="直線コネクタ 554"/>
                          <p:cNvCxnSpPr/>
                          <p:nvPr/>
                        </p:nvCxnSpPr>
                        <p:spPr>
                          <a:xfrm>
                            <a:off x="841708" y="2386102"/>
                            <a:ext cx="2943225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6" name="直線コネクタ 555"/>
                          <p:cNvCxnSpPr/>
                          <p:nvPr/>
                        </p:nvCxnSpPr>
                        <p:spPr>
                          <a:xfrm flipV="1">
                            <a:off x="3784933" y="290603"/>
                            <a:ext cx="0" cy="2095498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7" name="直線コネクタ 556"/>
                          <p:cNvCxnSpPr/>
                          <p:nvPr/>
                        </p:nvCxnSpPr>
                        <p:spPr>
                          <a:xfrm flipV="1">
                            <a:off x="841708" y="290603"/>
                            <a:ext cx="0" cy="786564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8" name="直線コネクタ 557"/>
                          <p:cNvCxnSpPr/>
                          <p:nvPr/>
                        </p:nvCxnSpPr>
                        <p:spPr>
                          <a:xfrm flipV="1">
                            <a:off x="841708" y="2048717"/>
                            <a:ext cx="0" cy="337384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59" name="直線コネクタ 558"/>
                          <p:cNvCxnSpPr/>
                          <p:nvPr/>
                        </p:nvCxnSpPr>
                        <p:spPr>
                          <a:xfrm>
                            <a:off x="2756233" y="290602"/>
                            <a:ext cx="1028699" cy="0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560" name="直線コネクタ 559"/>
                          <p:cNvCxnSpPr/>
                          <p:nvPr/>
                        </p:nvCxnSpPr>
                        <p:spPr>
                          <a:xfrm flipV="1">
                            <a:off x="2356183" y="-446580"/>
                            <a:ext cx="0" cy="1058112"/>
                          </a:xfrm>
                          <a:prstGeom prst="line">
                            <a:avLst/>
                          </a:prstGeom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545" name="正方形/長方形 544"/>
                        <p:cNvSpPr/>
                        <p:nvPr/>
                      </p:nvSpPr>
                      <p:spPr>
                        <a:xfrm rot="5400000">
                          <a:off x="2986955" y="3441277"/>
                          <a:ext cx="120185" cy="316426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50000"/>
                          </a:schemeClr>
                        </a:solidFill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546" name="正方形/長方形 545"/>
                        <p:cNvSpPr/>
                        <p:nvPr/>
                      </p:nvSpPr>
                      <p:spPr>
                        <a:xfrm rot="5400000">
                          <a:off x="3930963" y="4156943"/>
                          <a:ext cx="123913" cy="313663"/>
                        </a:xfrm>
                        <a:prstGeom prst="rect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547" name="正方形/長方形 546"/>
                        <p:cNvSpPr/>
                        <p:nvPr/>
                      </p:nvSpPr>
                      <p:spPr>
                        <a:xfrm rot="10800000">
                          <a:off x="3908523" y="4170651"/>
                          <a:ext cx="120184" cy="31642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50000"/>
                          </a:schemeClr>
                        </a:solidFill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cxnSp>
                    <p:nvCxnSpPr>
                      <p:cNvPr id="532" name="直線矢印コネクタ 531"/>
                      <p:cNvCxnSpPr/>
                      <p:nvPr/>
                    </p:nvCxnSpPr>
                    <p:spPr>
                      <a:xfrm>
                        <a:off x="4647158" y="4907942"/>
                        <a:ext cx="138158" cy="19368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533" name="グループ化 532"/>
                      <p:cNvGrpSpPr/>
                      <p:nvPr/>
                    </p:nvGrpSpPr>
                    <p:grpSpPr>
                      <a:xfrm>
                        <a:off x="3850833" y="4689170"/>
                        <a:ext cx="852842" cy="1260707"/>
                        <a:chOff x="3826583" y="4656285"/>
                        <a:chExt cx="852842" cy="1260707"/>
                      </a:xfrm>
                    </p:grpSpPr>
                    <p:cxnSp>
                      <p:nvCxnSpPr>
                        <p:cNvPr id="539" name="直線コネクタ 538"/>
                        <p:cNvCxnSpPr/>
                        <p:nvPr/>
                      </p:nvCxnSpPr>
                      <p:spPr>
                        <a:xfrm>
                          <a:off x="4489610" y="4764285"/>
                          <a:ext cx="163629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40" name="円/楕円 31"/>
                        <p:cNvSpPr/>
                        <p:nvPr/>
                      </p:nvSpPr>
                      <p:spPr>
                        <a:xfrm>
                          <a:off x="4463425" y="4656285"/>
                          <a:ext cx="216000" cy="216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541" name="直線コネクタ 540"/>
                        <p:cNvCxnSpPr/>
                        <p:nvPr/>
                      </p:nvCxnSpPr>
                      <p:spPr>
                        <a:xfrm>
                          <a:off x="3852769" y="5808991"/>
                          <a:ext cx="163629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42" name="円/楕円 31"/>
                        <p:cNvSpPr/>
                        <p:nvPr/>
                      </p:nvSpPr>
                      <p:spPr>
                        <a:xfrm>
                          <a:off x="3826583" y="5700992"/>
                          <a:ext cx="216000" cy="216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cxnSp>
                      <p:nvCxnSpPr>
                        <p:cNvPr id="543" name="直線コネクタ 542"/>
                        <p:cNvCxnSpPr/>
                        <p:nvPr/>
                      </p:nvCxnSpPr>
                      <p:spPr>
                        <a:xfrm rot="5400000">
                          <a:off x="3850533" y="5809886"/>
                          <a:ext cx="163629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534" name="グループ化 533"/>
                      <p:cNvGrpSpPr/>
                      <p:nvPr/>
                    </p:nvGrpSpPr>
                    <p:grpSpPr>
                      <a:xfrm>
                        <a:off x="5211405" y="6517861"/>
                        <a:ext cx="216000" cy="216000"/>
                        <a:chOff x="4463425" y="4656285"/>
                        <a:chExt cx="216000" cy="216000"/>
                      </a:xfrm>
                    </p:grpSpPr>
                    <p:cxnSp>
                      <p:nvCxnSpPr>
                        <p:cNvPr id="537" name="直線コネクタ 536"/>
                        <p:cNvCxnSpPr/>
                        <p:nvPr/>
                      </p:nvCxnSpPr>
                      <p:spPr>
                        <a:xfrm>
                          <a:off x="4489610" y="4764285"/>
                          <a:ext cx="163629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38" name="円/楕円 29"/>
                        <p:cNvSpPr/>
                        <p:nvPr/>
                      </p:nvSpPr>
                      <p:spPr>
                        <a:xfrm>
                          <a:off x="4463425" y="4656285"/>
                          <a:ext cx="216000" cy="216000"/>
                        </a:xfrm>
                        <a:prstGeom prst="ellipse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</p:grpSp>
                  <p:cxnSp>
                    <p:nvCxnSpPr>
                      <p:cNvPr id="535" name="直線矢印コネクタ 534"/>
                      <p:cNvCxnSpPr>
                        <a:cxnSpLocks/>
                        <a:stCxn id="538" idx="1"/>
                      </p:cNvCxnSpPr>
                      <p:nvPr/>
                    </p:nvCxnSpPr>
                    <p:spPr>
                      <a:xfrm flipH="1" flipV="1">
                        <a:off x="5047653" y="6416141"/>
                        <a:ext cx="195384" cy="13335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36" name="直線矢印コネクタ 535"/>
                      <p:cNvCxnSpPr/>
                      <p:nvPr/>
                    </p:nvCxnSpPr>
                    <p:spPr>
                      <a:xfrm flipV="1">
                        <a:off x="4086660" y="5854013"/>
                        <a:ext cx="1591665" cy="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561" name="テキスト ボックス 560"/>
                <p:cNvSpPr txBox="1"/>
                <p:nvPr/>
              </p:nvSpPr>
              <p:spPr>
                <a:xfrm>
                  <a:off x="1723058" y="2803865"/>
                  <a:ext cx="67999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400" b="1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FCi</a:t>
                  </a:r>
                  <a:endParaRPr kumimoji="1" lang="ja-JP" alt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69" name="テキスト ボックス 568"/>
            <p:cNvSpPr txBox="1"/>
            <p:nvPr/>
          </p:nvSpPr>
          <p:spPr>
            <a:xfrm>
              <a:off x="10052574" y="5259071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kumimoji="1" lang="ja-JP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8" name="テキスト ボックス 157"/>
          <p:cNvSpPr txBox="1"/>
          <p:nvPr/>
        </p:nvSpPr>
        <p:spPr>
          <a:xfrm>
            <a:off x="1391054" y="5463158"/>
            <a:ext cx="2014545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Decelerating </a:t>
            </a:r>
          </a:p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electrodes</a:t>
            </a:r>
            <a:endParaRPr kumimoji="1" lang="ja-JP" altLang="en-US" sz="2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358164C0-69DB-4043-A33F-39B76847B509}"/>
              </a:ext>
            </a:extLst>
          </p:cNvPr>
          <p:cNvSpPr txBox="1"/>
          <p:nvPr/>
        </p:nvSpPr>
        <p:spPr>
          <a:xfrm>
            <a:off x="4696965" y="1041172"/>
            <a:ext cx="645697" cy="369332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D2</a:t>
            </a:r>
            <a:endParaRPr kumimoji="1" lang="ja-JP" altLang="en-US" b="1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2DFF598B-28A6-428F-BB37-00C42E883F7F}"/>
              </a:ext>
            </a:extLst>
          </p:cNvPr>
          <p:cNvSpPr txBox="1"/>
          <p:nvPr/>
        </p:nvSpPr>
        <p:spPr>
          <a:xfrm>
            <a:off x="4123149" y="1056752"/>
            <a:ext cx="645697" cy="369332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D1</a:t>
            </a:r>
            <a:endParaRPr kumimoji="1" lang="ja-JP" altLang="en-US" b="1" dirty="0">
              <a:latin typeface="Times New Roman" panose="020206030504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CD71B94-1ACB-44F6-9B27-4D090306EF5A}"/>
              </a:ext>
            </a:extLst>
          </p:cNvPr>
          <p:cNvGrpSpPr/>
          <p:nvPr/>
        </p:nvGrpSpPr>
        <p:grpSpPr>
          <a:xfrm>
            <a:off x="6353036" y="1079689"/>
            <a:ext cx="2360003" cy="2211514"/>
            <a:chOff x="6353036" y="1079689"/>
            <a:chExt cx="2360003" cy="2211514"/>
          </a:xfrm>
        </p:grpSpPr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21519ADD-8D59-4E2B-B2D6-B8B8BD3EC0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4943" t="19409" r="41533" b="38714"/>
            <a:stretch/>
          </p:blipFill>
          <p:spPr>
            <a:xfrm>
              <a:off x="6353036" y="1079689"/>
              <a:ext cx="2360003" cy="2211514"/>
            </a:xfrm>
            <a:prstGeom prst="rect">
              <a:avLst/>
            </a:prstGeom>
          </p:spPr>
        </p:pic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F1196C79-4B5F-42D4-9CDC-DC98539CE984}"/>
                </a:ext>
              </a:extLst>
            </p:cNvPr>
            <p:cNvSpPr txBox="1"/>
            <p:nvPr/>
          </p:nvSpPr>
          <p:spPr>
            <a:xfrm>
              <a:off x="8138145" y="1743159"/>
              <a:ext cx="505674" cy="3693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D3</a:t>
              </a:r>
              <a:endParaRPr kumimoji="1" lang="ja-JP" altLang="en-US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F1613829-1151-4D27-A1ED-93F775E9A3DD}"/>
                </a:ext>
              </a:extLst>
            </p:cNvPr>
            <p:cNvSpPr txBox="1"/>
            <p:nvPr/>
          </p:nvSpPr>
          <p:spPr>
            <a:xfrm>
              <a:off x="7587077" y="2906985"/>
              <a:ext cx="664446" cy="3693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latin typeface="Times New Roman" panose="02020603050405020304" pitchFamily="18" charset="0"/>
                  <a:ea typeface="ＭＳ Ｐゴシック" panose="020B0600070205080204" pitchFamily="50" charset="-128"/>
                  <a:cs typeface="Times New Roman" panose="02020603050405020304" pitchFamily="18" charset="0"/>
                </a:rPr>
                <a:t>配線</a:t>
              </a:r>
              <a:endParaRPr kumimoji="1" lang="ja-JP" altLang="en-US" b="1" dirty="0">
                <a:latin typeface="Times New Roman" panose="02020603050405020304" pitchFamily="18" charset="0"/>
                <a:ea typeface="ＭＳ Ｐゴシック" panose="020B0600070205080204" pitchFamily="50" charset="-128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D9C6231E-A76E-40CF-B672-C1E02BC061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35647" y="2744546"/>
              <a:ext cx="417964" cy="18731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線矢印コネクタ 172">
              <a:extLst>
                <a:ext uri="{FF2B5EF4-FFF2-40B4-BE49-F238E27FC236}">
                  <a16:creationId xmlns:a16="http://schemas.microsoft.com/office/drawing/2014/main" id="{6053D81B-848A-4259-9395-B4B39B7E79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62046" y="1750593"/>
              <a:ext cx="688649" cy="115701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矢印コネクタ 175">
              <a:extLst>
                <a:ext uri="{FF2B5EF4-FFF2-40B4-BE49-F238E27FC236}">
                  <a16:creationId xmlns:a16="http://schemas.microsoft.com/office/drawing/2014/main" id="{1432E385-3D7E-42F5-BE23-E7D7FA994E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99827" y="2508523"/>
              <a:ext cx="650868" cy="400146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4BE9A9C-FEF5-4163-A3D8-78CCDD181C0B}"/>
              </a:ext>
            </a:extLst>
          </p:cNvPr>
          <p:cNvGrpSpPr/>
          <p:nvPr/>
        </p:nvGrpSpPr>
        <p:grpSpPr>
          <a:xfrm>
            <a:off x="5816448" y="1750593"/>
            <a:ext cx="528253" cy="641026"/>
            <a:chOff x="5589671" y="1602475"/>
            <a:chExt cx="528253" cy="641026"/>
          </a:xfrm>
        </p:grpSpPr>
        <p:sp>
          <p:nvSpPr>
            <p:cNvPr id="160" name="円弧 159">
              <a:extLst>
                <a:ext uri="{FF2B5EF4-FFF2-40B4-BE49-F238E27FC236}">
                  <a16:creationId xmlns:a16="http://schemas.microsoft.com/office/drawing/2014/main" id="{12A2E2D2-0926-4753-83E2-762DC7741C77}"/>
                </a:ext>
              </a:extLst>
            </p:cNvPr>
            <p:cNvSpPr/>
            <p:nvPr/>
          </p:nvSpPr>
          <p:spPr>
            <a:xfrm rot="9468889" flipV="1">
              <a:off x="5593040" y="1970023"/>
              <a:ext cx="524884" cy="273478"/>
            </a:xfrm>
            <a:prstGeom prst="arc">
              <a:avLst>
                <a:gd name="adj1" fmla="val 14881983"/>
                <a:gd name="adj2" fmla="val 2063245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D3C890FB-EC6D-4A8B-806D-349C5783CB38}"/>
                </a:ext>
              </a:extLst>
            </p:cNvPr>
            <p:cNvGrpSpPr/>
            <p:nvPr/>
          </p:nvGrpSpPr>
          <p:grpSpPr>
            <a:xfrm>
              <a:off x="5589671" y="1602475"/>
              <a:ext cx="439923" cy="481653"/>
              <a:chOff x="5589671" y="1602475"/>
              <a:chExt cx="439923" cy="481653"/>
            </a:xfrm>
          </p:grpSpPr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5E9A8615-5AF9-4A29-8EF0-7A6EAF1E033F}"/>
                  </a:ext>
                </a:extLst>
              </p:cNvPr>
              <p:cNvGrpSpPr/>
              <p:nvPr/>
            </p:nvGrpSpPr>
            <p:grpSpPr>
              <a:xfrm>
                <a:off x="5589671" y="1681265"/>
                <a:ext cx="439923" cy="402863"/>
                <a:chOff x="5589671" y="1681265"/>
                <a:chExt cx="439923" cy="402863"/>
              </a:xfrm>
            </p:grpSpPr>
            <p:sp>
              <p:nvSpPr>
                <p:cNvPr id="3" name="円弧 2">
                  <a:extLst>
                    <a:ext uri="{FF2B5EF4-FFF2-40B4-BE49-F238E27FC236}">
                      <a16:creationId xmlns:a16="http://schemas.microsoft.com/office/drawing/2014/main" id="{EAC1ECF9-7DBA-47D1-B5A2-B5831394804D}"/>
                    </a:ext>
                  </a:extLst>
                </p:cNvPr>
                <p:cNvSpPr/>
                <p:nvPr/>
              </p:nvSpPr>
              <p:spPr>
                <a:xfrm rot="11017845">
                  <a:off x="5589671" y="1681265"/>
                  <a:ext cx="439923" cy="273478"/>
                </a:xfrm>
                <a:prstGeom prst="arc">
                  <a:avLst>
                    <a:gd name="adj1" fmla="val 14956168"/>
                    <a:gd name="adj2" fmla="val 21253605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" name="楕円 3">
                  <a:extLst>
                    <a:ext uri="{FF2B5EF4-FFF2-40B4-BE49-F238E27FC236}">
                      <a16:creationId xmlns:a16="http://schemas.microsoft.com/office/drawing/2014/main" id="{63963D4B-C53D-4B5C-984C-1DC166EB9A61}"/>
                    </a:ext>
                  </a:extLst>
                </p:cNvPr>
                <p:cNvSpPr/>
                <p:nvPr/>
              </p:nvSpPr>
              <p:spPr>
                <a:xfrm>
                  <a:off x="5627982" y="1904128"/>
                  <a:ext cx="45719" cy="180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66" name="円弧 165">
                <a:extLst>
                  <a:ext uri="{FF2B5EF4-FFF2-40B4-BE49-F238E27FC236}">
                    <a16:creationId xmlns:a16="http://schemas.microsoft.com/office/drawing/2014/main" id="{00B9D9BF-A79D-4547-9BFF-9C545F6D8752}"/>
                  </a:ext>
                </a:extLst>
              </p:cNvPr>
              <p:cNvSpPr/>
              <p:nvPr/>
            </p:nvSpPr>
            <p:spPr>
              <a:xfrm rot="14319879">
                <a:off x="5536536" y="1694051"/>
                <a:ext cx="416845" cy="233694"/>
              </a:xfrm>
              <a:prstGeom prst="arc">
                <a:avLst>
                  <a:gd name="adj1" fmla="val 14956168"/>
                  <a:gd name="adj2" fmla="val 1829809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7" name="円弧 166">
                <a:extLst>
                  <a:ext uri="{FF2B5EF4-FFF2-40B4-BE49-F238E27FC236}">
                    <a16:creationId xmlns:a16="http://schemas.microsoft.com/office/drawing/2014/main" id="{12A348C4-98CB-412C-8BAB-0B1D4CF58752}"/>
                  </a:ext>
                </a:extLst>
              </p:cNvPr>
              <p:cNvSpPr/>
              <p:nvPr/>
            </p:nvSpPr>
            <p:spPr>
              <a:xfrm rot="14319879">
                <a:off x="5576329" y="1716415"/>
                <a:ext cx="416845" cy="233694"/>
              </a:xfrm>
              <a:prstGeom prst="arc">
                <a:avLst>
                  <a:gd name="adj1" fmla="val 14956168"/>
                  <a:gd name="adj2" fmla="val 1829809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F73917BF-AF4E-4ECF-811B-B9679D477761}"/>
              </a:ext>
            </a:extLst>
          </p:cNvPr>
          <p:cNvCxnSpPr>
            <a:cxnSpLocks/>
          </p:cNvCxnSpPr>
          <p:nvPr/>
        </p:nvCxnSpPr>
        <p:spPr>
          <a:xfrm flipH="1">
            <a:off x="5421447" y="2142246"/>
            <a:ext cx="29738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C:\Users\kumakura\Downloads\logo_A-E.png">
            <a:extLst>
              <a:ext uri="{FF2B5EF4-FFF2-40B4-BE49-F238E27FC236}">
                <a16:creationId xmlns:a16="http://schemas.microsoft.com/office/drawing/2014/main" id="{145BD81E-AD64-4A0E-97D2-C369E067A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50" y="63552"/>
            <a:ext cx="718371" cy="57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61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フリーフォーム 33"/>
          <p:cNvSpPr/>
          <p:nvPr/>
        </p:nvSpPr>
        <p:spPr>
          <a:xfrm flipH="1">
            <a:off x="1162212" y="3195432"/>
            <a:ext cx="1169810" cy="1132264"/>
          </a:xfrm>
          <a:custGeom>
            <a:avLst/>
            <a:gdLst>
              <a:gd name="connsiteX0" fmla="*/ 0 w 32175450"/>
              <a:gd name="connsiteY0" fmla="*/ 3143250 h 27089100"/>
              <a:gd name="connsiteX1" fmla="*/ 19888200 w 32175450"/>
              <a:gd name="connsiteY1" fmla="*/ 3143250 h 27089100"/>
              <a:gd name="connsiteX2" fmla="*/ 19888200 w 32175450"/>
              <a:gd name="connsiteY2" fmla="*/ 914400 h 27089100"/>
              <a:gd name="connsiteX3" fmla="*/ 21374100 w 32175450"/>
              <a:gd name="connsiteY3" fmla="*/ 914400 h 27089100"/>
              <a:gd name="connsiteX4" fmla="*/ 21374100 w 32175450"/>
              <a:gd name="connsiteY4" fmla="*/ 0 h 27089100"/>
              <a:gd name="connsiteX5" fmla="*/ 26289000 w 32175450"/>
              <a:gd name="connsiteY5" fmla="*/ 0 h 27089100"/>
              <a:gd name="connsiteX6" fmla="*/ 26289000 w 32175450"/>
              <a:gd name="connsiteY6" fmla="*/ 914400 h 27089100"/>
              <a:gd name="connsiteX7" fmla="*/ 27832050 w 32175450"/>
              <a:gd name="connsiteY7" fmla="*/ 914400 h 27089100"/>
              <a:gd name="connsiteX8" fmla="*/ 27832050 w 32175450"/>
              <a:gd name="connsiteY8" fmla="*/ 3200400 h 27089100"/>
              <a:gd name="connsiteX9" fmla="*/ 32175450 w 32175450"/>
              <a:gd name="connsiteY9" fmla="*/ 3200400 h 27089100"/>
              <a:gd name="connsiteX10" fmla="*/ 32175450 w 32175450"/>
              <a:gd name="connsiteY10" fmla="*/ 6629400 h 27089100"/>
              <a:gd name="connsiteX11" fmla="*/ 27717750 w 32175450"/>
              <a:gd name="connsiteY11" fmla="*/ 6629400 h 27089100"/>
              <a:gd name="connsiteX12" fmla="*/ 27717750 w 32175450"/>
              <a:gd name="connsiteY12" fmla="*/ 7258050 h 27089100"/>
              <a:gd name="connsiteX13" fmla="*/ 25546050 w 32175450"/>
              <a:gd name="connsiteY13" fmla="*/ 7258050 h 27089100"/>
              <a:gd name="connsiteX14" fmla="*/ 25546050 w 32175450"/>
              <a:gd name="connsiteY14" fmla="*/ 10172700 h 27089100"/>
              <a:gd name="connsiteX15" fmla="*/ 27717750 w 32175450"/>
              <a:gd name="connsiteY15" fmla="*/ 10172700 h 27089100"/>
              <a:gd name="connsiteX16" fmla="*/ 27717750 w 32175450"/>
              <a:gd name="connsiteY16" fmla="*/ 13658850 h 27089100"/>
              <a:gd name="connsiteX17" fmla="*/ 25546050 w 32175450"/>
              <a:gd name="connsiteY17" fmla="*/ 13658850 h 27089100"/>
              <a:gd name="connsiteX18" fmla="*/ 25546050 w 32175450"/>
              <a:gd name="connsiteY18" fmla="*/ 15773400 h 27089100"/>
              <a:gd name="connsiteX19" fmla="*/ 25317450 w 32175450"/>
              <a:gd name="connsiteY19" fmla="*/ 16002000 h 27089100"/>
              <a:gd name="connsiteX20" fmla="*/ 25317450 w 32175450"/>
              <a:gd name="connsiteY20" fmla="*/ 18516600 h 27089100"/>
              <a:gd name="connsiteX21" fmla="*/ 27031950 w 32175450"/>
              <a:gd name="connsiteY21" fmla="*/ 18516600 h 27089100"/>
              <a:gd name="connsiteX22" fmla="*/ 27031950 w 32175450"/>
              <a:gd name="connsiteY22" fmla="*/ 19202400 h 27089100"/>
              <a:gd name="connsiteX23" fmla="*/ 30403800 w 32175450"/>
              <a:gd name="connsiteY23" fmla="*/ 19202400 h 27089100"/>
              <a:gd name="connsiteX24" fmla="*/ 30403800 w 32175450"/>
              <a:gd name="connsiteY24" fmla="*/ 20288250 h 27089100"/>
              <a:gd name="connsiteX25" fmla="*/ 27031950 w 32175450"/>
              <a:gd name="connsiteY25" fmla="*/ 20288250 h 27089100"/>
              <a:gd name="connsiteX26" fmla="*/ 27031950 w 32175450"/>
              <a:gd name="connsiteY26" fmla="*/ 20916900 h 27089100"/>
              <a:gd name="connsiteX27" fmla="*/ 25088850 w 32175450"/>
              <a:gd name="connsiteY27" fmla="*/ 20916900 h 27089100"/>
              <a:gd name="connsiteX28" fmla="*/ 25088850 w 32175450"/>
              <a:gd name="connsiteY28" fmla="*/ 26403300 h 27089100"/>
              <a:gd name="connsiteX29" fmla="*/ 24231600 w 32175450"/>
              <a:gd name="connsiteY29" fmla="*/ 26403300 h 27089100"/>
              <a:gd name="connsiteX30" fmla="*/ 24231600 w 32175450"/>
              <a:gd name="connsiteY30" fmla="*/ 27089100 h 27089100"/>
              <a:gd name="connsiteX31" fmla="*/ 23545800 w 32175450"/>
              <a:gd name="connsiteY31" fmla="*/ 27089100 h 27089100"/>
              <a:gd name="connsiteX32" fmla="*/ 23545800 w 32175450"/>
              <a:gd name="connsiteY32" fmla="*/ 26403300 h 27089100"/>
              <a:gd name="connsiteX33" fmla="*/ 22574250 w 32175450"/>
              <a:gd name="connsiteY33" fmla="*/ 26403300 h 27089100"/>
              <a:gd name="connsiteX34" fmla="*/ 22574250 w 32175450"/>
              <a:gd name="connsiteY34" fmla="*/ 20974050 h 27089100"/>
              <a:gd name="connsiteX35" fmla="*/ 20688300 w 32175450"/>
              <a:gd name="connsiteY35" fmla="*/ 20974050 h 27089100"/>
              <a:gd name="connsiteX36" fmla="*/ 20688300 w 32175450"/>
              <a:gd name="connsiteY36" fmla="*/ 18459450 h 27089100"/>
              <a:gd name="connsiteX37" fmla="*/ 22574250 w 32175450"/>
              <a:gd name="connsiteY37" fmla="*/ 18459450 h 27089100"/>
              <a:gd name="connsiteX38" fmla="*/ 22574250 w 32175450"/>
              <a:gd name="connsiteY38" fmla="*/ 15830550 h 27089100"/>
              <a:gd name="connsiteX39" fmla="*/ 22059900 w 32175450"/>
              <a:gd name="connsiteY39" fmla="*/ 15830550 h 27089100"/>
              <a:gd name="connsiteX40" fmla="*/ 22059900 w 32175450"/>
              <a:gd name="connsiteY40" fmla="*/ 13601700 h 27089100"/>
              <a:gd name="connsiteX41" fmla="*/ 17773650 w 32175450"/>
              <a:gd name="connsiteY41" fmla="*/ 13601700 h 27089100"/>
              <a:gd name="connsiteX42" fmla="*/ 17773650 w 32175450"/>
              <a:gd name="connsiteY42" fmla="*/ 25946100 h 27089100"/>
              <a:gd name="connsiteX43" fmla="*/ 14344650 w 32175450"/>
              <a:gd name="connsiteY43" fmla="*/ 25946100 h 27089100"/>
              <a:gd name="connsiteX44" fmla="*/ 14344650 w 32175450"/>
              <a:gd name="connsiteY44" fmla="*/ 13601700 h 27089100"/>
              <a:gd name="connsiteX45" fmla="*/ 12115800 w 32175450"/>
              <a:gd name="connsiteY45" fmla="*/ 13601700 h 27089100"/>
              <a:gd name="connsiteX46" fmla="*/ 12115800 w 32175450"/>
              <a:gd name="connsiteY46" fmla="*/ 10172700 h 27089100"/>
              <a:gd name="connsiteX47" fmla="*/ 22117050 w 32175450"/>
              <a:gd name="connsiteY47" fmla="*/ 10172700 h 27089100"/>
              <a:gd name="connsiteX48" fmla="*/ 22117050 w 32175450"/>
              <a:gd name="connsiteY48" fmla="*/ 7372350 h 27089100"/>
              <a:gd name="connsiteX49" fmla="*/ 19888200 w 32175450"/>
              <a:gd name="connsiteY49" fmla="*/ 7372350 h 27089100"/>
              <a:gd name="connsiteX50" fmla="*/ 19888200 w 32175450"/>
              <a:gd name="connsiteY50" fmla="*/ 6629400 h 27089100"/>
              <a:gd name="connsiteX51" fmla="*/ 0 w 32175450"/>
              <a:gd name="connsiteY51" fmla="*/ 6629400 h 27089100"/>
              <a:gd name="connsiteX52" fmla="*/ 0 w 32175450"/>
              <a:gd name="connsiteY52" fmla="*/ 3143250 h 27089100"/>
              <a:gd name="connsiteX0" fmla="*/ 0 w 32175450"/>
              <a:gd name="connsiteY0" fmla="*/ 3143250 h 27089100"/>
              <a:gd name="connsiteX1" fmla="*/ 19850100 w 32175450"/>
              <a:gd name="connsiteY1" fmla="*/ 3143250 h 27089100"/>
              <a:gd name="connsiteX2" fmla="*/ 19888200 w 32175450"/>
              <a:gd name="connsiteY2" fmla="*/ 914400 h 27089100"/>
              <a:gd name="connsiteX3" fmla="*/ 21374100 w 32175450"/>
              <a:gd name="connsiteY3" fmla="*/ 914400 h 27089100"/>
              <a:gd name="connsiteX4" fmla="*/ 21374100 w 32175450"/>
              <a:gd name="connsiteY4" fmla="*/ 0 h 27089100"/>
              <a:gd name="connsiteX5" fmla="*/ 26289000 w 32175450"/>
              <a:gd name="connsiteY5" fmla="*/ 0 h 27089100"/>
              <a:gd name="connsiteX6" fmla="*/ 26289000 w 32175450"/>
              <a:gd name="connsiteY6" fmla="*/ 914400 h 27089100"/>
              <a:gd name="connsiteX7" fmla="*/ 27832050 w 32175450"/>
              <a:gd name="connsiteY7" fmla="*/ 914400 h 27089100"/>
              <a:gd name="connsiteX8" fmla="*/ 27832050 w 32175450"/>
              <a:gd name="connsiteY8" fmla="*/ 3200400 h 27089100"/>
              <a:gd name="connsiteX9" fmla="*/ 32175450 w 32175450"/>
              <a:gd name="connsiteY9" fmla="*/ 3200400 h 27089100"/>
              <a:gd name="connsiteX10" fmla="*/ 32175450 w 32175450"/>
              <a:gd name="connsiteY10" fmla="*/ 6629400 h 27089100"/>
              <a:gd name="connsiteX11" fmla="*/ 27717750 w 32175450"/>
              <a:gd name="connsiteY11" fmla="*/ 6629400 h 27089100"/>
              <a:gd name="connsiteX12" fmla="*/ 27717750 w 32175450"/>
              <a:gd name="connsiteY12" fmla="*/ 7258050 h 27089100"/>
              <a:gd name="connsiteX13" fmla="*/ 25546050 w 32175450"/>
              <a:gd name="connsiteY13" fmla="*/ 7258050 h 27089100"/>
              <a:gd name="connsiteX14" fmla="*/ 25546050 w 32175450"/>
              <a:gd name="connsiteY14" fmla="*/ 10172700 h 27089100"/>
              <a:gd name="connsiteX15" fmla="*/ 27717750 w 32175450"/>
              <a:gd name="connsiteY15" fmla="*/ 10172700 h 27089100"/>
              <a:gd name="connsiteX16" fmla="*/ 27717750 w 32175450"/>
              <a:gd name="connsiteY16" fmla="*/ 13658850 h 27089100"/>
              <a:gd name="connsiteX17" fmla="*/ 25546050 w 32175450"/>
              <a:gd name="connsiteY17" fmla="*/ 13658850 h 27089100"/>
              <a:gd name="connsiteX18" fmla="*/ 25546050 w 32175450"/>
              <a:gd name="connsiteY18" fmla="*/ 15773400 h 27089100"/>
              <a:gd name="connsiteX19" fmla="*/ 25317450 w 32175450"/>
              <a:gd name="connsiteY19" fmla="*/ 16002000 h 27089100"/>
              <a:gd name="connsiteX20" fmla="*/ 25317450 w 32175450"/>
              <a:gd name="connsiteY20" fmla="*/ 18516600 h 27089100"/>
              <a:gd name="connsiteX21" fmla="*/ 27031950 w 32175450"/>
              <a:gd name="connsiteY21" fmla="*/ 18516600 h 27089100"/>
              <a:gd name="connsiteX22" fmla="*/ 27031950 w 32175450"/>
              <a:gd name="connsiteY22" fmla="*/ 19202400 h 27089100"/>
              <a:gd name="connsiteX23" fmla="*/ 30403800 w 32175450"/>
              <a:gd name="connsiteY23" fmla="*/ 19202400 h 27089100"/>
              <a:gd name="connsiteX24" fmla="*/ 30403800 w 32175450"/>
              <a:gd name="connsiteY24" fmla="*/ 20288250 h 27089100"/>
              <a:gd name="connsiteX25" fmla="*/ 27031950 w 32175450"/>
              <a:gd name="connsiteY25" fmla="*/ 20288250 h 27089100"/>
              <a:gd name="connsiteX26" fmla="*/ 27031950 w 32175450"/>
              <a:gd name="connsiteY26" fmla="*/ 20916900 h 27089100"/>
              <a:gd name="connsiteX27" fmla="*/ 25088850 w 32175450"/>
              <a:gd name="connsiteY27" fmla="*/ 20916900 h 27089100"/>
              <a:gd name="connsiteX28" fmla="*/ 25088850 w 32175450"/>
              <a:gd name="connsiteY28" fmla="*/ 26403300 h 27089100"/>
              <a:gd name="connsiteX29" fmla="*/ 24231600 w 32175450"/>
              <a:gd name="connsiteY29" fmla="*/ 26403300 h 27089100"/>
              <a:gd name="connsiteX30" fmla="*/ 24231600 w 32175450"/>
              <a:gd name="connsiteY30" fmla="*/ 27089100 h 27089100"/>
              <a:gd name="connsiteX31" fmla="*/ 23545800 w 32175450"/>
              <a:gd name="connsiteY31" fmla="*/ 27089100 h 27089100"/>
              <a:gd name="connsiteX32" fmla="*/ 23545800 w 32175450"/>
              <a:gd name="connsiteY32" fmla="*/ 26403300 h 27089100"/>
              <a:gd name="connsiteX33" fmla="*/ 22574250 w 32175450"/>
              <a:gd name="connsiteY33" fmla="*/ 26403300 h 27089100"/>
              <a:gd name="connsiteX34" fmla="*/ 22574250 w 32175450"/>
              <a:gd name="connsiteY34" fmla="*/ 20974050 h 27089100"/>
              <a:gd name="connsiteX35" fmla="*/ 20688300 w 32175450"/>
              <a:gd name="connsiteY35" fmla="*/ 20974050 h 27089100"/>
              <a:gd name="connsiteX36" fmla="*/ 20688300 w 32175450"/>
              <a:gd name="connsiteY36" fmla="*/ 18459450 h 27089100"/>
              <a:gd name="connsiteX37" fmla="*/ 22574250 w 32175450"/>
              <a:gd name="connsiteY37" fmla="*/ 18459450 h 27089100"/>
              <a:gd name="connsiteX38" fmla="*/ 22574250 w 32175450"/>
              <a:gd name="connsiteY38" fmla="*/ 15830550 h 27089100"/>
              <a:gd name="connsiteX39" fmla="*/ 22059900 w 32175450"/>
              <a:gd name="connsiteY39" fmla="*/ 15830550 h 27089100"/>
              <a:gd name="connsiteX40" fmla="*/ 22059900 w 32175450"/>
              <a:gd name="connsiteY40" fmla="*/ 13601700 h 27089100"/>
              <a:gd name="connsiteX41" fmla="*/ 17773650 w 32175450"/>
              <a:gd name="connsiteY41" fmla="*/ 13601700 h 27089100"/>
              <a:gd name="connsiteX42" fmla="*/ 17773650 w 32175450"/>
              <a:gd name="connsiteY42" fmla="*/ 25946100 h 27089100"/>
              <a:gd name="connsiteX43" fmla="*/ 14344650 w 32175450"/>
              <a:gd name="connsiteY43" fmla="*/ 25946100 h 27089100"/>
              <a:gd name="connsiteX44" fmla="*/ 14344650 w 32175450"/>
              <a:gd name="connsiteY44" fmla="*/ 13601700 h 27089100"/>
              <a:gd name="connsiteX45" fmla="*/ 12115800 w 32175450"/>
              <a:gd name="connsiteY45" fmla="*/ 13601700 h 27089100"/>
              <a:gd name="connsiteX46" fmla="*/ 12115800 w 32175450"/>
              <a:gd name="connsiteY46" fmla="*/ 10172700 h 27089100"/>
              <a:gd name="connsiteX47" fmla="*/ 22117050 w 32175450"/>
              <a:gd name="connsiteY47" fmla="*/ 10172700 h 27089100"/>
              <a:gd name="connsiteX48" fmla="*/ 22117050 w 32175450"/>
              <a:gd name="connsiteY48" fmla="*/ 7372350 h 27089100"/>
              <a:gd name="connsiteX49" fmla="*/ 19888200 w 32175450"/>
              <a:gd name="connsiteY49" fmla="*/ 7372350 h 27089100"/>
              <a:gd name="connsiteX50" fmla="*/ 19888200 w 32175450"/>
              <a:gd name="connsiteY50" fmla="*/ 6629400 h 27089100"/>
              <a:gd name="connsiteX51" fmla="*/ 0 w 32175450"/>
              <a:gd name="connsiteY51" fmla="*/ 6629400 h 27089100"/>
              <a:gd name="connsiteX52" fmla="*/ 0 w 32175450"/>
              <a:gd name="connsiteY52" fmla="*/ 3143250 h 27089100"/>
              <a:gd name="connsiteX0" fmla="*/ 0 w 32175450"/>
              <a:gd name="connsiteY0" fmla="*/ 3143250 h 27089100"/>
              <a:gd name="connsiteX1" fmla="*/ 19850100 w 32175450"/>
              <a:gd name="connsiteY1" fmla="*/ 3143250 h 27089100"/>
              <a:gd name="connsiteX2" fmla="*/ 19850100 w 32175450"/>
              <a:gd name="connsiteY2" fmla="*/ 863600 h 27089100"/>
              <a:gd name="connsiteX3" fmla="*/ 21374100 w 32175450"/>
              <a:gd name="connsiteY3" fmla="*/ 914400 h 27089100"/>
              <a:gd name="connsiteX4" fmla="*/ 21374100 w 32175450"/>
              <a:gd name="connsiteY4" fmla="*/ 0 h 27089100"/>
              <a:gd name="connsiteX5" fmla="*/ 26289000 w 32175450"/>
              <a:gd name="connsiteY5" fmla="*/ 0 h 27089100"/>
              <a:gd name="connsiteX6" fmla="*/ 26289000 w 32175450"/>
              <a:gd name="connsiteY6" fmla="*/ 914400 h 27089100"/>
              <a:gd name="connsiteX7" fmla="*/ 27832050 w 32175450"/>
              <a:gd name="connsiteY7" fmla="*/ 914400 h 27089100"/>
              <a:gd name="connsiteX8" fmla="*/ 27832050 w 32175450"/>
              <a:gd name="connsiteY8" fmla="*/ 3200400 h 27089100"/>
              <a:gd name="connsiteX9" fmla="*/ 32175450 w 32175450"/>
              <a:gd name="connsiteY9" fmla="*/ 3200400 h 27089100"/>
              <a:gd name="connsiteX10" fmla="*/ 32175450 w 32175450"/>
              <a:gd name="connsiteY10" fmla="*/ 6629400 h 27089100"/>
              <a:gd name="connsiteX11" fmla="*/ 27717750 w 32175450"/>
              <a:gd name="connsiteY11" fmla="*/ 6629400 h 27089100"/>
              <a:gd name="connsiteX12" fmla="*/ 27717750 w 32175450"/>
              <a:gd name="connsiteY12" fmla="*/ 7258050 h 27089100"/>
              <a:gd name="connsiteX13" fmla="*/ 25546050 w 32175450"/>
              <a:gd name="connsiteY13" fmla="*/ 7258050 h 27089100"/>
              <a:gd name="connsiteX14" fmla="*/ 25546050 w 32175450"/>
              <a:gd name="connsiteY14" fmla="*/ 10172700 h 27089100"/>
              <a:gd name="connsiteX15" fmla="*/ 27717750 w 32175450"/>
              <a:gd name="connsiteY15" fmla="*/ 10172700 h 27089100"/>
              <a:gd name="connsiteX16" fmla="*/ 27717750 w 32175450"/>
              <a:gd name="connsiteY16" fmla="*/ 13658850 h 27089100"/>
              <a:gd name="connsiteX17" fmla="*/ 25546050 w 32175450"/>
              <a:gd name="connsiteY17" fmla="*/ 13658850 h 27089100"/>
              <a:gd name="connsiteX18" fmla="*/ 25546050 w 32175450"/>
              <a:gd name="connsiteY18" fmla="*/ 15773400 h 27089100"/>
              <a:gd name="connsiteX19" fmla="*/ 25317450 w 32175450"/>
              <a:gd name="connsiteY19" fmla="*/ 16002000 h 27089100"/>
              <a:gd name="connsiteX20" fmla="*/ 25317450 w 32175450"/>
              <a:gd name="connsiteY20" fmla="*/ 18516600 h 27089100"/>
              <a:gd name="connsiteX21" fmla="*/ 27031950 w 32175450"/>
              <a:gd name="connsiteY21" fmla="*/ 18516600 h 27089100"/>
              <a:gd name="connsiteX22" fmla="*/ 27031950 w 32175450"/>
              <a:gd name="connsiteY22" fmla="*/ 19202400 h 27089100"/>
              <a:gd name="connsiteX23" fmla="*/ 30403800 w 32175450"/>
              <a:gd name="connsiteY23" fmla="*/ 19202400 h 27089100"/>
              <a:gd name="connsiteX24" fmla="*/ 30403800 w 32175450"/>
              <a:gd name="connsiteY24" fmla="*/ 20288250 h 27089100"/>
              <a:gd name="connsiteX25" fmla="*/ 27031950 w 32175450"/>
              <a:gd name="connsiteY25" fmla="*/ 20288250 h 27089100"/>
              <a:gd name="connsiteX26" fmla="*/ 27031950 w 32175450"/>
              <a:gd name="connsiteY26" fmla="*/ 20916900 h 27089100"/>
              <a:gd name="connsiteX27" fmla="*/ 25088850 w 32175450"/>
              <a:gd name="connsiteY27" fmla="*/ 20916900 h 27089100"/>
              <a:gd name="connsiteX28" fmla="*/ 25088850 w 32175450"/>
              <a:gd name="connsiteY28" fmla="*/ 26403300 h 27089100"/>
              <a:gd name="connsiteX29" fmla="*/ 24231600 w 32175450"/>
              <a:gd name="connsiteY29" fmla="*/ 26403300 h 27089100"/>
              <a:gd name="connsiteX30" fmla="*/ 24231600 w 32175450"/>
              <a:gd name="connsiteY30" fmla="*/ 27089100 h 27089100"/>
              <a:gd name="connsiteX31" fmla="*/ 23545800 w 32175450"/>
              <a:gd name="connsiteY31" fmla="*/ 27089100 h 27089100"/>
              <a:gd name="connsiteX32" fmla="*/ 23545800 w 32175450"/>
              <a:gd name="connsiteY32" fmla="*/ 26403300 h 27089100"/>
              <a:gd name="connsiteX33" fmla="*/ 22574250 w 32175450"/>
              <a:gd name="connsiteY33" fmla="*/ 26403300 h 27089100"/>
              <a:gd name="connsiteX34" fmla="*/ 22574250 w 32175450"/>
              <a:gd name="connsiteY34" fmla="*/ 20974050 h 27089100"/>
              <a:gd name="connsiteX35" fmla="*/ 20688300 w 32175450"/>
              <a:gd name="connsiteY35" fmla="*/ 20974050 h 27089100"/>
              <a:gd name="connsiteX36" fmla="*/ 20688300 w 32175450"/>
              <a:gd name="connsiteY36" fmla="*/ 18459450 h 27089100"/>
              <a:gd name="connsiteX37" fmla="*/ 22574250 w 32175450"/>
              <a:gd name="connsiteY37" fmla="*/ 18459450 h 27089100"/>
              <a:gd name="connsiteX38" fmla="*/ 22574250 w 32175450"/>
              <a:gd name="connsiteY38" fmla="*/ 15830550 h 27089100"/>
              <a:gd name="connsiteX39" fmla="*/ 22059900 w 32175450"/>
              <a:gd name="connsiteY39" fmla="*/ 15830550 h 27089100"/>
              <a:gd name="connsiteX40" fmla="*/ 22059900 w 32175450"/>
              <a:gd name="connsiteY40" fmla="*/ 13601700 h 27089100"/>
              <a:gd name="connsiteX41" fmla="*/ 17773650 w 32175450"/>
              <a:gd name="connsiteY41" fmla="*/ 13601700 h 27089100"/>
              <a:gd name="connsiteX42" fmla="*/ 17773650 w 32175450"/>
              <a:gd name="connsiteY42" fmla="*/ 25946100 h 27089100"/>
              <a:gd name="connsiteX43" fmla="*/ 14344650 w 32175450"/>
              <a:gd name="connsiteY43" fmla="*/ 25946100 h 27089100"/>
              <a:gd name="connsiteX44" fmla="*/ 14344650 w 32175450"/>
              <a:gd name="connsiteY44" fmla="*/ 13601700 h 27089100"/>
              <a:gd name="connsiteX45" fmla="*/ 12115800 w 32175450"/>
              <a:gd name="connsiteY45" fmla="*/ 13601700 h 27089100"/>
              <a:gd name="connsiteX46" fmla="*/ 12115800 w 32175450"/>
              <a:gd name="connsiteY46" fmla="*/ 10172700 h 27089100"/>
              <a:gd name="connsiteX47" fmla="*/ 22117050 w 32175450"/>
              <a:gd name="connsiteY47" fmla="*/ 10172700 h 27089100"/>
              <a:gd name="connsiteX48" fmla="*/ 22117050 w 32175450"/>
              <a:gd name="connsiteY48" fmla="*/ 7372350 h 27089100"/>
              <a:gd name="connsiteX49" fmla="*/ 19888200 w 32175450"/>
              <a:gd name="connsiteY49" fmla="*/ 7372350 h 27089100"/>
              <a:gd name="connsiteX50" fmla="*/ 19888200 w 32175450"/>
              <a:gd name="connsiteY50" fmla="*/ 6629400 h 27089100"/>
              <a:gd name="connsiteX51" fmla="*/ 0 w 32175450"/>
              <a:gd name="connsiteY51" fmla="*/ 6629400 h 27089100"/>
              <a:gd name="connsiteX52" fmla="*/ 0 w 32175450"/>
              <a:gd name="connsiteY52" fmla="*/ 3143250 h 27089100"/>
              <a:gd name="connsiteX0" fmla="*/ 0 w 32175450"/>
              <a:gd name="connsiteY0" fmla="*/ 3143250 h 27089100"/>
              <a:gd name="connsiteX1" fmla="*/ 19850100 w 32175450"/>
              <a:gd name="connsiteY1" fmla="*/ 3143250 h 27089100"/>
              <a:gd name="connsiteX2" fmla="*/ 19850100 w 32175450"/>
              <a:gd name="connsiteY2" fmla="*/ 863600 h 27089100"/>
              <a:gd name="connsiteX3" fmla="*/ 21386800 w 32175450"/>
              <a:gd name="connsiteY3" fmla="*/ 850900 h 27089100"/>
              <a:gd name="connsiteX4" fmla="*/ 21374100 w 32175450"/>
              <a:gd name="connsiteY4" fmla="*/ 0 h 27089100"/>
              <a:gd name="connsiteX5" fmla="*/ 26289000 w 32175450"/>
              <a:gd name="connsiteY5" fmla="*/ 0 h 27089100"/>
              <a:gd name="connsiteX6" fmla="*/ 26289000 w 32175450"/>
              <a:gd name="connsiteY6" fmla="*/ 914400 h 27089100"/>
              <a:gd name="connsiteX7" fmla="*/ 27832050 w 32175450"/>
              <a:gd name="connsiteY7" fmla="*/ 914400 h 27089100"/>
              <a:gd name="connsiteX8" fmla="*/ 27832050 w 32175450"/>
              <a:gd name="connsiteY8" fmla="*/ 3200400 h 27089100"/>
              <a:gd name="connsiteX9" fmla="*/ 32175450 w 32175450"/>
              <a:gd name="connsiteY9" fmla="*/ 3200400 h 27089100"/>
              <a:gd name="connsiteX10" fmla="*/ 32175450 w 32175450"/>
              <a:gd name="connsiteY10" fmla="*/ 6629400 h 27089100"/>
              <a:gd name="connsiteX11" fmla="*/ 27717750 w 32175450"/>
              <a:gd name="connsiteY11" fmla="*/ 6629400 h 27089100"/>
              <a:gd name="connsiteX12" fmla="*/ 27717750 w 32175450"/>
              <a:gd name="connsiteY12" fmla="*/ 7258050 h 27089100"/>
              <a:gd name="connsiteX13" fmla="*/ 25546050 w 32175450"/>
              <a:gd name="connsiteY13" fmla="*/ 7258050 h 27089100"/>
              <a:gd name="connsiteX14" fmla="*/ 25546050 w 32175450"/>
              <a:gd name="connsiteY14" fmla="*/ 10172700 h 27089100"/>
              <a:gd name="connsiteX15" fmla="*/ 27717750 w 32175450"/>
              <a:gd name="connsiteY15" fmla="*/ 10172700 h 27089100"/>
              <a:gd name="connsiteX16" fmla="*/ 27717750 w 32175450"/>
              <a:gd name="connsiteY16" fmla="*/ 13658850 h 27089100"/>
              <a:gd name="connsiteX17" fmla="*/ 25546050 w 32175450"/>
              <a:gd name="connsiteY17" fmla="*/ 13658850 h 27089100"/>
              <a:gd name="connsiteX18" fmla="*/ 25546050 w 32175450"/>
              <a:gd name="connsiteY18" fmla="*/ 15773400 h 27089100"/>
              <a:gd name="connsiteX19" fmla="*/ 25317450 w 32175450"/>
              <a:gd name="connsiteY19" fmla="*/ 16002000 h 27089100"/>
              <a:gd name="connsiteX20" fmla="*/ 25317450 w 32175450"/>
              <a:gd name="connsiteY20" fmla="*/ 18516600 h 27089100"/>
              <a:gd name="connsiteX21" fmla="*/ 27031950 w 32175450"/>
              <a:gd name="connsiteY21" fmla="*/ 18516600 h 27089100"/>
              <a:gd name="connsiteX22" fmla="*/ 27031950 w 32175450"/>
              <a:gd name="connsiteY22" fmla="*/ 19202400 h 27089100"/>
              <a:gd name="connsiteX23" fmla="*/ 30403800 w 32175450"/>
              <a:gd name="connsiteY23" fmla="*/ 19202400 h 27089100"/>
              <a:gd name="connsiteX24" fmla="*/ 30403800 w 32175450"/>
              <a:gd name="connsiteY24" fmla="*/ 20288250 h 27089100"/>
              <a:gd name="connsiteX25" fmla="*/ 27031950 w 32175450"/>
              <a:gd name="connsiteY25" fmla="*/ 20288250 h 27089100"/>
              <a:gd name="connsiteX26" fmla="*/ 27031950 w 32175450"/>
              <a:gd name="connsiteY26" fmla="*/ 20916900 h 27089100"/>
              <a:gd name="connsiteX27" fmla="*/ 25088850 w 32175450"/>
              <a:gd name="connsiteY27" fmla="*/ 20916900 h 27089100"/>
              <a:gd name="connsiteX28" fmla="*/ 25088850 w 32175450"/>
              <a:gd name="connsiteY28" fmla="*/ 26403300 h 27089100"/>
              <a:gd name="connsiteX29" fmla="*/ 24231600 w 32175450"/>
              <a:gd name="connsiteY29" fmla="*/ 26403300 h 27089100"/>
              <a:gd name="connsiteX30" fmla="*/ 24231600 w 32175450"/>
              <a:gd name="connsiteY30" fmla="*/ 27089100 h 27089100"/>
              <a:gd name="connsiteX31" fmla="*/ 23545800 w 32175450"/>
              <a:gd name="connsiteY31" fmla="*/ 27089100 h 27089100"/>
              <a:gd name="connsiteX32" fmla="*/ 23545800 w 32175450"/>
              <a:gd name="connsiteY32" fmla="*/ 26403300 h 27089100"/>
              <a:gd name="connsiteX33" fmla="*/ 22574250 w 32175450"/>
              <a:gd name="connsiteY33" fmla="*/ 26403300 h 27089100"/>
              <a:gd name="connsiteX34" fmla="*/ 22574250 w 32175450"/>
              <a:gd name="connsiteY34" fmla="*/ 20974050 h 27089100"/>
              <a:gd name="connsiteX35" fmla="*/ 20688300 w 32175450"/>
              <a:gd name="connsiteY35" fmla="*/ 20974050 h 27089100"/>
              <a:gd name="connsiteX36" fmla="*/ 20688300 w 32175450"/>
              <a:gd name="connsiteY36" fmla="*/ 18459450 h 27089100"/>
              <a:gd name="connsiteX37" fmla="*/ 22574250 w 32175450"/>
              <a:gd name="connsiteY37" fmla="*/ 18459450 h 27089100"/>
              <a:gd name="connsiteX38" fmla="*/ 22574250 w 32175450"/>
              <a:gd name="connsiteY38" fmla="*/ 15830550 h 27089100"/>
              <a:gd name="connsiteX39" fmla="*/ 22059900 w 32175450"/>
              <a:gd name="connsiteY39" fmla="*/ 15830550 h 27089100"/>
              <a:gd name="connsiteX40" fmla="*/ 22059900 w 32175450"/>
              <a:gd name="connsiteY40" fmla="*/ 13601700 h 27089100"/>
              <a:gd name="connsiteX41" fmla="*/ 17773650 w 32175450"/>
              <a:gd name="connsiteY41" fmla="*/ 13601700 h 27089100"/>
              <a:gd name="connsiteX42" fmla="*/ 17773650 w 32175450"/>
              <a:gd name="connsiteY42" fmla="*/ 25946100 h 27089100"/>
              <a:gd name="connsiteX43" fmla="*/ 14344650 w 32175450"/>
              <a:gd name="connsiteY43" fmla="*/ 25946100 h 27089100"/>
              <a:gd name="connsiteX44" fmla="*/ 14344650 w 32175450"/>
              <a:gd name="connsiteY44" fmla="*/ 13601700 h 27089100"/>
              <a:gd name="connsiteX45" fmla="*/ 12115800 w 32175450"/>
              <a:gd name="connsiteY45" fmla="*/ 13601700 h 27089100"/>
              <a:gd name="connsiteX46" fmla="*/ 12115800 w 32175450"/>
              <a:gd name="connsiteY46" fmla="*/ 10172700 h 27089100"/>
              <a:gd name="connsiteX47" fmla="*/ 22117050 w 32175450"/>
              <a:gd name="connsiteY47" fmla="*/ 10172700 h 27089100"/>
              <a:gd name="connsiteX48" fmla="*/ 22117050 w 32175450"/>
              <a:gd name="connsiteY48" fmla="*/ 7372350 h 27089100"/>
              <a:gd name="connsiteX49" fmla="*/ 19888200 w 32175450"/>
              <a:gd name="connsiteY49" fmla="*/ 7372350 h 27089100"/>
              <a:gd name="connsiteX50" fmla="*/ 19888200 w 32175450"/>
              <a:gd name="connsiteY50" fmla="*/ 6629400 h 27089100"/>
              <a:gd name="connsiteX51" fmla="*/ 0 w 32175450"/>
              <a:gd name="connsiteY51" fmla="*/ 6629400 h 27089100"/>
              <a:gd name="connsiteX52" fmla="*/ 0 w 32175450"/>
              <a:gd name="connsiteY52" fmla="*/ 3143250 h 270891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289000 w 32175450"/>
              <a:gd name="connsiteY5" fmla="*/ 25400 h 27114500"/>
              <a:gd name="connsiteX6" fmla="*/ 26289000 w 32175450"/>
              <a:gd name="connsiteY6" fmla="*/ 939800 h 27114500"/>
              <a:gd name="connsiteX7" fmla="*/ 27832050 w 32175450"/>
              <a:gd name="connsiteY7" fmla="*/ 939800 h 27114500"/>
              <a:gd name="connsiteX8" fmla="*/ 27832050 w 32175450"/>
              <a:gd name="connsiteY8" fmla="*/ 32258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939800 h 27114500"/>
              <a:gd name="connsiteX7" fmla="*/ 27832050 w 32175450"/>
              <a:gd name="connsiteY7" fmla="*/ 939800 h 27114500"/>
              <a:gd name="connsiteX8" fmla="*/ 27832050 w 32175450"/>
              <a:gd name="connsiteY8" fmla="*/ 32258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876300 h 27114500"/>
              <a:gd name="connsiteX7" fmla="*/ 27832050 w 32175450"/>
              <a:gd name="connsiteY7" fmla="*/ 939800 h 27114500"/>
              <a:gd name="connsiteX8" fmla="*/ 27832050 w 32175450"/>
              <a:gd name="connsiteY8" fmla="*/ 32258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876300 h 27114500"/>
              <a:gd name="connsiteX7" fmla="*/ 27819350 w 32175450"/>
              <a:gd name="connsiteY7" fmla="*/ 914400 h 27114500"/>
              <a:gd name="connsiteX8" fmla="*/ 27832050 w 32175450"/>
              <a:gd name="connsiteY8" fmla="*/ 32258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876300 h 27114500"/>
              <a:gd name="connsiteX7" fmla="*/ 27832050 w 32175450"/>
              <a:gd name="connsiteY7" fmla="*/ 901700 h 27114500"/>
              <a:gd name="connsiteX8" fmla="*/ 27832050 w 32175450"/>
              <a:gd name="connsiteY8" fmla="*/ 32258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876300 h 27114500"/>
              <a:gd name="connsiteX7" fmla="*/ 27832050 w 32175450"/>
              <a:gd name="connsiteY7" fmla="*/ 901700 h 27114500"/>
              <a:gd name="connsiteX8" fmla="*/ 27832050 w 32175450"/>
              <a:gd name="connsiteY8" fmla="*/ 3200400 h 27114500"/>
              <a:gd name="connsiteX9" fmla="*/ 32175450 w 32175450"/>
              <a:gd name="connsiteY9" fmla="*/ 32258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75450"/>
              <a:gd name="connsiteY0" fmla="*/ 3168650 h 27114500"/>
              <a:gd name="connsiteX1" fmla="*/ 19850100 w 32175450"/>
              <a:gd name="connsiteY1" fmla="*/ 3168650 h 27114500"/>
              <a:gd name="connsiteX2" fmla="*/ 19850100 w 32175450"/>
              <a:gd name="connsiteY2" fmla="*/ 889000 h 27114500"/>
              <a:gd name="connsiteX3" fmla="*/ 21386800 w 32175450"/>
              <a:gd name="connsiteY3" fmla="*/ 876300 h 27114500"/>
              <a:gd name="connsiteX4" fmla="*/ 21374100 w 32175450"/>
              <a:gd name="connsiteY4" fmla="*/ 0 h 27114500"/>
              <a:gd name="connsiteX5" fmla="*/ 26301700 w 32175450"/>
              <a:gd name="connsiteY5" fmla="*/ 0 h 27114500"/>
              <a:gd name="connsiteX6" fmla="*/ 26289000 w 32175450"/>
              <a:gd name="connsiteY6" fmla="*/ 876300 h 27114500"/>
              <a:gd name="connsiteX7" fmla="*/ 27832050 w 32175450"/>
              <a:gd name="connsiteY7" fmla="*/ 901700 h 27114500"/>
              <a:gd name="connsiteX8" fmla="*/ 27832050 w 32175450"/>
              <a:gd name="connsiteY8" fmla="*/ 3200400 h 27114500"/>
              <a:gd name="connsiteX9" fmla="*/ 32111950 w 32175450"/>
              <a:gd name="connsiteY9" fmla="*/ 3200400 h 27114500"/>
              <a:gd name="connsiteX10" fmla="*/ 32175450 w 32175450"/>
              <a:gd name="connsiteY10" fmla="*/ 6654800 h 27114500"/>
              <a:gd name="connsiteX11" fmla="*/ 27717750 w 32175450"/>
              <a:gd name="connsiteY11" fmla="*/ 6654800 h 27114500"/>
              <a:gd name="connsiteX12" fmla="*/ 27717750 w 32175450"/>
              <a:gd name="connsiteY12" fmla="*/ 7283450 h 27114500"/>
              <a:gd name="connsiteX13" fmla="*/ 25546050 w 32175450"/>
              <a:gd name="connsiteY13" fmla="*/ 7283450 h 27114500"/>
              <a:gd name="connsiteX14" fmla="*/ 25546050 w 32175450"/>
              <a:gd name="connsiteY14" fmla="*/ 10198100 h 27114500"/>
              <a:gd name="connsiteX15" fmla="*/ 27717750 w 32175450"/>
              <a:gd name="connsiteY15" fmla="*/ 10198100 h 27114500"/>
              <a:gd name="connsiteX16" fmla="*/ 27717750 w 32175450"/>
              <a:gd name="connsiteY16" fmla="*/ 13684250 h 27114500"/>
              <a:gd name="connsiteX17" fmla="*/ 25546050 w 32175450"/>
              <a:gd name="connsiteY17" fmla="*/ 13684250 h 27114500"/>
              <a:gd name="connsiteX18" fmla="*/ 25546050 w 32175450"/>
              <a:gd name="connsiteY18" fmla="*/ 15798800 h 27114500"/>
              <a:gd name="connsiteX19" fmla="*/ 25317450 w 32175450"/>
              <a:gd name="connsiteY19" fmla="*/ 16027400 h 27114500"/>
              <a:gd name="connsiteX20" fmla="*/ 25317450 w 32175450"/>
              <a:gd name="connsiteY20" fmla="*/ 18542000 h 27114500"/>
              <a:gd name="connsiteX21" fmla="*/ 27031950 w 32175450"/>
              <a:gd name="connsiteY21" fmla="*/ 18542000 h 27114500"/>
              <a:gd name="connsiteX22" fmla="*/ 27031950 w 32175450"/>
              <a:gd name="connsiteY22" fmla="*/ 19227800 h 27114500"/>
              <a:gd name="connsiteX23" fmla="*/ 30403800 w 32175450"/>
              <a:gd name="connsiteY23" fmla="*/ 19227800 h 27114500"/>
              <a:gd name="connsiteX24" fmla="*/ 30403800 w 32175450"/>
              <a:gd name="connsiteY24" fmla="*/ 20313650 h 27114500"/>
              <a:gd name="connsiteX25" fmla="*/ 27031950 w 32175450"/>
              <a:gd name="connsiteY25" fmla="*/ 20313650 h 27114500"/>
              <a:gd name="connsiteX26" fmla="*/ 27031950 w 32175450"/>
              <a:gd name="connsiteY26" fmla="*/ 20942300 h 27114500"/>
              <a:gd name="connsiteX27" fmla="*/ 25088850 w 32175450"/>
              <a:gd name="connsiteY27" fmla="*/ 20942300 h 27114500"/>
              <a:gd name="connsiteX28" fmla="*/ 25088850 w 32175450"/>
              <a:gd name="connsiteY28" fmla="*/ 26428700 h 27114500"/>
              <a:gd name="connsiteX29" fmla="*/ 24231600 w 32175450"/>
              <a:gd name="connsiteY29" fmla="*/ 26428700 h 27114500"/>
              <a:gd name="connsiteX30" fmla="*/ 24231600 w 32175450"/>
              <a:gd name="connsiteY30" fmla="*/ 27114500 h 27114500"/>
              <a:gd name="connsiteX31" fmla="*/ 23545800 w 32175450"/>
              <a:gd name="connsiteY31" fmla="*/ 27114500 h 27114500"/>
              <a:gd name="connsiteX32" fmla="*/ 23545800 w 32175450"/>
              <a:gd name="connsiteY32" fmla="*/ 26428700 h 27114500"/>
              <a:gd name="connsiteX33" fmla="*/ 22574250 w 32175450"/>
              <a:gd name="connsiteY33" fmla="*/ 26428700 h 27114500"/>
              <a:gd name="connsiteX34" fmla="*/ 22574250 w 32175450"/>
              <a:gd name="connsiteY34" fmla="*/ 20999450 h 27114500"/>
              <a:gd name="connsiteX35" fmla="*/ 20688300 w 32175450"/>
              <a:gd name="connsiteY35" fmla="*/ 20999450 h 27114500"/>
              <a:gd name="connsiteX36" fmla="*/ 20688300 w 32175450"/>
              <a:gd name="connsiteY36" fmla="*/ 18484850 h 27114500"/>
              <a:gd name="connsiteX37" fmla="*/ 22574250 w 32175450"/>
              <a:gd name="connsiteY37" fmla="*/ 18484850 h 27114500"/>
              <a:gd name="connsiteX38" fmla="*/ 22574250 w 32175450"/>
              <a:gd name="connsiteY38" fmla="*/ 15855950 h 27114500"/>
              <a:gd name="connsiteX39" fmla="*/ 22059900 w 32175450"/>
              <a:gd name="connsiteY39" fmla="*/ 15855950 h 27114500"/>
              <a:gd name="connsiteX40" fmla="*/ 22059900 w 32175450"/>
              <a:gd name="connsiteY40" fmla="*/ 13627100 h 27114500"/>
              <a:gd name="connsiteX41" fmla="*/ 17773650 w 32175450"/>
              <a:gd name="connsiteY41" fmla="*/ 13627100 h 27114500"/>
              <a:gd name="connsiteX42" fmla="*/ 17773650 w 32175450"/>
              <a:gd name="connsiteY42" fmla="*/ 25971500 h 27114500"/>
              <a:gd name="connsiteX43" fmla="*/ 14344650 w 32175450"/>
              <a:gd name="connsiteY43" fmla="*/ 25971500 h 27114500"/>
              <a:gd name="connsiteX44" fmla="*/ 14344650 w 32175450"/>
              <a:gd name="connsiteY44" fmla="*/ 13627100 h 27114500"/>
              <a:gd name="connsiteX45" fmla="*/ 12115800 w 32175450"/>
              <a:gd name="connsiteY45" fmla="*/ 13627100 h 27114500"/>
              <a:gd name="connsiteX46" fmla="*/ 12115800 w 32175450"/>
              <a:gd name="connsiteY46" fmla="*/ 10198100 h 27114500"/>
              <a:gd name="connsiteX47" fmla="*/ 22117050 w 32175450"/>
              <a:gd name="connsiteY47" fmla="*/ 10198100 h 27114500"/>
              <a:gd name="connsiteX48" fmla="*/ 22117050 w 32175450"/>
              <a:gd name="connsiteY48" fmla="*/ 7397750 h 27114500"/>
              <a:gd name="connsiteX49" fmla="*/ 19888200 w 32175450"/>
              <a:gd name="connsiteY49" fmla="*/ 7397750 h 27114500"/>
              <a:gd name="connsiteX50" fmla="*/ 19888200 w 32175450"/>
              <a:gd name="connsiteY50" fmla="*/ 6654800 h 27114500"/>
              <a:gd name="connsiteX51" fmla="*/ 0 w 32175450"/>
              <a:gd name="connsiteY51" fmla="*/ 6654800 h 27114500"/>
              <a:gd name="connsiteX52" fmla="*/ 0 w 32175450"/>
              <a:gd name="connsiteY52" fmla="*/ 3168650 h 27114500"/>
              <a:gd name="connsiteX0" fmla="*/ 0 w 32137350"/>
              <a:gd name="connsiteY0" fmla="*/ 3168650 h 27114500"/>
              <a:gd name="connsiteX1" fmla="*/ 19850100 w 32137350"/>
              <a:gd name="connsiteY1" fmla="*/ 3168650 h 27114500"/>
              <a:gd name="connsiteX2" fmla="*/ 19850100 w 32137350"/>
              <a:gd name="connsiteY2" fmla="*/ 889000 h 27114500"/>
              <a:gd name="connsiteX3" fmla="*/ 21386800 w 32137350"/>
              <a:gd name="connsiteY3" fmla="*/ 876300 h 27114500"/>
              <a:gd name="connsiteX4" fmla="*/ 21374100 w 32137350"/>
              <a:gd name="connsiteY4" fmla="*/ 0 h 27114500"/>
              <a:gd name="connsiteX5" fmla="*/ 26301700 w 32137350"/>
              <a:gd name="connsiteY5" fmla="*/ 0 h 27114500"/>
              <a:gd name="connsiteX6" fmla="*/ 26289000 w 32137350"/>
              <a:gd name="connsiteY6" fmla="*/ 876300 h 27114500"/>
              <a:gd name="connsiteX7" fmla="*/ 27832050 w 32137350"/>
              <a:gd name="connsiteY7" fmla="*/ 901700 h 27114500"/>
              <a:gd name="connsiteX8" fmla="*/ 27832050 w 32137350"/>
              <a:gd name="connsiteY8" fmla="*/ 3200400 h 27114500"/>
              <a:gd name="connsiteX9" fmla="*/ 32111950 w 32137350"/>
              <a:gd name="connsiteY9" fmla="*/ 3200400 h 27114500"/>
              <a:gd name="connsiteX10" fmla="*/ 32137350 w 32137350"/>
              <a:gd name="connsiteY10" fmla="*/ 6654800 h 27114500"/>
              <a:gd name="connsiteX11" fmla="*/ 27717750 w 32137350"/>
              <a:gd name="connsiteY11" fmla="*/ 6654800 h 27114500"/>
              <a:gd name="connsiteX12" fmla="*/ 27717750 w 32137350"/>
              <a:gd name="connsiteY12" fmla="*/ 7283450 h 27114500"/>
              <a:gd name="connsiteX13" fmla="*/ 25546050 w 32137350"/>
              <a:gd name="connsiteY13" fmla="*/ 7283450 h 27114500"/>
              <a:gd name="connsiteX14" fmla="*/ 25546050 w 32137350"/>
              <a:gd name="connsiteY14" fmla="*/ 10198100 h 27114500"/>
              <a:gd name="connsiteX15" fmla="*/ 27717750 w 32137350"/>
              <a:gd name="connsiteY15" fmla="*/ 10198100 h 27114500"/>
              <a:gd name="connsiteX16" fmla="*/ 27717750 w 32137350"/>
              <a:gd name="connsiteY16" fmla="*/ 13684250 h 27114500"/>
              <a:gd name="connsiteX17" fmla="*/ 25546050 w 32137350"/>
              <a:gd name="connsiteY17" fmla="*/ 13684250 h 27114500"/>
              <a:gd name="connsiteX18" fmla="*/ 25546050 w 32137350"/>
              <a:gd name="connsiteY18" fmla="*/ 15798800 h 27114500"/>
              <a:gd name="connsiteX19" fmla="*/ 25317450 w 32137350"/>
              <a:gd name="connsiteY19" fmla="*/ 16027400 h 27114500"/>
              <a:gd name="connsiteX20" fmla="*/ 25317450 w 32137350"/>
              <a:gd name="connsiteY20" fmla="*/ 18542000 h 27114500"/>
              <a:gd name="connsiteX21" fmla="*/ 27031950 w 32137350"/>
              <a:gd name="connsiteY21" fmla="*/ 18542000 h 27114500"/>
              <a:gd name="connsiteX22" fmla="*/ 27031950 w 32137350"/>
              <a:gd name="connsiteY22" fmla="*/ 19227800 h 27114500"/>
              <a:gd name="connsiteX23" fmla="*/ 30403800 w 32137350"/>
              <a:gd name="connsiteY23" fmla="*/ 19227800 h 27114500"/>
              <a:gd name="connsiteX24" fmla="*/ 30403800 w 32137350"/>
              <a:gd name="connsiteY24" fmla="*/ 20313650 h 27114500"/>
              <a:gd name="connsiteX25" fmla="*/ 27031950 w 32137350"/>
              <a:gd name="connsiteY25" fmla="*/ 20313650 h 27114500"/>
              <a:gd name="connsiteX26" fmla="*/ 27031950 w 32137350"/>
              <a:gd name="connsiteY26" fmla="*/ 20942300 h 27114500"/>
              <a:gd name="connsiteX27" fmla="*/ 25088850 w 32137350"/>
              <a:gd name="connsiteY27" fmla="*/ 20942300 h 27114500"/>
              <a:gd name="connsiteX28" fmla="*/ 25088850 w 32137350"/>
              <a:gd name="connsiteY28" fmla="*/ 26428700 h 27114500"/>
              <a:gd name="connsiteX29" fmla="*/ 24231600 w 32137350"/>
              <a:gd name="connsiteY29" fmla="*/ 26428700 h 27114500"/>
              <a:gd name="connsiteX30" fmla="*/ 24231600 w 32137350"/>
              <a:gd name="connsiteY30" fmla="*/ 27114500 h 27114500"/>
              <a:gd name="connsiteX31" fmla="*/ 23545800 w 32137350"/>
              <a:gd name="connsiteY31" fmla="*/ 27114500 h 27114500"/>
              <a:gd name="connsiteX32" fmla="*/ 23545800 w 32137350"/>
              <a:gd name="connsiteY32" fmla="*/ 26428700 h 27114500"/>
              <a:gd name="connsiteX33" fmla="*/ 22574250 w 32137350"/>
              <a:gd name="connsiteY33" fmla="*/ 26428700 h 27114500"/>
              <a:gd name="connsiteX34" fmla="*/ 22574250 w 32137350"/>
              <a:gd name="connsiteY34" fmla="*/ 20999450 h 27114500"/>
              <a:gd name="connsiteX35" fmla="*/ 20688300 w 32137350"/>
              <a:gd name="connsiteY35" fmla="*/ 20999450 h 27114500"/>
              <a:gd name="connsiteX36" fmla="*/ 20688300 w 32137350"/>
              <a:gd name="connsiteY36" fmla="*/ 18484850 h 27114500"/>
              <a:gd name="connsiteX37" fmla="*/ 22574250 w 32137350"/>
              <a:gd name="connsiteY37" fmla="*/ 18484850 h 27114500"/>
              <a:gd name="connsiteX38" fmla="*/ 22574250 w 32137350"/>
              <a:gd name="connsiteY38" fmla="*/ 15855950 h 27114500"/>
              <a:gd name="connsiteX39" fmla="*/ 22059900 w 32137350"/>
              <a:gd name="connsiteY39" fmla="*/ 15855950 h 27114500"/>
              <a:gd name="connsiteX40" fmla="*/ 22059900 w 32137350"/>
              <a:gd name="connsiteY40" fmla="*/ 13627100 h 27114500"/>
              <a:gd name="connsiteX41" fmla="*/ 17773650 w 32137350"/>
              <a:gd name="connsiteY41" fmla="*/ 13627100 h 27114500"/>
              <a:gd name="connsiteX42" fmla="*/ 17773650 w 32137350"/>
              <a:gd name="connsiteY42" fmla="*/ 25971500 h 27114500"/>
              <a:gd name="connsiteX43" fmla="*/ 14344650 w 32137350"/>
              <a:gd name="connsiteY43" fmla="*/ 25971500 h 27114500"/>
              <a:gd name="connsiteX44" fmla="*/ 14344650 w 32137350"/>
              <a:gd name="connsiteY44" fmla="*/ 13627100 h 27114500"/>
              <a:gd name="connsiteX45" fmla="*/ 12115800 w 32137350"/>
              <a:gd name="connsiteY45" fmla="*/ 13627100 h 27114500"/>
              <a:gd name="connsiteX46" fmla="*/ 12115800 w 32137350"/>
              <a:gd name="connsiteY46" fmla="*/ 10198100 h 27114500"/>
              <a:gd name="connsiteX47" fmla="*/ 22117050 w 32137350"/>
              <a:gd name="connsiteY47" fmla="*/ 10198100 h 27114500"/>
              <a:gd name="connsiteX48" fmla="*/ 22117050 w 32137350"/>
              <a:gd name="connsiteY48" fmla="*/ 7397750 h 27114500"/>
              <a:gd name="connsiteX49" fmla="*/ 19888200 w 32137350"/>
              <a:gd name="connsiteY49" fmla="*/ 7397750 h 27114500"/>
              <a:gd name="connsiteX50" fmla="*/ 19888200 w 32137350"/>
              <a:gd name="connsiteY50" fmla="*/ 6654800 h 27114500"/>
              <a:gd name="connsiteX51" fmla="*/ 0 w 32137350"/>
              <a:gd name="connsiteY51" fmla="*/ 6654800 h 27114500"/>
              <a:gd name="connsiteX52" fmla="*/ 0 w 32137350"/>
              <a:gd name="connsiteY52" fmla="*/ 3168650 h 27114500"/>
              <a:gd name="connsiteX0" fmla="*/ 0 w 32111950"/>
              <a:gd name="connsiteY0" fmla="*/ 3168650 h 27114500"/>
              <a:gd name="connsiteX1" fmla="*/ 19850100 w 32111950"/>
              <a:gd name="connsiteY1" fmla="*/ 3168650 h 27114500"/>
              <a:gd name="connsiteX2" fmla="*/ 19850100 w 32111950"/>
              <a:gd name="connsiteY2" fmla="*/ 889000 h 27114500"/>
              <a:gd name="connsiteX3" fmla="*/ 21386800 w 32111950"/>
              <a:gd name="connsiteY3" fmla="*/ 876300 h 27114500"/>
              <a:gd name="connsiteX4" fmla="*/ 21374100 w 32111950"/>
              <a:gd name="connsiteY4" fmla="*/ 0 h 27114500"/>
              <a:gd name="connsiteX5" fmla="*/ 26301700 w 32111950"/>
              <a:gd name="connsiteY5" fmla="*/ 0 h 27114500"/>
              <a:gd name="connsiteX6" fmla="*/ 26289000 w 32111950"/>
              <a:gd name="connsiteY6" fmla="*/ 876300 h 27114500"/>
              <a:gd name="connsiteX7" fmla="*/ 27832050 w 32111950"/>
              <a:gd name="connsiteY7" fmla="*/ 901700 h 27114500"/>
              <a:gd name="connsiteX8" fmla="*/ 27832050 w 32111950"/>
              <a:gd name="connsiteY8" fmla="*/ 3200400 h 27114500"/>
              <a:gd name="connsiteX9" fmla="*/ 32111950 w 32111950"/>
              <a:gd name="connsiteY9" fmla="*/ 3200400 h 27114500"/>
              <a:gd name="connsiteX10" fmla="*/ 32086550 w 32111950"/>
              <a:gd name="connsiteY10" fmla="*/ 6629400 h 27114500"/>
              <a:gd name="connsiteX11" fmla="*/ 27717750 w 32111950"/>
              <a:gd name="connsiteY11" fmla="*/ 6654800 h 27114500"/>
              <a:gd name="connsiteX12" fmla="*/ 27717750 w 32111950"/>
              <a:gd name="connsiteY12" fmla="*/ 7283450 h 27114500"/>
              <a:gd name="connsiteX13" fmla="*/ 25546050 w 32111950"/>
              <a:gd name="connsiteY13" fmla="*/ 7283450 h 27114500"/>
              <a:gd name="connsiteX14" fmla="*/ 25546050 w 32111950"/>
              <a:gd name="connsiteY14" fmla="*/ 10198100 h 27114500"/>
              <a:gd name="connsiteX15" fmla="*/ 27717750 w 32111950"/>
              <a:gd name="connsiteY15" fmla="*/ 10198100 h 27114500"/>
              <a:gd name="connsiteX16" fmla="*/ 27717750 w 32111950"/>
              <a:gd name="connsiteY16" fmla="*/ 13684250 h 27114500"/>
              <a:gd name="connsiteX17" fmla="*/ 25546050 w 32111950"/>
              <a:gd name="connsiteY17" fmla="*/ 13684250 h 27114500"/>
              <a:gd name="connsiteX18" fmla="*/ 25546050 w 32111950"/>
              <a:gd name="connsiteY18" fmla="*/ 15798800 h 27114500"/>
              <a:gd name="connsiteX19" fmla="*/ 25317450 w 32111950"/>
              <a:gd name="connsiteY19" fmla="*/ 16027400 h 27114500"/>
              <a:gd name="connsiteX20" fmla="*/ 25317450 w 32111950"/>
              <a:gd name="connsiteY20" fmla="*/ 18542000 h 27114500"/>
              <a:gd name="connsiteX21" fmla="*/ 27031950 w 32111950"/>
              <a:gd name="connsiteY21" fmla="*/ 18542000 h 27114500"/>
              <a:gd name="connsiteX22" fmla="*/ 27031950 w 32111950"/>
              <a:gd name="connsiteY22" fmla="*/ 19227800 h 27114500"/>
              <a:gd name="connsiteX23" fmla="*/ 30403800 w 32111950"/>
              <a:gd name="connsiteY23" fmla="*/ 19227800 h 27114500"/>
              <a:gd name="connsiteX24" fmla="*/ 30403800 w 32111950"/>
              <a:gd name="connsiteY24" fmla="*/ 20313650 h 27114500"/>
              <a:gd name="connsiteX25" fmla="*/ 27031950 w 32111950"/>
              <a:gd name="connsiteY25" fmla="*/ 20313650 h 27114500"/>
              <a:gd name="connsiteX26" fmla="*/ 27031950 w 32111950"/>
              <a:gd name="connsiteY26" fmla="*/ 20942300 h 27114500"/>
              <a:gd name="connsiteX27" fmla="*/ 25088850 w 32111950"/>
              <a:gd name="connsiteY27" fmla="*/ 20942300 h 27114500"/>
              <a:gd name="connsiteX28" fmla="*/ 25088850 w 32111950"/>
              <a:gd name="connsiteY28" fmla="*/ 26428700 h 27114500"/>
              <a:gd name="connsiteX29" fmla="*/ 24231600 w 32111950"/>
              <a:gd name="connsiteY29" fmla="*/ 26428700 h 27114500"/>
              <a:gd name="connsiteX30" fmla="*/ 24231600 w 32111950"/>
              <a:gd name="connsiteY30" fmla="*/ 27114500 h 27114500"/>
              <a:gd name="connsiteX31" fmla="*/ 23545800 w 32111950"/>
              <a:gd name="connsiteY31" fmla="*/ 27114500 h 27114500"/>
              <a:gd name="connsiteX32" fmla="*/ 23545800 w 32111950"/>
              <a:gd name="connsiteY32" fmla="*/ 26428700 h 27114500"/>
              <a:gd name="connsiteX33" fmla="*/ 22574250 w 32111950"/>
              <a:gd name="connsiteY33" fmla="*/ 26428700 h 27114500"/>
              <a:gd name="connsiteX34" fmla="*/ 22574250 w 32111950"/>
              <a:gd name="connsiteY34" fmla="*/ 20999450 h 27114500"/>
              <a:gd name="connsiteX35" fmla="*/ 20688300 w 32111950"/>
              <a:gd name="connsiteY35" fmla="*/ 20999450 h 27114500"/>
              <a:gd name="connsiteX36" fmla="*/ 20688300 w 32111950"/>
              <a:gd name="connsiteY36" fmla="*/ 18484850 h 27114500"/>
              <a:gd name="connsiteX37" fmla="*/ 22574250 w 32111950"/>
              <a:gd name="connsiteY37" fmla="*/ 18484850 h 27114500"/>
              <a:gd name="connsiteX38" fmla="*/ 22574250 w 32111950"/>
              <a:gd name="connsiteY38" fmla="*/ 15855950 h 27114500"/>
              <a:gd name="connsiteX39" fmla="*/ 22059900 w 32111950"/>
              <a:gd name="connsiteY39" fmla="*/ 15855950 h 27114500"/>
              <a:gd name="connsiteX40" fmla="*/ 22059900 w 32111950"/>
              <a:gd name="connsiteY40" fmla="*/ 13627100 h 27114500"/>
              <a:gd name="connsiteX41" fmla="*/ 17773650 w 32111950"/>
              <a:gd name="connsiteY41" fmla="*/ 13627100 h 27114500"/>
              <a:gd name="connsiteX42" fmla="*/ 17773650 w 32111950"/>
              <a:gd name="connsiteY42" fmla="*/ 25971500 h 27114500"/>
              <a:gd name="connsiteX43" fmla="*/ 14344650 w 32111950"/>
              <a:gd name="connsiteY43" fmla="*/ 25971500 h 27114500"/>
              <a:gd name="connsiteX44" fmla="*/ 14344650 w 32111950"/>
              <a:gd name="connsiteY44" fmla="*/ 13627100 h 27114500"/>
              <a:gd name="connsiteX45" fmla="*/ 12115800 w 32111950"/>
              <a:gd name="connsiteY45" fmla="*/ 13627100 h 27114500"/>
              <a:gd name="connsiteX46" fmla="*/ 12115800 w 32111950"/>
              <a:gd name="connsiteY46" fmla="*/ 10198100 h 27114500"/>
              <a:gd name="connsiteX47" fmla="*/ 22117050 w 32111950"/>
              <a:gd name="connsiteY47" fmla="*/ 10198100 h 27114500"/>
              <a:gd name="connsiteX48" fmla="*/ 22117050 w 32111950"/>
              <a:gd name="connsiteY48" fmla="*/ 7397750 h 27114500"/>
              <a:gd name="connsiteX49" fmla="*/ 19888200 w 32111950"/>
              <a:gd name="connsiteY49" fmla="*/ 7397750 h 27114500"/>
              <a:gd name="connsiteX50" fmla="*/ 19888200 w 32111950"/>
              <a:gd name="connsiteY50" fmla="*/ 6654800 h 27114500"/>
              <a:gd name="connsiteX51" fmla="*/ 0 w 32111950"/>
              <a:gd name="connsiteY51" fmla="*/ 6654800 h 27114500"/>
              <a:gd name="connsiteX52" fmla="*/ 0 w 321119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29400 h 27114500"/>
              <a:gd name="connsiteX11" fmla="*/ 27717750 w 32124650"/>
              <a:gd name="connsiteY11" fmla="*/ 6654800 h 27114500"/>
              <a:gd name="connsiteX12" fmla="*/ 27717750 w 32124650"/>
              <a:gd name="connsiteY12" fmla="*/ 7283450 h 27114500"/>
              <a:gd name="connsiteX13" fmla="*/ 25546050 w 32124650"/>
              <a:gd name="connsiteY13" fmla="*/ 72834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29400 h 27114500"/>
              <a:gd name="connsiteX11" fmla="*/ 27717750 w 32124650"/>
              <a:gd name="connsiteY11" fmla="*/ 6616700 h 27114500"/>
              <a:gd name="connsiteX12" fmla="*/ 27717750 w 32124650"/>
              <a:gd name="connsiteY12" fmla="*/ 7283450 h 27114500"/>
              <a:gd name="connsiteX13" fmla="*/ 25546050 w 32124650"/>
              <a:gd name="connsiteY13" fmla="*/ 72834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17750 w 32124650"/>
              <a:gd name="connsiteY12" fmla="*/ 7283450 h 27114500"/>
              <a:gd name="connsiteX13" fmla="*/ 25546050 w 32124650"/>
              <a:gd name="connsiteY13" fmla="*/ 72834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17750 w 32124650"/>
              <a:gd name="connsiteY12" fmla="*/ 7385050 h 27114500"/>
              <a:gd name="connsiteX13" fmla="*/ 25546050 w 32124650"/>
              <a:gd name="connsiteY13" fmla="*/ 72834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17750 w 32124650"/>
              <a:gd name="connsiteY12" fmla="*/ 73850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304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1170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117050 w 32124650"/>
              <a:gd name="connsiteY48" fmla="*/ 73977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317450 w 32124650"/>
              <a:gd name="connsiteY19" fmla="*/ 160274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177750 w 32124650"/>
              <a:gd name="connsiteY19" fmla="*/ 15798800 h 27114500"/>
              <a:gd name="connsiteX20" fmla="*/ 25317450 w 32124650"/>
              <a:gd name="connsiteY20" fmla="*/ 185420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177750 w 32124650"/>
              <a:gd name="connsiteY19" fmla="*/ 15798800 h 27114500"/>
              <a:gd name="connsiteX20" fmla="*/ 25177750 w 32124650"/>
              <a:gd name="connsiteY20" fmla="*/ 184023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177750 w 32124650"/>
              <a:gd name="connsiteY19" fmla="*/ 15798800 h 27114500"/>
              <a:gd name="connsiteX20" fmla="*/ 25177750 w 32124650"/>
              <a:gd name="connsiteY20" fmla="*/ 184404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101550 w 32124650"/>
              <a:gd name="connsiteY19" fmla="*/ 15798800 h 27114500"/>
              <a:gd name="connsiteX20" fmla="*/ 25177750 w 32124650"/>
              <a:gd name="connsiteY20" fmla="*/ 184404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12650 w 32124650"/>
              <a:gd name="connsiteY19" fmla="*/ 15798800 h 27114500"/>
              <a:gd name="connsiteX20" fmla="*/ 25177750 w 32124650"/>
              <a:gd name="connsiteY20" fmla="*/ 184404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12650 w 32124650"/>
              <a:gd name="connsiteY19" fmla="*/ 15798800 h 27114500"/>
              <a:gd name="connsiteX20" fmla="*/ 24999950 w 32124650"/>
              <a:gd name="connsiteY20" fmla="*/ 184404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12650 w 32124650"/>
              <a:gd name="connsiteY19" fmla="*/ 15798800 h 27114500"/>
              <a:gd name="connsiteX20" fmla="*/ 25050750 w 32124650"/>
              <a:gd name="connsiteY20" fmla="*/ 184277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63450 w 32124650"/>
              <a:gd name="connsiteY19" fmla="*/ 15811500 h 27114500"/>
              <a:gd name="connsiteX20" fmla="*/ 25050750 w 32124650"/>
              <a:gd name="connsiteY20" fmla="*/ 184277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7031950 w 32124650"/>
              <a:gd name="connsiteY21" fmla="*/ 185420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55750 w 32124650"/>
              <a:gd name="connsiteY21" fmla="*/ 18453100 h 27114500"/>
              <a:gd name="connsiteX22" fmla="*/ 27031950 w 32124650"/>
              <a:gd name="connsiteY22" fmla="*/ 192278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55750 w 32124650"/>
              <a:gd name="connsiteY21" fmla="*/ 18453100 h 27114500"/>
              <a:gd name="connsiteX22" fmla="*/ 26993850 w 32124650"/>
              <a:gd name="connsiteY22" fmla="*/ 191516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55750 w 32124650"/>
              <a:gd name="connsiteY21" fmla="*/ 18453100 h 27114500"/>
              <a:gd name="connsiteX22" fmla="*/ 26981150 w 32124650"/>
              <a:gd name="connsiteY22" fmla="*/ 191516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938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403800 w 32124650"/>
              <a:gd name="connsiteY23" fmla="*/ 192278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403800 w 32124650"/>
              <a:gd name="connsiteY24" fmla="*/ 203136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27600 w 32124650"/>
              <a:gd name="connsiteY24" fmla="*/ 20275550 h 27114500"/>
              <a:gd name="connsiteX25" fmla="*/ 27031950 w 32124650"/>
              <a:gd name="connsiteY25" fmla="*/ 20313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27600 w 32124650"/>
              <a:gd name="connsiteY24" fmla="*/ 20275550 h 27114500"/>
              <a:gd name="connsiteX25" fmla="*/ 26993850 w 32124650"/>
              <a:gd name="connsiteY25" fmla="*/ 202374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93850 w 32124650"/>
              <a:gd name="connsiteY25" fmla="*/ 202374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70319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88850 w 32124650"/>
              <a:gd name="connsiteY28" fmla="*/ 264287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88850 w 32124650"/>
              <a:gd name="connsiteY27" fmla="*/ 20942300 h 27114500"/>
              <a:gd name="connsiteX28" fmla="*/ 24860250 w 32124650"/>
              <a:gd name="connsiteY28" fmla="*/ 263779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88850 w 32124650"/>
              <a:gd name="connsiteY27" fmla="*/ 209423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253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545800 w 32124650"/>
              <a:gd name="connsiteY31" fmla="*/ 27114500 h 27114500"/>
              <a:gd name="connsiteX32" fmla="*/ 2354580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65300"/>
              <a:gd name="connsiteX1" fmla="*/ 19850100 w 32124650"/>
              <a:gd name="connsiteY1" fmla="*/ 3168650 h 27165300"/>
              <a:gd name="connsiteX2" fmla="*/ 19850100 w 32124650"/>
              <a:gd name="connsiteY2" fmla="*/ 889000 h 27165300"/>
              <a:gd name="connsiteX3" fmla="*/ 21386800 w 32124650"/>
              <a:gd name="connsiteY3" fmla="*/ 876300 h 27165300"/>
              <a:gd name="connsiteX4" fmla="*/ 21374100 w 32124650"/>
              <a:gd name="connsiteY4" fmla="*/ 0 h 27165300"/>
              <a:gd name="connsiteX5" fmla="*/ 26301700 w 32124650"/>
              <a:gd name="connsiteY5" fmla="*/ 0 h 27165300"/>
              <a:gd name="connsiteX6" fmla="*/ 26289000 w 32124650"/>
              <a:gd name="connsiteY6" fmla="*/ 876300 h 27165300"/>
              <a:gd name="connsiteX7" fmla="*/ 27832050 w 32124650"/>
              <a:gd name="connsiteY7" fmla="*/ 901700 h 27165300"/>
              <a:gd name="connsiteX8" fmla="*/ 27832050 w 32124650"/>
              <a:gd name="connsiteY8" fmla="*/ 3200400 h 27165300"/>
              <a:gd name="connsiteX9" fmla="*/ 32111950 w 32124650"/>
              <a:gd name="connsiteY9" fmla="*/ 3200400 h 27165300"/>
              <a:gd name="connsiteX10" fmla="*/ 32124650 w 32124650"/>
              <a:gd name="connsiteY10" fmla="*/ 6616700 h 27165300"/>
              <a:gd name="connsiteX11" fmla="*/ 27717750 w 32124650"/>
              <a:gd name="connsiteY11" fmla="*/ 6616700 h 27165300"/>
              <a:gd name="connsiteX12" fmla="*/ 27705050 w 32124650"/>
              <a:gd name="connsiteY12" fmla="*/ 7372350 h 27165300"/>
              <a:gd name="connsiteX13" fmla="*/ 25546050 w 32124650"/>
              <a:gd name="connsiteY13" fmla="*/ 7359650 h 27165300"/>
              <a:gd name="connsiteX14" fmla="*/ 25546050 w 32124650"/>
              <a:gd name="connsiteY14" fmla="*/ 10198100 h 27165300"/>
              <a:gd name="connsiteX15" fmla="*/ 27717750 w 32124650"/>
              <a:gd name="connsiteY15" fmla="*/ 10198100 h 27165300"/>
              <a:gd name="connsiteX16" fmla="*/ 27717750 w 32124650"/>
              <a:gd name="connsiteY16" fmla="*/ 13684250 h 27165300"/>
              <a:gd name="connsiteX17" fmla="*/ 25546050 w 32124650"/>
              <a:gd name="connsiteY17" fmla="*/ 13684250 h 27165300"/>
              <a:gd name="connsiteX18" fmla="*/ 25546050 w 32124650"/>
              <a:gd name="connsiteY18" fmla="*/ 15798800 h 27165300"/>
              <a:gd name="connsiteX19" fmla="*/ 25050750 w 32124650"/>
              <a:gd name="connsiteY19" fmla="*/ 15811500 h 27165300"/>
              <a:gd name="connsiteX20" fmla="*/ 25050750 w 32124650"/>
              <a:gd name="connsiteY20" fmla="*/ 18427700 h 27165300"/>
              <a:gd name="connsiteX21" fmla="*/ 26968450 w 32124650"/>
              <a:gd name="connsiteY21" fmla="*/ 18427700 h 27165300"/>
              <a:gd name="connsiteX22" fmla="*/ 26981150 w 32124650"/>
              <a:gd name="connsiteY22" fmla="*/ 19151600 h 27165300"/>
              <a:gd name="connsiteX23" fmla="*/ 30327600 w 32124650"/>
              <a:gd name="connsiteY23" fmla="*/ 19164300 h 27165300"/>
              <a:gd name="connsiteX24" fmla="*/ 30353000 w 32124650"/>
              <a:gd name="connsiteY24" fmla="*/ 20212050 h 27165300"/>
              <a:gd name="connsiteX25" fmla="*/ 26968450 w 32124650"/>
              <a:gd name="connsiteY25" fmla="*/ 20186650 h 27165300"/>
              <a:gd name="connsiteX26" fmla="*/ 26968450 w 32124650"/>
              <a:gd name="connsiteY26" fmla="*/ 20942300 h 27165300"/>
              <a:gd name="connsiteX27" fmla="*/ 25063450 w 32124650"/>
              <a:gd name="connsiteY27" fmla="*/ 20929600 h 27165300"/>
              <a:gd name="connsiteX28" fmla="*/ 25063450 w 32124650"/>
              <a:gd name="connsiteY28" fmla="*/ 26441400 h 27165300"/>
              <a:gd name="connsiteX29" fmla="*/ 24231600 w 32124650"/>
              <a:gd name="connsiteY29" fmla="*/ 26428700 h 27165300"/>
              <a:gd name="connsiteX30" fmla="*/ 24231600 w 32124650"/>
              <a:gd name="connsiteY30" fmla="*/ 27114500 h 27165300"/>
              <a:gd name="connsiteX31" fmla="*/ 23545800 w 32124650"/>
              <a:gd name="connsiteY31" fmla="*/ 27114500 h 27165300"/>
              <a:gd name="connsiteX32" fmla="*/ 23454360 w 32124650"/>
              <a:gd name="connsiteY32" fmla="*/ 26428700 h 27165300"/>
              <a:gd name="connsiteX33" fmla="*/ 22574250 w 32124650"/>
              <a:gd name="connsiteY33" fmla="*/ 26428700 h 27165300"/>
              <a:gd name="connsiteX34" fmla="*/ 22574250 w 32124650"/>
              <a:gd name="connsiteY34" fmla="*/ 20999450 h 27165300"/>
              <a:gd name="connsiteX35" fmla="*/ 20688300 w 32124650"/>
              <a:gd name="connsiteY35" fmla="*/ 20999450 h 27165300"/>
              <a:gd name="connsiteX36" fmla="*/ 20688300 w 32124650"/>
              <a:gd name="connsiteY36" fmla="*/ 18484850 h 27165300"/>
              <a:gd name="connsiteX37" fmla="*/ 22574250 w 32124650"/>
              <a:gd name="connsiteY37" fmla="*/ 18484850 h 27165300"/>
              <a:gd name="connsiteX38" fmla="*/ 22574250 w 32124650"/>
              <a:gd name="connsiteY38" fmla="*/ 15855950 h 27165300"/>
              <a:gd name="connsiteX39" fmla="*/ 22059900 w 32124650"/>
              <a:gd name="connsiteY39" fmla="*/ 15855950 h 27165300"/>
              <a:gd name="connsiteX40" fmla="*/ 22059900 w 32124650"/>
              <a:gd name="connsiteY40" fmla="*/ 13627100 h 27165300"/>
              <a:gd name="connsiteX41" fmla="*/ 17773650 w 32124650"/>
              <a:gd name="connsiteY41" fmla="*/ 13627100 h 27165300"/>
              <a:gd name="connsiteX42" fmla="*/ 17773650 w 32124650"/>
              <a:gd name="connsiteY42" fmla="*/ 25971500 h 27165300"/>
              <a:gd name="connsiteX43" fmla="*/ 14344650 w 32124650"/>
              <a:gd name="connsiteY43" fmla="*/ 25971500 h 27165300"/>
              <a:gd name="connsiteX44" fmla="*/ 14344650 w 32124650"/>
              <a:gd name="connsiteY44" fmla="*/ 13627100 h 27165300"/>
              <a:gd name="connsiteX45" fmla="*/ 12115800 w 32124650"/>
              <a:gd name="connsiteY45" fmla="*/ 13627100 h 27165300"/>
              <a:gd name="connsiteX46" fmla="*/ 12115800 w 32124650"/>
              <a:gd name="connsiteY46" fmla="*/ 10198100 h 27165300"/>
              <a:gd name="connsiteX47" fmla="*/ 22053550 w 32124650"/>
              <a:gd name="connsiteY47" fmla="*/ 10198100 h 27165300"/>
              <a:gd name="connsiteX48" fmla="*/ 22053550 w 32124650"/>
              <a:gd name="connsiteY48" fmla="*/ 7385050 h 27165300"/>
              <a:gd name="connsiteX49" fmla="*/ 19888200 w 32124650"/>
              <a:gd name="connsiteY49" fmla="*/ 7397750 h 27165300"/>
              <a:gd name="connsiteX50" fmla="*/ 19888200 w 32124650"/>
              <a:gd name="connsiteY50" fmla="*/ 6654800 h 27165300"/>
              <a:gd name="connsiteX51" fmla="*/ 0 w 32124650"/>
              <a:gd name="connsiteY51" fmla="*/ 6654800 h 27165300"/>
              <a:gd name="connsiteX52" fmla="*/ 0 w 32124650"/>
              <a:gd name="connsiteY52" fmla="*/ 3168650 h 27165300"/>
              <a:gd name="connsiteX0" fmla="*/ 0 w 32124650"/>
              <a:gd name="connsiteY0" fmla="*/ 3168650 h 27139381"/>
              <a:gd name="connsiteX1" fmla="*/ 19850100 w 32124650"/>
              <a:gd name="connsiteY1" fmla="*/ 3168650 h 27139381"/>
              <a:gd name="connsiteX2" fmla="*/ 19850100 w 32124650"/>
              <a:gd name="connsiteY2" fmla="*/ 889000 h 27139381"/>
              <a:gd name="connsiteX3" fmla="*/ 21386800 w 32124650"/>
              <a:gd name="connsiteY3" fmla="*/ 876300 h 27139381"/>
              <a:gd name="connsiteX4" fmla="*/ 21374100 w 32124650"/>
              <a:gd name="connsiteY4" fmla="*/ 0 h 27139381"/>
              <a:gd name="connsiteX5" fmla="*/ 26301700 w 32124650"/>
              <a:gd name="connsiteY5" fmla="*/ 0 h 27139381"/>
              <a:gd name="connsiteX6" fmla="*/ 26289000 w 32124650"/>
              <a:gd name="connsiteY6" fmla="*/ 876300 h 27139381"/>
              <a:gd name="connsiteX7" fmla="*/ 27832050 w 32124650"/>
              <a:gd name="connsiteY7" fmla="*/ 901700 h 27139381"/>
              <a:gd name="connsiteX8" fmla="*/ 27832050 w 32124650"/>
              <a:gd name="connsiteY8" fmla="*/ 3200400 h 27139381"/>
              <a:gd name="connsiteX9" fmla="*/ 32111950 w 32124650"/>
              <a:gd name="connsiteY9" fmla="*/ 3200400 h 27139381"/>
              <a:gd name="connsiteX10" fmla="*/ 32124650 w 32124650"/>
              <a:gd name="connsiteY10" fmla="*/ 6616700 h 27139381"/>
              <a:gd name="connsiteX11" fmla="*/ 27717750 w 32124650"/>
              <a:gd name="connsiteY11" fmla="*/ 6616700 h 27139381"/>
              <a:gd name="connsiteX12" fmla="*/ 27705050 w 32124650"/>
              <a:gd name="connsiteY12" fmla="*/ 7372350 h 27139381"/>
              <a:gd name="connsiteX13" fmla="*/ 25546050 w 32124650"/>
              <a:gd name="connsiteY13" fmla="*/ 7359650 h 27139381"/>
              <a:gd name="connsiteX14" fmla="*/ 25546050 w 32124650"/>
              <a:gd name="connsiteY14" fmla="*/ 10198100 h 27139381"/>
              <a:gd name="connsiteX15" fmla="*/ 27717750 w 32124650"/>
              <a:gd name="connsiteY15" fmla="*/ 10198100 h 27139381"/>
              <a:gd name="connsiteX16" fmla="*/ 27717750 w 32124650"/>
              <a:gd name="connsiteY16" fmla="*/ 13684250 h 27139381"/>
              <a:gd name="connsiteX17" fmla="*/ 25546050 w 32124650"/>
              <a:gd name="connsiteY17" fmla="*/ 13684250 h 27139381"/>
              <a:gd name="connsiteX18" fmla="*/ 25546050 w 32124650"/>
              <a:gd name="connsiteY18" fmla="*/ 15798800 h 27139381"/>
              <a:gd name="connsiteX19" fmla="*/ 25050750 w 32124650"/>
              <a:gd name="connsiteY19" fmla="*/ 15811500 h 27139381"/>
              <a:gd name="connsiteX20" fmla="*/ 25050750 w 32124650"/>
              <a:gd name="connsiteY20" fmla="*/ 18427700 h 27139381"/>
              <a:gd name="connsiteX21" fmla="*/ 26968450 w 32124650"/>
              <a:gd name="connsiteY21" fmla="*/ 18427700 h 27139381"/>
              <a:gd name="connsiteX22" fmla="*/ 26981150 w 32124650"/>
              <a:gd name="connsiteY22" fmla="*/ 19151600 h 27139381"/>
              <a:gd name="connsiteX23" fmla="*/ 30327600 w 32124650"/>
              <a:gd name="connsiteY23" fmla="*/ 19164300 h 27139381"/>
              <a:gd name="connsiteX24" fmla="*/ 30353000 w 32124650"/>
              <a:gd name="connsiteY24" fmla="*/ 20212050 h 27139381"/>
              <a:gd name="connsiteX25" fmla="*/ 26968450 w 32124650"/>
              <a:gd name="connsiteY25" fmla="*/ 20186650 h 27139381"/>
              <a:gd name="connsiteX26" fmla="*/ 26968450 w 32124650"/>
              <a:gd name="connsiteY26" fmla="*/ 20942300 h 27139381"/>
              <a:gd name="connsiteX27" fmla="*/ 25063450 w 32124650"/>
              <a:gd name="connsiteY27" fmla="*/ 20929600 h 27139381"/>
              <a:gd name="connsiteX28" fmla="*/ 25063450 w 32124650"/>
              <a:gd name="connsiteY28" fmla="*/ 26441400 h 27139381"/>
              <a:gd name="connsiteX29" fmla="*/ 24231600 w 32124650"/>
              <a:gd name="connsiteY29" fmla="*/ 26428700 h 27139381"/>
              <a:gd name="connsiteX30" fmla="*/ 24231600 w 32124650"/>
              <a:gd name="connsiteY30" fmla="*/ 27114500 h 27139381"/>
              <a:gd name="connsiteX31" fmla="*/ 23461980 w 32124650"/>
              <a:gd name="connsiteY31" fmla="*/ 27076400 h 27139381"/>
              <a:gd name="connsiteX32" fmla="*/ 23454360 w 32124650"/>
              <a:gd name="connsiteY32" fmla="*/ 26428700 h 27139381"/>
              <a:gd name="connsiteX33" fmla="*/ 22574250 w 32124650"/>
              <a:gd name="connsiteY33" fmla="*/ 26428700 h 27139381"/>
              <a:gd name="connsiteX34" fmla="*/ 22574250 w 32124650"/>
              <a:gd name="connsiteY34" fmla="*/ 20999450 h 27139381"/>
              <a:gd name="connsiteX35" fmla="*/ 20688300 w 32124650"/>
              <a:gd name="connsiteY35" fmla="*/ 20999450 h 27139381"/>
              <a:gd name="connsiteX36" fmla="*/ 20688300 w 32124650"/>
              <a:gd name="connsiteY36" fmla="*/ 18484850 h 27139381"/>
              <a:gd name="connsiteX37" fmla="*/ 22574250 w 32124650"/>
              <a:gd name="connsiteY37" fmla="*/ 18484850 h 27139381"/>
              <a:gd name="connsiteX38" fmla="*/ 22574250 w 32124650"/>
              <a:gd name="connsiteY38" fmla="*/ 15855950 h 27139381"/>
              <a:gd name="connsiteX39" fmla="*/ 22059900 w 32124650"/>
              <a:gd name="connsiteY39" fmla="*/ 15855950 h 27139381"/>
              <a:gd name="connsiteX40" fmla="*/ 22059900 w 32124650"/>
              <a:gd name="connsiteY40" fmla="*/ 13627100 h 27139381"/>
              <a:gd name="connsiteX41" fmla="*/ 17773650 w 32124650"/>
              <a:gd name="connsiteY41" fmla="*/ 13627100 h 27139381"/>
              <a:gd name="connsiteX42" fmla="*/ 17773650 w 32124650"/>
              <a:gd name="connsiteY42" fmla="*/ 25971500 h 27139381"/>
              <a:gd name="connsiteX43" fmla="*/ 14344650 w 32124650"/>
              <a:gd name="connsiteY43" fmla="*/ 25971500 h 27139381"/>
              <a:gd name="connsiteX44" fmla="*/ 14344650 w 32124650"/>
              <a:gd name="connsiteY44" fmla="*/ 13627100 h 27139381"/>
              <a:gd name="connsiteX45" fmla="*/ 12115800 w 32124650"/>
              <a:gd name="connsiteY45" fmla="*/ 13627100 h 27139381"/>
              <a:gd name="connsiteX46" fmla="*/ 12115800 w 32124650"/>
              <a:gd name="connsiteY46" fmla="*/ 10198100 h 27139381"/>
              <a:gd name="connsiteX47" fmla="*/ 22053550 w 32124650"/>
              <a:gd name="connsiteY47" fmla="*/ 10198100 h 27139381"/>
              <a:gd name="connsiteX48" fmla="*/ 22053550 w 32124650"/>
              <a:gd name="connsiteY48" fmla="*/ 7385050 h 27139381"/>
              <a:gd name="connsiteX49" fmla="*/ 19888200 w 32124650"/>
              <a:gd name="connsiteY49" fmla="*/ 7397750 h 27139381"/>
              <a:gd name="connsiteX50" fmla="*/ 19888200 w 32124650"/>
              <a:gd name="connsiteY50" fmla="*/ 6654800 h 27139381"/>
              <a:gd name="connsiteX51" fmla="*/ 0 w 32124650"/>
              <a:gd name="connsiteY51" fmla="*/ 6654800 h 27139381"/>
              <a:gd name="connsiteX52" fmla="*/ 0 w 32124650"/>
              <a:gd name="connsiteY52" fmla="*/ 3168650 h 27139381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61980 w 32124650"/>
              <a:gd name="connsiteY31" fmla="*/ 27076400 h 27114500"/>
              <a:gd name="connsiteX32" fmla="*/ 2345436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61980 w 32124650"/>
              <a:gd name="connsiteY31" fmla="*/ 27076400 h 27114500"/>
              <a:gd name="connsiteX32" fmla="*/ 2345436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7900"/>
              <a:gd name="connsiteX1" fmla="*/ 19850100 w 32124650"/>
              <a:gd name="connsiteY1" fmla="*/ 3168650 h 27117900"/>
              <a:gd name="connsiteX2" fmla="*/ 19850100 w 32124650"/>
              <a:gd name="connsiteY2" fmla="*/ 889000 h 27117900"/>
              <a:gd name="connsiteX3" fmla="*/ 21386800 w 32124650"/>
              <a:gd name="connsiteY3" fmla="*/ 876300 h 27117900"/>
              <a:gd name="connsiteX4" fmla="*/ 21374100 w 32124650"/>
              <a:gd name="connsiteY4" fmla="*/ 0 h 27117900"/>
              <a:gd name="connsiteX5" fmla="*/ 26301700 w 32124650"/>
              <a:gd name="connsiteY5" fmla="*/ 0 h 27117900"/>
              <a:gd name="connsiteX6" fmla="*/ 26289000 w 32124650"/>
              <a:gd name="connsiteY6" fmla="*/ 876300 h 27117900"/>
              <a:gd name="connsiteX7" fmla="*/ 27832050 w 32124650"/>
              <a:gd name="connsiteY7" fmla="*/ 901700 h 27117900"/>
              <a:gd name="connsiteX8" fmla="*/ 27832050 w 32124650"/>
              <a:gd name="connsiteY8" fmla="*/ 3200400 h 27117900"/>
              <a:gd name="connsiteX9" fmla="*/ 32111950 w 32124650"/>
              <a:gd name="connsiteY9" fmla="*/ 3200400 h 27117900"/>
              <a:gd name="connsiteX10" fmla="*/ 32124650 w 32124650"/>
              <a:gd name="connsiteY10" fmla="*/ 6616700 h 27117900"/>
              <a:gd name="connsiteX11" fmla="*/ 27717750 w 32124650"/>
              <a:gd name="connsiteY11" fmla="*/ 6616700 h 27117900"/>
              <a:gd name="connsiteX12" fmla="*/ 27705050 w 32124650"/>
              <a:gd name="connsiteY12" fmla="*/ 7372350 h 27117900"/>
              <a:gd name="connsiteX13" fmla="*/ 25546050 w 32124650"/>
              <a:gd name="connsiteY13" fmla="*/ 7359650 h 27117900"/>
              <a:gd name="connsiteX14" fmla="*/ 25546050 w 32124650"/>
              <a:gd name="connsiteY14" fmla="*/ 10198100 h 27117900"/>
              <a:gd name="connsiteX15" fmla="*/ 27717750 w 32124650"/>
              <a:gd name="connsiteY15" fmla="*/ 10198100 h 27117900"/>
              <a:gd name="connsiteX16" fmla="*/ 27717750 w 32124650"/>
              <a:gd name="connsiteY16" fmla="*/ 13684250 h 27117900"/>
              <a:gd name="connsiteX17" fmla="*/ 25546050 w 32124650"/>
              <a:gd name="connsiteY17" fmla="*/ 13684250 h 27117900"/>
              <a:gd name="connsiteX18" fmla="*/ 25546050 w 32124650"/>
              <a:gd name="connsiteY18" fmla="*/ 15798800 h 27117900"/>
              <a:gd name="connsiteX19" fmla="*/ 25050750 w 32124650"/>
              <a:gd name="connsiteY19" fmla="*/ 15811500 h 27117900"/>
              <a:gd name="connsiteX20" fmla="*/ 25050750 w 32124650"/>
              <a:gd name="connsiteY20" fmla="*/ 18427700 h 27117900"/>
              <a:gd name="connsiteX21" fmla="*/ 26968450 w 32124650"/>
              <a:gd name="connsiteY21" fmla="*/ 18427700 h 27117900"/>
              <a:gd name="connsiteX22" fmla="*/ 26981150 w 32124650"/>
              <a:gd name="connsiteY22" fmla="*/ 19151600 h 27117900"/>
              <a:gd name="connsiteX23" fmla="*/ 30327600 w 32124650"/>
              <a:gd name="connsiteY23" fmla="*/ 19164300 h 27117900"/>
              <a:gd name="connsiteX24" fmla="*/ 30353000 w 32124650"/>
              <a:gd name="connsiteY24" fmla="*/ 20212050 h 27117900"/>
              <a:gd name="connsiteX25" fmla="*/ 26968450 w 32124650"/>
              <a:gd name="connsiteY25" fmla="*/ 20186650 h 27117900"/>
              <a:gd name="connsiteX26" fmla="*/ 26968450 w 32124650"/>
              <a:gd name="connsiteY26" fmla="*/ 20942300 h 27117900"/>
              <a:gd name="connsiteX27" fmla="*/ 25063450 w 32124650"/>
              <a:gd name="connsiteY27" fmla="*/ 20929600 h 27117900"/>
              <a:gd name="connsiteX28" fmla="*/ 25063450 w 32124650"/>
              <a:gd name="connsiteY28" fmla="*/ 26441400 h 27117900"/>
              <a:gd name="connsiteX29" fmla="*/ 24231600 w 32124650"/>
              <a:gd name="connsiteY29" fmla="*/ 26428700 h 27117900"/>
              <a:gd name="connsiteX30" fmla="*/ 24231600 w 32124650"/>
              <a:gd name="connsiteY30" fmla="*/ 27114500 h 27117900"/>
              <a:gd name="connsiteX31" fmla="*/ 23454360 w 32124650"/>
              <a:gd name="connsiteY31" fmla="*/ 27106880 h 27117900"/>
              <a:gd name="connsiteX32" fmla="*/ 23454360 w 32124650"/>
              <a:gd name="connsiteY32" fmla="*/ 26428700 h 27117900"/>
              <a:gd name="connsiteX33" fmla="*/ 22574250 w 32124650"/>
              <a:gd name="connsiteY33" fmla="*/ 26428700 h 27117900"/>
              <a:gd name="connsiteX34" fmla="*/ 22574250 w 32124650"/>
              <a:gd name="connsiteY34" fmla="*/ 20999450 h 27117900"/>
              <a:gd name="connsiteX35" fmla="*/ 20688300 w 32124650"/>
              <a:gd name="connsiteY35" fmla="*/ 20999450 h 27117900"/>
              <a:gd name="connsiteX36" fmla="*/ 20688300 w 32124650"/>
              <a:gd name="connsiteY36" fmla="*/ 18484850 h 27117900"/>
              <a:gd name="connsiteX37" fmla="*/ 22574250 w 32124650"/>
              <a:gd name="connsiteY37" fmla="*/ 18484850 h 27117900"/>
              <a:gd name="connsiteX38" fmla="*/ 22574250 w 32124650"/>
              <a:gd name="connsiteY38" fmla="*/ 15855950 h 27117900"/>
              <a:gd name="connsiteX39" fmla="*/ 22059900 w 32124650"/>
              <a:gd name="connsiteY39" fmla="*/ 15855950 h 27117900"/>
              <a:gd name="connsiteX40" fmla="*/ 22059900 w 32124650"/>
              <a:gd name="connsiteY40" fmla="*/ 13627100 h 27117900"/>
              <a:gd name="connsiteX41" fmla="*/ 17773650 w 32124650"/>
              <a:gd name="connsiteY41" fmla="*/ 13627100 h 27117900"/>
              <a:gd name="connsiteX42" fmla="*/ 17773650 w 32124650"/>
              <a:gd name="connsiteY42" fmla="*/ 25971500 h 27117900"/>
              <a:gd name="connsiteX43" fmla="*/ 14344650 w 32124650"/>
              <a:gd name="connsiteY43" fmla="*/ 25971500 h 27117900"/>
              <a:gd name="connsiteX44" fmla="*/ 14344650 w 32124650"/>
              <a:gd name="connsiteY44" fmla="*/ 13627100 h 27117900"/>
              <a:gd name="connsiteX45" fmla="*/ 12115800 w 32124650"/>
              <a:gd name="connsiteY45" fmla="*/ 13627100 h 27117900"/>
              <a:gd name="connsiteX46" fmla="*/ 12115800 w 32124650"/>
              <a:gd name="connsiteY46" fmla="*/ 10198100 h 27117900"/>
              <a:gd name="connsiteX47" fmla="*/ 22053550 w 32124650"/>
              <a:gd name="connsiteY47" fmla="*/ 10198100 h 27117900"/>
              <a:gd name="connsiteX48" fmla="*/ 22053550 w 32124650"/>
              <a:gd name="connsiteY48" fmla="*/ 7385050 h 27117900"/>
              <a:gd name="connsiteX49" fmla="*/ 19888200 w 32124650"/>
              <a:gd name="connsiteY49" fmla="*/ 7397750 h 27117900"/>
              <a:gd name="connsiteX50" fmla="*/ 19888200 w 32124650"/>
              <a:gd name="connsiteY50" fmla="*/ 6654800 h 27117900"/>
              <a:gd name="connsiteX51" fmla="*/ 0 w 32124650"/>
              <a:gd name="connsiteY51" fmla="*/ 6654800 h 27117900"/>
              <a:gd name="connsiteX52" fmla="*/ 0 w 32124650"/>
              <a:gd name="connsiteY52" fmla="*/ 3168650 h 27117900"/>
              <a:gd name="connsiteX0" fmla="*/ 0 w 32124650"/>
              <a:gd name="connsiteY0" fmla="*/ 3168650 h 27117900"/>
              <a:gd name="connsiteX1" fmla="*/ 19850100 w 32124650"/>
              <a:gd name="connsiteY1" fmla="*/ 3168650 h 27117900"/>
              <a:gd name="connsiteX2" fmla="*/ 19850100 w 32124650"/>
              <a:gd name="connsiteY2" fmla="*/ 889000 h 27117900"/>
              <a:gd name="connsiteX3" fmla="*/ 21386800 w 32124650"/>
              <a:gd name="connsiteY3" fmla="*/ 876300 h 27117900"/>
              <a:gd name="connsiteX4" fmla="*/ 21374100 w 32124650"/>
              <a:gd name="connsiteY4" fmla="*/ 0 h 27117900"/>
              <a:gd name="connsiteX5" fmla="*/ 26301700 w 32124650"/>
              <a:gd name="connsiteY5" fmla="*/ 0 h 27117900"/>
              <a:gd name="connsiteX6" fmla="*/ 26289000 w 32124650"/>
              <a:gd name="connsiteY6" fmla="*/ 876300 h 27117900"/>
              <a:gd name="connsiteX7" fmla="*/ 27832050 w 32124650"/>
              <a:gd name="connsiteY7" fmla="*/ 901700 h 27117900"/>
              <a:gd name="connsiteX8" fmla="*/ 27832050 w 32124650"/>
              <a:gd name="connsiteY8" fmla="*/ 3200400 h 27117900"/>
              <a:gd name="connsiteX9" fmla="*/ 32111950 w 32124650"/>
              <a:gd name="connsiteY9" fmla="*/ 3200400 h 27117900"/>
              <a:gd name="connsiteX10" fmla="*/ 32124650 w 32124650"/>
              <a:gd name="connsiteY10" fmla="*/ 6616700 h 27117900"/>
              <a:gd name="connsiteX11" fmla="*/ 27717750 w 32124650"/>
              <a:gd name="connsiteY11" fmla="*/ 6616700 h 27117900"/>
              <a:gd name="connsiteX12" fmla="*/ 27705050 w 32124650"/>
              <a:gd name="connsiteY12" fmla="*/ 7372350 h 27117900"/>
              <a:gd name="connsiteX13" fmla="*/ 25546050 w 32124650"/>
              <a:gd name="connsiteY13" fmla="*/ 7359650 h 27117900"/>
              <a:gd name="connsiteX14" fmla="*/ 25546050 w 32124650"/>
              <a:gd name="connsiteY14" fmla="*/ 10198100 h 27117900"/>
              <a:gd name="connsiteX15" fmla="*/ 27717750 w 32124650"/>
              <a:gd name="connsiteY15" fmla="*/ 10198100 h 27117900"/>
              <a:gd name="connsiteX16" fmla="*/ 27717750 w 32124650"/>
              <a:gd name="connsiteY16" fmla="*/ 13684250 h 27117900"/>
              <a:gd name="connsiteX17" fmla="*/ 25546050 w 32124650"/>
              <a:gd name="connsiteY17" fmla="*/ 13684250 h 27117900"/>
              <a:gd name="connsiteX18" fmla="*/ 25546050 w 32124650"/>
              <a:gd name="connsiteY18" fmla="*/ 15798800 h 27117900"/>
              <a:gd name="connsiteX19" fmla="*/ 25050750 w 32124650"/>
              <a:gd name="connsiteY19" fmla="*/ 15811500 h 27117900"/>
              <a:gd name="connsiteX20" fmla="*/ 25050750 w 32124650"/>
              <a:gd name="connsiteY20" fmla="*/ 18427700 h 27117900"/>
              <a:gd name="connsiteX21" fmla="*/ 26968450 w 32124650"/>
              <a:gd name="connsiteY21" fmla="*/ 18427700 h 27117900"/>
              <a:gd name="connsiteX22" fmla="*/ 26981150 w 32124650"/>
              <a:gd name="connsiteY22" fmla="*/ 19151600 h 27117900"/>
              <a:gd name="connsiteX23" fmla="*/ 30327600 w 32124650"/>
              <a:gd name="connsiteY23" fmla="*/ 19164300 h 27117900"/>
              <a:gd name="connsiteX24" fmla="*/ 30353000 w 32124650"/>
              <a:gd name="connsiteY24" fmla="*/ 20212050 h 27117900"/>
              <a:gd name="connsiteX25" fmla="*/ 26968450 w 32124650"/>
              <a:gd name="connsiteY25" fmla="*/ 20186650 h 27117900"/>
              <a:gd name="connsiteX26" fmla="*/ 26968450 w 32124650"/>
              <a:gd name="connsiteY26" fmla="*/ 20942300 h 27117900"/>
              <a:gd name="connsiteX27" fmla="*/ 25063450 w 32124650"/>
              <a:gd name="connsiteY27" fmla="*/ 20929600 h 27117900"/>
              <a:gd name="connsiteX28" fmla="*/ 25063450 w 32124650"/>
              <a:gd name="connsiteY28" fmla="*/ 26441400 h 27117900"/>
              <a:gd name="connsiteX29" fmla="*/ 24231600 w 32124650"/>
              <a:gd name="connsiteY29" fmla="*/ 26428700 h 27117900"/>
              <a:gd name="connsiteX30" fmla="*/ 24231600 w 32124650"/>
              <a:gd name="connsiteY30" fmla="*/ 27114500 h 27117900"/>
              <a:gd name="connsiteX31" fmla="*/ 23454360 w 32124650"/>
              <a:gd name="connsiteY31" fmla="*/ 27106880 h 27117900"/>
              <a:gd name="connsiteX32" fmla="*/ 23454360 w 32124650"/>
              <a:gd name="connsiteY32" fmla="*/ 26428700 h 27117900"/>
              <a:gd name="connsiteX33" fmla="*/ 22574250 w 32124650"/>
              <a:gd name="connsiteY33" fmla="*/ 26428700 h 27117900"/>
              <a:gd name="connsiteX34" fmla="*/ 22574250 w 32124650"/>
              <a:gd name="connsiteY34" fmla="*/ 20999450 h 27117900"/>
              <a:gd name="connsiteX35" fmla="*/ 20688300 w 32124650"/>
              <a:gd name="connsiteY35" fmla="*/ 20999450 h 27117900"/>
              <a:gd name="connsiteX36" fmla="*/ 20688300 w 32124650"/>
              <a:gd name="connsiteY36" fmla="*/ 18484850 h 27117900"/>
              <a:gd name="connsiteX37" fmla="*/ 22574250 w 32124650"/>
              <a:gd name="connsiteY37" fmla="*/ 18484850 h 27117900"/>
              <a:gd name="connsiteX38" fmla="*/ 22574250 w 32124650"/>
              <a:gd name="connsiteY38" fmla="*/ 15855950 h 27117900"/>
              <a:gd name="connsiteX39" fmla="*/ 22059900 w 32124650"/>
              <a:gd name="connsiteY39" fmla="*/ 15855950 h 27117900"/>
              <a:gd name="connsiteX40" fmla="*/ 22059900 w 32124650"/>
              <a:gd name="connsiteY40" fmla="*/ 13627100 h 27117900"/>
              <a:gd name="connsiteX41" fmla="*/ 17773650 w 32124650"/>
              <a:gd name="connsiteY41" fmla="*/ 13627100 h 27117900"/>
              <a:gd name="connsiteX42" fmla="*/ 17773650 w 32124650"/>
              <a:gd name="connsiteY42" fmla="*/ 25971500 h 27117900"/>
              <a:gd name="connsiteX43" fmla="*/ 14344650 w 32124650"/>
              <a:gd name="connsiteY43" fmla="*/ 25971500 h 27117900"/>
              <a:gd name="connsiteX44" fmla="*/ 14344650 w 32124650"/>
              <a:gd name="connsiteY44" fmla="*/ 13627100 h 27117900"/>
              <a:gd name="connsiteX45" fmla="*/ 12115800 w 32124650"/>
              <a:gd name="connsiteY45" fmla="*/ 13627100 h 27117900"/>
              <a:gd name="connsiteX46" fmla="*/ 12115800 w 32124650"/>
              <a:gd name="connsiteY46" fmla="*/ 10198100 h 27117900"/>
              <a:gd name="connsiteX47" fmla="*/ 22053550 w 32124650"/>
              <a:gd name="connsiteY47" fmla="*/ 10198100 h 27117900"/>
              <a:gd name="connsiteX48" fmla="*/ 22053550 w 32124650"/>
              <a:gd name="connsiteY48" fmla="*/ 7385050 h 27117900"/>
              <a:gd name="connsiteX49" fmla="*/ 19888200 w 32124650"/>
              <a:gd name="connsiteY49" fmla="*/ 7397750 h 27117900"/>
              <a:gd name="connsiteX50" fmla="*/ 19888200 w 32124650"/>
              <a:gd name="connsiteY50" fmla="*/ 6654800 h 27117900"/>
              <a:gd name="connsiteX51" fmla="*/ 0 w 32124650"/>
              <a:gd name="connsiteY51" fmla="*/ 6654800 h 27117900"/>
              <a:gd name="connsiteX52" fmla="*/ 0 w 32124650"/>
              <a:gd name="connsiteY52" fmla="*/ 3168650 h 27117900"/>
              <a:gd name="connsiteX0" fmla="*/ 0 w 32124650"/>
              <a:gd name="connsiteY0" fmla="*/ 3168650 h 27117900"/>
              <a:gd name="connsiteX1" fmla="*/ 19850100 w 32124650"/>
              <a:gd name="connsiteY1" fmla="*/ 3168650 h 27117900"/>
              <a:gd name="connsiteX2" fmla="*/ 19850100 w 32124650"/>
              <a:gd name="connsiteY2" fmla="*/ 889000 h 27117900"/>
              <a:gd name="connsiteX3" fmla="*/ 21386800 w 32124650"/>
              <a:gd name="connsiteY3" fmla="*/ 876300 h 27117900"/>
              <a:gd name="connsiteX4" fmla="*/ 21374100 w 32124650"/>
              <a:gd name="connsiteY4" fmla="*/ 0 h 27117900"/>
              <a:gd name="connsiteX5" fmla="*/ 26301700 w 32124650"/>
              <a:gd name="connsiteY5" fmla="*/ 0 h 27117900"/>
              <a:gd name="connsiteX6" fmla="*/ 26289000 w 32124650"/>
              <a:gd name="connsiteY6" fmla="*/ 876300 h 27117900"/>
              <a:gd name="connsiteX7" fmla="*/ 27832050 w 32124650"/>
              <a:gd name="connsiteY7" fmla="*/ 901700 h 27117900"/>
              <a:gd name="connsiteX8" fmla="*/ 27832050 w 32124650"/>
              <a:gd name="connsiteY8" fmla="*/ 3200400 h 27117900"/>
              <a:gd name="connsiteX9" fmla="*/ 32111950 w 32124650"/>
              <a:gd name="connsiteY9" fmla="*/ 3200400 h 27117900"/>
              <a:gd name="connsiteX10" fmla="*/ 32124650 w 32124650"/>
              <a:gd name="connsiteY10" fmla="*/ 6616700 h 27117900"/>
              <a:gd name="connsiteX11" fmla="*/ 27717750 w 32124650"/>
              <a:gd name="connsiteY11" fmla="*/ 6616700 h 27117900"/>
              <a:gd name="connsiteX12" fmla="*/ 27705050 w 32124650"/>
              <a:gd name="connsiteY12" fmla="*/ 7372350 h 27117900"/>
              <a:gd name="connsiteX13" fmla="*/ 25546050 w 32124650"/>
              <a:gd name="connsiteY13" fmla="*/ 7359650 h 27117900"/>
              <a:gd name="connsiteX14" fmla="*/ 25546050 w 32124650"/>
              <a:gd name="connsiteY14" fmla="*/ 10198100 h 27117900"/>
              <a:gd name="connsiteX15" fmla="*/ 27717750 w 32124650"/>
              <a:gd name="connsiteY15" fmla="*/ 10198100 h 27117900"/>
              <a:gd name="connsiteX16" fmla="*/ 27717750 w 32124650"/>
              <a:gd name="connsiteY16" fmla="*/ 13684250 h 27117900"/>
              <a:gd name="connsiteX17" fmla="*/ 25546050 w 32124650"/>
              <a:gd name="connsiteY17" fmla="*/ 13684250 h 27117900"/>
              <a:gd name="connsiteX18" fmla="*/ 25546050 w 32124650"/>
              <a:gd name="connsiteY18" fmla="*/ 15798800 h 27117900"/>
              <a:gd name="connsiteX19" fmla="*/ 25050750 w 32124650"/>
              <a:gd name="connsiteY19" fmla="*/ 15811500 h 27117900"/>
              <a:gd name="connsiteX20" fmla="*/ 25050750 w 32124650"/>
              <a:gd name="connsiteY20" fmla="*/ 18427700 h 27117900"/>
              <a:gd name="connsiteX21" fmla="*/ 26968450 w 32124650"/>
              <a:gd name="connsiteY21" fmla="*/ 18427700 h 27117900"/>
              <a:gd name="connsiteX22" fmla="*/ 26981150 w 32124650"/>
              <a:gd name="connsiteY22" fmla="*/ 19151600 h 27117900"/>
              <a:gd name="connsiteX23" fmla="*/ 30327600 w 32124650"/>
              <a:gd name="connsiteY23" fmla="*/ 19164300 h 27117900"/>
              <a:gd name="connsiteX24" fmla="*/ 30353000 w 32124650"/>
              <a:gd name="connsiteY24" fmla="*/ 20212050 h 27117900"/>
              <a:gd name="connsiteX25" fmla="*/ 26968450 w 32124650"/>
              <a:gd name="connsiteY25" fmla="*/ 20186650 h 27117900"/>
              <a:gd name="connsiteX26" fmla="*/ 26968450 w 32124650"/>
              <a:gd name="connsiteY26" fmla="*/ 20942300 h 27117900"/>
              <a:gd name="connsiteX27" fmla="*/ 25063450 w 32124650"/>
              <a:gd name="connsiteY27" fmla="*/ 20929600 h 27117900"/>
              <a:gd name="connsiteX28" fmla="*/ 25063450 w 32124650"/>
              <a:gd name="connsiteY28" fmla="*/ 26441400 h 27117900"/>
              <a:gd name="connsiteX29" fmla="*/ 24231600 w 32124650"/>
              <a:gd name="connsiteY29" fmla="*/ 26428700 h 27117900"/>
              <a:gd name="connsiteX30" fmla="*/ 24231600 w 32124650"/>
              <a:gd name="connsiteY30" fmla="*/ 27114500 h 27117900"/>
              <a:gd name="connsiteX31" fmla="*/ 23416260 w 32124650"/>
              <a:gd name="connsiteY31" fmla="*/ 27106880 h 27117900"/>
              <a:gd name="connsiteX32" fmla="*/ 23454360 w 32124650"/>
              <a:gd name="connsiteY32" fmla="*/ 26428700 h 27117900"/>
              <a:gd name="connsiteX33" fmla="*/ 22574250 w 32124650"/>
              <a:gd name="connsiteY33" fmla="*/ 26428700 h 27117900"/>
              <a:gd name="connsiteX34" fmla="*/ 22574250 w 32124650"/>
              <a:gd name="connsiteY34" fmla="*/ 20999450 h 27117900"/>
              <a:gd name="connsiteX35" fmla="*/ 20688300 w 32124650"/>
              <a:gd name="connsiteY35" fmla="*/ 20999450 h 27117900"/>
              <a:gd name="connsiteX36" fmla="*/ 20688300 w 32124650"/>
              <a:gd name="connsiteY36" fmla="*/ 18484850 h 27117900"/>
              <a:gd name="connsiteX37" fmla="*/ 22574250 w 32124650"/>
              <a:gd name="connsiteY37" fmla="*/ 18484850 h 27117900"/>
              <a:gd name="connsiteX38" fmla="*/ 22574250 w 32124650"/>
              <a:gd name="connsiteY38" fmla="*/ 15855950 h 27117900"/>
              <a:gd name="connsiteX39" fmla="*/ 22059900 w 32124650"/>
              <a:gd name="connsiteY39" fmla="*/ 15855950 h 27117900"/>
              <a:gd name="connsiteX40" fmla="*/ 22059900 w 32124650"/>
              <a:gd name="connsiteY40" fmla="*/ 13627100 h 27117900"/>
              <a:gd name="connsiteX41" fmla="*/ 17773650 w 32124650"/>
              <a:gd name="connsiteY41" fmla="*/ 13627100 h 27117900"/>
              <a:gd name="connsiteX42" fmla="*/ 17773650 w 32124650"/>
              <a:gd name="connsiteY42" fmla="*/ 25971500 h 27117900"/>
              <a:gd name="connsiteX43" fmla="*/ 14344650 w 32124650"/>
              <a:gd name="connsiteY43" fmla="*/ 25971500 h 27117900"/>
              <a:gd name="connsiteX44" fmla="*/ 14344650 w 32124650"/>
              <a:gd name="connsiteY44" fmla="*/ 13627100 h 27117900"/>
              <a:gd name="connsiteX45" fmla="*/ 12115800 w 32124650"/>
              <a:gd name="connsiteY45" fmla="*/ 13627100 h 27117900"/>
              <a:gd name="connsiteX46" fmla="*/ 12115800 w 32124650"/>
              <a:gd name="connsiteY46" fmla="*/ 10198100 h 27117900"/>
              <a:gd name="connsiteX47" fmla="*/ 22053550 w 32124650"/>
              <a:gd name="connsiteY47" fmla="*/ 10198100 h 27117900"/>
              <a:gd name="connsiteX48" fmla="*/ 22053550 w 32124650"/>
              <a:gd name="connsiteY48" fmla="*/ 7385050 h 27117900"/>
              <a:gd name="connsiteX49" fmla="*/ 19888200 w 32124650"/>
              <a:gd name="connsiteY49" fmla="*/ 7397750 h 27117900"/>
              <a:gd name="connsiteX50" fmla="*/ 19888200 w 32124650"/>
              <a:gd name="connsiteY50" fmla="*/ 6654800 h 27117900"/>
              <a:gd name="connsiteX51" fmla="*/ 0 w 32124650"/>
              <a:gd name="connsiteY51" fmla="*/ 6654800 h 27117900"/>
              <a:gd name="connsiteX52" fmla="*/ 0 w 32124650"/>
              <a:gd name="connsiteY52" fmla="*/ 3168650 h 271179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16260 w 32124650"/>
              <a:gd name="connsiteY31" fmla="*/ 27106880 h 27114500"/>
              <a:gd name="connsiteX32" fmla="*/ 2345436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16260 w 32124650"/>
              <a:gd name="connsiteY31" fmla="*/ 27106880 h 27114500"/>
              <a:gd name="connsiteX32" fmla="*/ 2342388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1626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1626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4140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684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68450 w 32124650"/>
              <a:gd name="connsiteY25" fmla="*/ 201866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81150 w 32124650"/>
              <a:gd name="connsiteY25" fmla="*/ 20212050 h 27114500"/>
              <a:gd name="connsiteX26" fmla="*/ 2696845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53000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38712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27600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8242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79880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0 w 32124650"/>
              <a:gd name="connsiteY0" fmla="*/ 3168650 h 27114500"/>
              <a:gd name="connsiteX1" fmla="*/ 19850100 w 32124650"/>
              <a:gd name="connsiteY1" fmla="*/ 3168650 h 27114500"/>
              <a:gd name="connsiteX2" fmla="*/ 19850100 w 32124650"/>
              <a:gd name="connsiteY2" fmla="*/ 889000 h 27114500"/>
              <a:gd name="connsiteX3" fmla="*/ 21386800 w 32124650"/>
              <a:gd name="connsiteY3" fmla="*/ 876300 h 27114500"/>
              <a:gd name="connsiteX4" fmla="*/ 21374100 w 32124650"/>
              <a:gd name="connsiteY4" fmla="*/ 0 h 27114500"/>
              <a:gd name="connsiteX5" fmla="*/ 26301700 w 32124650"/>
              <a:gd name="connsiteY5" fmla="*/ 0 h 27114500"/>
              <a:gd name="connsiteX6" fmla="*/ 26289000 w 32124650"/>
              <a:gd name="connsiteY6" fmla="*/ 876300 h 27114500"/>
              <a:gd name="connsiteX7" fmla="*/ 27832050 w 32124650"/>
              <a:gd name="connsiteY7" fmla="*/ 901700 h 27114500"/>
              <a:gd name="connsiteX8" fmla="*/ 27832050 w 32124650"/>
              <a:gd name="connsiteY8" fmla="*/ 3200400 h 27114500"/>
              <a:gd name="connsiteX9" fmla="*/ 32111950 w 32124650"/>
              <a:gd name="connsiteY9" fmla="*/ 3200400 h 27114500"/>
              <a:gd name="connsiteX10" fmla="*/ 32124650 w 32124650"/>
              <a:gd name="connsiteY10" fmla="*/ 6616700 h 27114500"/>
              <a:gd name="connsiteX11" fmla="*/ 27717750 w 32124650"/>
              <a:gd name="connsiteY11" fmla="*/ 6616700 h 27114500"/>
              <a:gd name="connsiteX12" fmla="*/ 27705050 w 32124650"/>
              <a:gd name="connsiteY12" fmla="*/ 7372350 h 27114500"/>
              <a:gd name="connsiteX13" fmla="*/ 25546050 w 32124650"/>
              <a:gd name="connsiteY13" fmla="*/ 7359650 h 27114500"/>
              <a:gd name="connsiteX14" fmla="*/ 25546050 w 32124650"/>
              <a:gd name="connsiteY14" fmla="*/ 10198100 h 27114500"/>
              <a:gd name="connsiteX15" fmla="*/ 27717750 w 32124650"/>
              <a:gd name="connsiteY15" fmla="*/ 10198100 h 27114500"/>
              <a:gd name="connsiteX16" fmla="*/ 27717750 w 32124650"/>
              <a:gd name="connsiteY16" fmla="*/ 13684250 h 27114500"/>
              <a:gd name="connsiteX17" fmla="*/ 25546050 w 32124650"/>
              <a:gd name="connsiteY17" fmla="*/ 13684250 h 27114500"/>
              <a:gd name="connsiteX18" fmla="*/ 25546050 w 32124650"/>
              <a:gd name="connsiteY18" fmla="*/ 15821660 h 27114500"/>
              <a:gd name="connsiteX19" fmla="*/ 25050750 w 32124650"/>
              <a:gd name="connsiteY19" fmla="*/ 15811500 h 27114500"/>
              <a:gd name="connsiteX20" fmla="*/ 25050750 w 32124650"/>
              <a:gd name="connsiteY20" fmla="*/ 18427700 h 27114500"/>
              <a:gd name="connsiteX21" fmla="*/ 26981150 w 32124650"/>
              <a:gd name="connsiteY21" fmla="*/ 18427700 h 27114500"/>
              <a:gd name="connsiteX22" fmla="*/ 26981150 w 32124650"/>
              <a:gd name="connsiteY22" fmla="*/ 19151600 h 27114500"/>
              <a:gd name="connsiteX23" fmla="*/ 30334744 w 32124650"/>
              <a:gd name="connsiteY23" fmla="*/ 19164300 h 27114500"/>
              <a:gd name="connsiteX24" fmla="*/ 30331568 w 32124650"/>
              <a:gd name="connsiteY24" fmla="*/ 20212050 h 27114500"/>
              <a:gd name="connsiteX25" fmla="*/ 26981150 w 32124650"/>
              <a:gd name="connsiteY25" fmla="*/ 20212050 h 27114500"/>
              <a:gd name="connsiteX26" fmla="*/ 26974800 w 32124650"/>
              <a:gd name="connsiteY26" fmla="*/ 20942300 h 27114500"/>
              <a:gd name="connsiteX27" fmla="*/ 25063450 w 32124650"/>
              <a:gd name="connsiteY27" fmla="*/ 20929600 h 27114500"/>
              <a:gd name="connsiteX28" fmla="*/ 25063450 w 32124650"/>
              <a:gd name="connsiteY28" fmla="*/ 26433780 h 27114500"/>
              <a:gd name="connsiteX29" fmla="*/ 24231600 w 32124650"/>
              <a:gd name="connsiteY29" fmla="*/ 26428700 h 27114500"/>
              <a:gd name="connsiteX30" fmla="*/ 24231600 w 32124650"/>
              <a:gd name="connsiteY30" fmla="*/ 27114500 h 27114500"/>
              <a:gd name="connsiteX31" fmla="*/ 23401020 w 32124650"/>
              <a:gd name="connsiteY31" fmla="*/ 27106880 h 27114500"/>
              <a:gd name="connsiteX32" fmla="*/ 23401020 w 32124650"/>
              <a:gd name="connsiteY32" fmla="*/ 26428700 h 27114500"/>
              <a:gd name="connsiteX33" fmla="*/ 22574250 w 32124650"/>
              <a:gd name="connsiteY33" fmla="*/ 26428700 h 27114500"/>
              <a:gd name="connsiteX34" fmla="*/ 22574250 w 32124650"/>
              <a:gd name="connsiteY34" fmla="*/ 20999450 h 27114500"/>
              <a:gd name="connsiteX35" fmla="*/ 20688300 w 32124650"/>
              <a:gd name="connsiteY35" fmla="*/ 20999450 h 27114500"/>
              <a:gd name="connsiteX36" fmla="*/ 20688300 w 32124650"/>
              <a:gd name="connsiteY36" fmla="*/ 18484850 h 27114500"/>
              <a:gd name="connsiteX37" fmla="*/ 22574250 w 32124650"/>
              <a:gd name="connsiteY37" fmla="*/ 18484850 h 27114500"/>
              <a:gd name="connsiteX38" fmla="*/ 22574250 w 32124650"/>
              <a:gd name="connsiteY38" fmla="*/ 15855950 h 27114500"/>
              <a:gd name="connsiteX39" fmla="*/ 22059900 w 32124650"/>
              <a:gd name="connsiteY39" fmla="*/ 15855950 h 27114500"/>
              <a:gd name="connsiteX40" fmla="*/ 22059900 w 32124650"/>
              <a:gd name="connsiteY40" fmla="*/ 13627100 h 27114500"/>
              <a:gd name="connsiteX41" fmla="*/ 17773650 w 32124650"/>
              <a:gd name="connsiteY41" fmla="*/ 13627100 h 27114500"/>
              <a:gd name="connsiteX42" fmla="*/ 17773650 w 32124650"/>
              <a:gd name="connsiteY42" fmla="*/ 25971500 h 27114500"/>
              <a:gd name="connsiteX43" fmla="*/ 14344650 w 32124650"/>
              <a:gd name="connsiteY43" fmla="*/ 25971500 h 27114500"/>
              <a:gd name="connsiteX44" fmla="*/ 14344650 w 32124650"/>
              <a:gd name="connsiteY44" fmla="*/ 13627100 h 27114500"/>
              <a:gd name="connsiteX45" fmla="*/ 12115800 w 32124650"/>
              <a:gd name="connsiteY45" fmla="*/ 13627100 h 27114500"/>
              <a:gd name="connsiteX46" fmla="*/ 12115800 w 32124650"/>
              <a:gd name="connsiteY46" fmla="*/ 10198100 h 27114500"/>
              <a:gd name="connsiteX47" fmla="*/ 22053550 w 32124650"/>
              <a:gd name="connsiteY47" fmla="*/ 10198100 h 27114500"/>
              <a:gd name="connsiteX48" fmla="*/ 22053550 w 32124650"/>
              <a:gd name="connsiteY48" fmla="*/ 7385050 h 27114500"/>
              <a:gd name="connsiteX49" fmla="*/ 19888200 w 32124650"/>
              <a:gd name="connsiteY49" fmla="*/ 7397750 h 27114500"/>
              <a:gd name="connsiteX50" fmla="*/ 19888200 w 32124650"/>
              <a:gd name="connsiteY50" fmla="*/ 6654800 h 27114500"/>
              <a:gd name="connsiteX51" fmla="*/ 0 w 32124650"/>
              <a:gd name="connsiteY51" fmla="*/ 6654800 h 27114500"/>
              <a:gd name="connsiteX52" fmla="*/ 0 w 32124650"/>
              <a:gd name="connsiteY52" fmla="*/ 3168650 h 27114500"/>
              <a:gd name="connsiteX0" fmla="*/ 4064000 w 36188650"/>
              <a:gd name="connsiteY0" fmla="*/ 3168650 h 27114500"/>
              <a:gd name="connsiteX1" fmla="*/ 23914100 w 36188650"/>
              <a:gd name="connsiteY1" fmla="*/ 3168650 h 27114500"/>
              <a:gd name="connsiteX2" fmla="*/ 23914100 w 36188650"/>
              <a:gd name="connsiteY2" fmla="*/ 889000 h 27114500"/>
              <a:gd name="connsiteX3" fmla="*/ 25450800 w 36188650"/>
              <a:gd name="connsiteY3" fmla="*/ 876300 h 27114500"/>
              <a:gd name="connsiteX4" fmla="*/ 25438100 w 36188650"/>
              <a:gd name="connsiteY4" fmla="*/ 0 h 27114500"/>
              <a:gd name="connsiteX5" fmla="*/ 30365700 w 36188650"/>
              <a:gd name="connsiteY5" fmla="*/ 0 h 27114500"/>
              <a:gd name="connsiteX6" fmla="*/ 30353000 w 36188650"/>
              <a:gd name="connsiteY6" fmla="*/ 876300 h 27114500"/>
              <a:gd name="connsiteX7" fmla="*/ 31896050 w 36188650"/>
              <a:gd name="connsiteY7" fmla="*/ 901700 h 27114500"/>
              <a:gd name="connsiteX8" fmla="*/ 31896050 w 36188650"/>
              <a:gd name="connsiteY8" fmla="*/ 3200400 h 27114500"/>
              <a:gd name="connsiteX9" fmla="*/ 36175950 w 36188650"/>
              <a:gd name="connsiteY9" fmla="*/ 3200400 h 27114500"/>
              <a:gd name="connsiteX10" fmla="*/ 36188650 w 36188650"/>
              <a:gd name="connsiteY10" fmla="*/ 6616700 h 27114500"/>
              <a:gd name="connsiteX11" fmla="*/ 31781750 w 36188650"/>
              <a:gd name="connsiteY11" fmla="*/ 6616700 h 27114500"/>
              <a:gd name="connsiteX12" fmla="*/ 31769050 w 36188650"/>
              <a:gd name="connsiteY12" fmla="*/ 7372350 h 27114500"/>
              <a:gd name="connsiteX13" fmla="*/ 29610050 w 36188650"/>
              <a:gd name="connsiteY13" fmla="*/ 7359650 h 27114500"/>
              <a:gd name="connsiteX14" fmla="*/ 29610050 w 36188650"/>
              <a:gd name="connsiteY14" fmla="*/ 10198100 h 27114500"/>
              <a:gd name="connsiteX15" fmla="*/ 31781750 w 36188650"/>
              <a:gd name="connsiteY15" fmla="*/ 10198100 h 27114500"/>
              <a:gd name="connsiteX16" fmla="*/ 31781750 w 36188650"/>
              <a:gd name="connsiteY16" fmla="*/ 13684250 h 27114500"/>
              <a:gd name="connsiteX17" fmla="*/ 29610050 w 36188650"/>
              <a:gd name="connsiteY17" fmla="*/ 13684250 h 27114500"/>
              <a:gd name="connsiteX18" fmla="*/ 29610050 w 36188650"/>
              <a:gd name="connsiteY18" fmla="*/ 15821660 h 27114500"/>
              <a:gd name="connsiteX19" fmla="*/ 29114750 w 36188650"/>
              <a:gd name="connsiteY19" fmla="*/ 15811500 h 27114500"/>
              <a:gd name="connsiteX20" fmla="*/ 29114750 w 36188650"/>
              <a:gd name="connsiteY20" fmla="*/ 18427700 h 27114500"/>
              <a:gd name="connsiteX21" fmla="*/ 31045150 w 36188650"/>
              <a:gd name="connsiteY21" fmla="*/ 18427700 h 27114500"/>
              <a:gd name="connsiteX22" fmla="*/ 31045150 w 36188650"/>
              <a:gd name="connsiteY22" fmla="*/ 19151600 h 27114500"/>
              <a:gd name="connsiteX23" fmla="*/ 34398744 w 36188650"/>
              <a:gd name="connsiteY23" fmla="*/ 19164300 h 27114500"/>
              <a:gd name="connsiteX24" fmla="*/ 34395568 w 36188650"/>
              <a:gd name="connsiteY24" fmla="*/ 20212050 h 27114500"/>
              <a:gd name="connsiteX25" fmla="*/ 31045150 w 36188650"/>
              <a:gd name="connsiteY25" fmla="*/ 20212050 h 27114500"/>
              <a:gd name="connsiteX26" fmla="*/ 31038800 w 36188650"/>
              <a:gd name="connsiteY26" fmla="*/ 20942300 h 27114500"/>
              <a:gd name="connsiteX27" fmla="*/ 29127450 w 36188650"/>
              <a:gd name="connsiteY27" fmla="*/ 20929600 h 27114500"/>
              <a:gd name="connsiteX28" fmla="*/ 29127450 w 36188650"/>
              <a:gd name="connsiteY28" fmla="*/ 26433780 h 27114500"/>
              <a:gd name="connsiteX29" fmla="*/ 28295600 w 36188650"/>
              <a:gd name="connsiteY29" fmla="*/ 26428700 h 27114500"/>
              <a:gd name="connsiteX30" fmla="*/ 28295600 w 36188650"/>
              <a:gd name="connsiteY30" fmla="*/ 27114500 h 27114500"/>
              <a:gd name="connsiteX31" fmla="*/ 27465020 w 36188650"/>
              <a:gd name="connsiteY31" fmla="*/ 27106880 h 27114500"/>
              <a:gd name="connsiteX32" fmla="*/ 27465020 w 36188650"/>
              <a:gd name="connsiteY32" fmla="*/ 26428700 h 27114500"/>
              <a:gd name="connsiteX33" fmla="*/ 26638250 w 36188650"/>
              <a:gd name="connsiteY33" fmla="*/ 26428700 h 27114500"/>
              <a:gd name="connsiteX34" fmla="*/ 26638250 w 36188650"/>
              <a:gd name="connsiteY34" fmla="*/ 20999450 h 27114500"/>
              <a:gd name="connsiteX35" fmla="*/ 24752300 w 36188650"/>
              <a:gd name="connsiteY35" fmla="*/ 20999450 h 27114500"/>
              <a:gd name="connsiteX36" fmla="*/ 24752300 w 36188650"/>
              <a:gd name="connsiteY36" fmla="*/ 18484850 h 27114500"/>
              <a:gd name="connsiteX37" fmla="*/ 26638250 w 36188650"/>
              <a:gd name="connsiteY37" fmla="*/ 18484850 h 27114500"/>
              <a:gd name="connsiteX38" fmla="*/ 26638250 w 36188650"/>
              <a:gd name="connsiteY38" fmla="*/ 15855950 h 27114500"/>
              <a:gd name="connsiteX39" fmla="*/ 26123900 w 36188650"/>
              <a:gd name="connsiteY39" fmla="*/ 15855950 h 27114500"/>
              <a:gd name="connsiteX40" fmla="*/ 26123900 w 36188650"/>
              <a:gd name="connsiteY40" fmla="*/ 13627100 h 27114500"/>
              <a:gd name="connsiteX41" fmla="*/ 21837650 w 36188650"/>
              <a:gd name="connsiteY41" fmla="*/ 13627100 h 27114500"/>
              <a:gd name="connsiteX42" fmla="*/ 21837650 w 36188650"/>
              <a:gd name="connsiteY42" fmla="*/ 25971500 h 27114500"/>
              <a:gd name="connsiteX43" fmla="*/ 18408650 w 36188650"/>
              <a:gd name="connsiteY43" fmla="*/ 25971500 h 27114500"/>
              <a:gd name="connsiteX44" fmla="*/ 18408650 w 36188650"/>
              <a:gd name="connsiteY44" fmla="*/ 13627100 h 27114500"/>
              <a:gd name="connsiteX45" fmla="*/ 16179800 w 36188650"/>
              <a:gd name="connsiteY45" fmla="*/ 13627100 h 27114500"/>
              <a:gd name="connsiteX46" fmla="*/ 16179800 w 36188650"/>
              <a:gd name="connsiteY46" fmla="*/ 10198100 h 27114500"/>
              <a:gd name="connsiteX47" fmla="*/ 26117550 w 36188650"/>
              <a:gd name="connsiteY47" fmla="*/ 10198100 h 27114500"/>
              <a:gd name="connsiteX48" fmla="*/ 26117550 w 36188650"/>
              <a:gd name="connsiteY48" fmla="*/ 7385050 h 27114500"/>
              <a:gd name="connsiteX49" fmla="*/ 23952200 w 36188650"/>
              <a:gd name="connsiteY49" fmla="*/ 7397750 h 27114500"/>
              <a:gd name="connsiteX50" fmla="*/ 23952200 w 36188650"/>
              <a:gd name="connsiteY50" fmla="*/ 6654800 h 27114500"/>
              <a:gd name="connsiteX51" fmla="*/ 0 w 36188650"/>
              <a:gd name="connsiteY51" fmla="*/ 6654800 h 27114500"/>
              <a:gd name="connsiteX52" fmla="*/ 4064000 w 36188650"/>
              <a:gd name="connsiteY52" fmla="*/ 3168650 h 27114500"/>
              <a:gd name="connsiteX0" fmla="*/ 4383314 w 36507964"/>
              <a:gd name="connsiteY0" fmla="*/ 3168650 h 27114500"/>
              <a:gd name="connsiteX1" fmla="*/ 24233414 w 36507964"/>
              <a:gd name="connsiteY1" fmla="*/ 3168650 h 27114500"/>
              <a:gd name="connsiteX2" fmla="*/ 24233414 w 36507964"/>
              <a:gd name="connsiteY2" fmla="*/ 889000 h 27114500"/>
              <a:gd name="connsiteX3" fmla="*/ 25770114 w 36507964"/>
              <a:gd name="connsiteY3" fmla="*/ 876300 h 27114500"/>
              <a:gd name="connsiteX4" fmla="*/ 25757414 w 36507964"/>
              <a:gd name="connsiteY4" fmla="*/ 0 h 27114500"/>
              <a:gd name="connsiteX5" fmla="*/ 30685014 w 36507964"/>
              <a:gd name="connsiteY5" fmla="*/ 0 h 27114500"/>
              <a:gd name="connsiteX6" fmla="*/ 30672314 w 36507964"/>
              <a:gd name="connsiteY6" fmla="*/ 876300 h 27114500"/>
              <a:gd name="connsiteX7" fmla="*/ 32215364 w 36507964"/>
              <a:gd name="connsiteY7" fmla="*/ 901700 h 27114500"/>
              <a:gd name="connsiteX8" fmla="*/ 32215364 w 36507964"/>
              <a:gd name="connsiteY8" fmla="*/ 3200400 h 27114500"/>
              <a:gd name="connsiteX9" fmla="*/ 36495264 w 36507964"/>
              <a:gd name="connsiteY9" fmla="*/ 3200400 h 27114500"/>
              <a:gd name="connsiteX10" fmla="*/ 36507964 w 36507964"/>
              <a:gd name="connsiteY10" fmla="*/ 6616700 h 27114500"/>
              <a:gd name="connsiteX11" fmla="*/ 32101064 w 36507964"/>
              <a:gd name="connsiteY11" fmla="*/ 6616700 h 27114500"/>
              <a:gd name="connsiteX12" fmla="*/ 32088364 w 36507964"/>
              <a:gd name="connsiteY12" fmla="*/ 7372350 h 27114500"/>
              <a:gd name="connsiteX13" fmla="*/ 29929364 w 36507964"/>
              <a:gd name="connsiteY13" fmla="*/ 7359650 h 27114500"/>
              <a:gd name="connsiteX14" fmla="*/ 29929364 w 36507964"/>
              <a:gd name="connsiteY14" fmla="*/ 10198100 h 27114500"/>
              <a:gd name="connsiteX15" fmla="*/ 32101064 w 36507964"/>
              <a:gd name="connsiteY15" fmla="*/ 10198100 h 27114500"/>
              <a:gd name="connsiteX16" fmla="*/ 32101064 w 36507964"/>
              <a:gd name="connsiteY16" fmla="*/ 13684250 h 27114500"/>
              <a:gd name="connsiteX17" fmla="*/ 29929364 w 36507964"/>
              <a:gd name="connsiteY17" fmla="*/ 13684250 h 27114500"/>
              <a:gd name="connsiteX18" fmla="*/ 29929364 w 36507964"/>
              <a:gd name="connsiteY18" fmla="*/ 15821660 h 27114500"/>
              <a:gd name="connsiteX19" fmla="*/ 29434064 w 36507964"/>
              <a:gd name="connsiteY19" fmla="*/ 15811500 h 27114500"/>
              <a:gd name="connsiteX20" fmla="*/ 29434064 w 36507964"/>
              <a:gd name="connsiteY20" fmla="*/ 18427700 h 27114500"/>
              <a:gd name="connsiteX21" fmla="*/ 31364464 w 36507964"/>
              <a:gd name="connsiteY21" fmla="*/ 18427700 h 27114500"/>
              <a:gd name="connsiteX22" fmla="*/ 31364464 w 36507964"/>
              <a:gd name="connsiteY22" fmla="*/ 19151600 h 27114500"/>
              <a:gd name="connsiteX23" fmla="*/ 34718058 w 36507964"/>
              <a:gd name="connsiteY23" fmla="*/ 19164300 h 27114500"/>
              <a:gd name="connsiteX24" fmla="*/ 34714882 w 36507964"/>
              <a:gd name="connsiteY24" fmla="*/ 20212050 h 27114500"/>
              <a:gd name="connsiteX25" fmla="*/ 31364464 w 36507964"/>
              <a:gd name="connsiteY25" fmla="*/ 20212050 h 27114500"/>
              <a:gd name="connsiteX26" fmla="*/ 31358114 w 36507964"/>
              <a:gd name="connsiteY26" fmla="*/ 20942300 h 27114500"/>
              <a:gd name="connsiteX27" fmla="*/ 29446764 w 36507964"/>
              <a:gd name="connsiteY27" fmla="*/ 20929600 h 27114500"/>
              <a:gd name="connsiteX28" fmla="*/ 29446764 w 36507964"/>
              <a:gd name="connsiteY28" fmla="*/ 26433780 h 27114500"/>
              <a:gd name="connsiteX29" fmla="*/ 28614914 w 36507964"/>
              <a:gd name="connsiteY29" fmla="*/ 26428700 h 27114500"/>
              <a:gd name="connsiteX30" fmla="*/ 28614914 w 36507964"/>
              <a:gd name="connsiteY30" fmla="*/ 27114500 h 27114500"/>
              <a:gd name="connsiteX31" fmla="*/ 27784334 w 36507964"/>
              <a:gd name="connsiteY31" fmla="*/ 27106880 h 27114500"/>
              <a:gd name="connsiteX32" fmla="*/ 27784334 w 36507964"/>
              <a:gd name="connsiteY32" fmla="*/ 26428700 h 27114500"/>
              <a:gd name="connsiteX33" fmla="*/ 26957564 w 36507964"/>
              <a:gd name="connsiteY33" fmla="*/ 26428700 h 27114500"/>
              <a:gd name="connsiteX34" fmla="*/ 26957564 w 36507964"/>
              <a:gd name="connsiteY34" fmla="*/ 20999450 h 27114500"/>
              <a:gd name="connsiteX35" fmla="*/ 25071614 w 36507964"/>
              <a:gd name="connsiteY35" fmla="*/ 20999450 h 27114500"/>
              <a:gd name="connsiteX36" fmla="*/ 25071614 w 36507964"/>
              <a:gd name="connsiteY36" fmla="*/ 18484850 h 27114500"/>
              <a:gd name="connsiteX37" fmla="*/ 26957564 w 36507964"/>
              <a:gd name="connsiteY37" fmla="*/ 18484850 h 27114500"/>
              <a:gd name="connsiteX38" fmla="*/ 26957564 w 36507964"/>
              <a:gd name="connsiteY38" fmla="*/ 15855950 h 27114500"/>
              <a:gd name="connsiteX39" fmla="*/ 26443214 w 36507964"/>
              <a:gd name="connsiteY39" fmla="*/ 15855950 h 27114500"/>
              <a:gd name="connsiteX40" fmla="*/ 26443214 w 36507964"/>
              <a:gd name="connsiteY40" fmla="*/ 13627100 h 27114500"/>
              <a:gd name="connsiteX41" fmla="*/ 22156964 w 36507964"/>
              <a:gd name="connsiteY41" fmla="*/ 13627100 h 27114500"/>
              <a:gd name="connsiteX42" fmla="*/ 22156964 w 36507964"/>
              <a:gd name="connsiteY42" fmla="*/ 25971500 h 27114500"/>
              <a:gd name="connsiteX43" fmla="*/ 18727964 w 36507964"/>
              <a:gd name="connsiteY43" fmla="*/ 25971500 h 27114500"/>
              <a:gd name="connsiteX44" fmla="*/ 18727964 w 36507964"/>
              <a:gd name="connsiteY44" fmla="*/ 13627100 h 27114500"/>
              <a:gd name="connsiteX45" fmla="*/ 16499114 w 36507964"/>
              <a:gd name="connsiteY45" fmla="*/ 13627100 h 27114500"/>
              <a:gd name="connsiteX46" fmla="*/ 16499114 w 36507964"/>
              <a:gd name="connsiteY46" fmla="*/ 10198100 h 27114500"/>
              <a:gd name="connsiteX47" fmla="*/ 26436864 w 36507964"/>
              <a:gd name="connsiteY47" fmla="*/ 10198100 h 27114500"/>
              <a:gd name="connsiteX48" fmla="*/ 26436864 w 36507964"/>
              <a:gd name="connsiteY48" fmla="*/ 7385050 h 27114500"/>
              <a:gd name="connsiteX49" fmla="*/ 24271514 w 36507964"/>
              <a:gd name="connsiteY49" fmla="*/ 7397750 h 27114500"/>
              <a:gd name="connsiteX50" fmla="*/ 24271514 w 36507964"/>
              <a:gd name="connsiteY50" fmla="*/ 6654800 h 27114500"/>
              <a:gd name="connsiteX51" fmla="*/ 0 w 36507964"/>
              <a:gd name="connsiteY51" fmla="*/ 6640286 h 27114500"/>
              <a:gd name="connsiteX52" fmla="*/ 4383314 w 36507964"/>
              <a:gd name="connsiteY52" fmla="*/ 3168650 h 27114500"/>
              <a:gd name="connsiteX0" fmla="*/ 29028 w 36507964"/>
              <a:gd name="connsiteY0" fmla="*/ 3154135 h 27114500"/>
              <a:gd name="connsiteX1" fmla="*/ 24233414 w 36507964"/>
              <a:gd name="connsiteY1" fmla="*/ 3168650 h 27114500"/>
              <a:gd name="connsiteX2" fmla="*/ 24233414 w 36507964"/>
              <a:gd name="connsiteY2" fmla="*/ 889000 h 27114500"/>
              <a:gd name="connsiteX3" fmla="*/ 25770114 w 36507964"/>
              <a:gd name="connsiteY3" fmla="*/ 876300 h 27114500"/>
              <a:gd name="connsiteX4" fmla="*/ 25757414 w 36507964"/>
              <a:gd name="connsiteY4" fmla="*/ 0 h 27114500"/>
              <a:gd name="connsiteX5" fmla="*/ 30685014 w 36507964"/>
              <a:gd name="connsiteY5" fmla="*/ 0 h 27114500"/>
              <a:gd name="connsiteX6" fmla="*/ 30672314 w 36507964"/>
              <a:gd name="connsiteY6" fmla="*/ 876300 h 27114500"/>
              <a:gd name="connsiteX7" fmla="*/ 32215364 w 36507964"/>
              <a:gd name="connsiteY7" fmla="*/ 901700 h 27114500"/>
              <a:gd name="connsiteX8" fmla="*/ 32215364 w 36507964"/>
              <a:gd name="connsiteY8" fmla="*/ 3200400 h 27114500"/>
              <a:gd name="connsiteX9" fmla="*/ 36495264 w 36507964"/>
              <a:gd name="connsiteY9" fmla="*/ 3200400 h 27114500"/>
              <a:gd name="connsiteX10" fmla="*/ 36507964 w 36507964"/>
              <a:gd name="connsiteY10" fmla="*/ 6616700 h 27114500"/>
              <a:gd name="connsiteX11" fmla="*/ 32101064 w 36507964"/>
              <a:gd name="connsiteY11" fmla="*/ 6616700 h 27114500"/>
              <a:gd name="connsiteX12" fmla="*/ 32088364 w 36507964"/>
              <a:gd name="connsiteY12" fmla="*/ 7372350 h 27114500"/>
              <a:gd name="connsiteX13" fmla="*/ 29929364 w 36507964"/>
              <a:gd name="connsiteY13" fmla="*/ 7359650 h 27114500"/>
              <a:gd name="connsiteX14" fmla="*/ 29929364 w 36507964"/>
              <a:gd name="connsiteY14" fmla="*/ 10198100 h 27114500"/>
              <a:gd name="connsiteX15" fmla="*/ 32101064 w 36507964"/>
              <a:gd name="connsiteY15" fmla="*/ 10198100 h 27114500"/>
              <a:gd name="connsiteX16" fmla="*/ 32101064 w 36507964"/>
              <a:gd name="connsiteY16" fmla="*/ 13684250 h 27114500"/>
              <a:gd name="connsiteX17" fmla="*/ 29929364 w 36507964"/>
              <a:gd name="connsiteY17" fmla="*/ 13684250 h 27114500"/>
              <a:gd name="connsiteX18" fmla="*/ 29929364 w 36507964"/>
              <a:gd name="connsiteY18" fmla="*/ 15821660 h 27114500"/>
              <a:gd name="connsiteX19" fmla="*/ 29434064 w 36507964"/>
              <a:gd name="connsiteY19" fmla="*/ 15811500 h 27114500"/>
              <a:gd name="connsiteX20" fmla="*/ 29434064 w 36507964"/>
              <a:gd name="connsiteY20" fmla="*/ 18427700 h 27114500"/>
              <a:gd name="connsiteX21" fmla="*/ 31364464 w 36507964"/>
              <a:gd name="connsiteY21" fmla="*/ 18427700 h 27114500"/>
              <a:gd name="connsiteX22" fmla="*/ 31364464 w 36507964"/>
              <a:gd name="connsiteY22" fmla="*/ 19151600 h 27114500"/>
              <a:gd name="connsiteX23" fmla="*/ 34718058 w 36507964"/>
              <a:gd name="connsiteY23" fmla="*/ 19164300 h 27114500"/>
              <a:gd name="connsiteX24" fmla="*/ 34714882 w 36507964"/>
              <a:gd name="connsiteY24" fmla="*/ 20212050 h 27114500"/>
              <a:gd name="connsiteX25" fmla="*/ 31364464 w 36507964"/>
              <a:gd name="connsiteY25" fmla="*/ 20212050 h 27114500"/>
              <a:gd name="connsiteX26" fmla="*/ 31358114 w 36507964"/>
              <a:gd name="connsiteY26" fmla="*/ 20942300 h 27114500"/>
              <a:gd name="connsiteX27" fmla="*/ 29446764 w 36507964"/>
              <a:gd name="connsiteY27" fmla="*/ 20929600 h 27114500"/>
              <a:gd name="connsiteX28" fmla="*/ 29446764 w 36507964"/>
              <a:gd name="connsiteY28" fmla="*/ 26433780 h 27114500"/>
              <a:gd name="connsiteX29" fmla="*/ 28614914 w 36507964"/>
              <a:gd name="connsiteY29" fmla="*/ 26428700 h 27114500"/>
              <a:gd name="connsiteX30" fmla="*/ 28614914 w 36507964"/>
              <a:gd name="connsiteY30" fmla="*/ 27114500 h 27114500"/>
              <a:gd name="connsiteX31" fmla="*/ 27784334 w 36507964"/>
              <a:gd name="connsiteY31" fmla="*/ 27106880 h 27114500"/>
              <a:gd name="connsiteX32" fmla="*/ 27784334 w 36507964"/>
              <a:gd name="connsiteY32" fmla="*/ 26428700 h 27114500"/>
              <a:gd name="connsiteX33" fmla="*/ 26957564 w 36507964"/>
              <a:gd name="connsiteY33" fmla="*/ 26428700 h 27114500"/>
              <a:gd name="connsiteX34" fmla="*/ 26957564 w 36507964"/>
              <a:gd name="connsiteY34" fmla="*/ 20999450 h 27114500"/>
              <a:gd name="connsiteX35" fmla="*/ 25071614 w 36507964"/>
              <a:gd name="connsiteY35" fmla="*/ 20999450 h 27114500"/>
              <a:gd name="connsiteX36" fmla="*/ 25071614 w 36507964"/>
              <a:gd name="connsiteY36" fmla="*/ 18484850 h 27114500"/>
              <a:gd name="connsiteX37" fmla="*/ 26957564 w 36507964"/>
              <a:gd name="connsiteY37" fmla="*/ 18484850 h 27114500"/>
              <a:gd name="connsiteX38" fmla="*/ 26957564 w 36507964"/>
              <a:gd name="connsiteY38" fmla="*/ 15855950 h 27114500"/>
              <a:gd name="connsiteX39" fmla="*/ 26443214 w 36507964"/>
              <a:gd name="connsiteY39" fmla="*/ 15855950 h 27114500"/>
              <a:gd name="connsiteX40" fmla="*/ 26443214 w 36507964"/>
              <a:gd name="connsiteY40" fmla="*/ 13627100 h 27114500"/>
              <a:gd name="connsiteX41" fmla="*/ 22156964 w 36507964"/>
              <a:gd name="connsiteY41" fmla="*/ 13627100 h 27114500"/>
              <a:gd name="connsiteX42" fmla="*/ 22156964 w 36507964"/>
              <a:gd name="connsiteY42" fmla="*/ 25971500 h 27114500"/>
              <a:gd name="connsiteX43" fmla="*/ 18727964 w 36507964"/>
              <a:gd name="connsiteY43" fmla="*/ 25971500 h 27114500"/>
              <a:gd name="connsiteX44" fmla="*/ 18727964 w 36507964"/>
              <a:gd name="connsiteY44" fmla="*/ 13627100 h 27114500"/>
              <a:gd name="connsiteX45" fmla="*/ 16499114 w 36507964"/>
              <a:gd name="connsiteY45" fmla="*/ 13627100 h 27114500"/>
              <a:gd name="connsiteX46" fmla="*/ 16499114 w 36507964"/>
              <a:gd name="connsiteY46" fmla="*/ 10198100 h 27114500"/>
              <a:gd name="connsiteX47" fmla="*/ 26436864 w 36507964"/>
              <a:gd name="connsiteY47" fmla="*/ 10198100 h 27114500"/>
              <a:gd name="connsiteX48" fmla="*/ 26436864 w 36507964"/>
              <a:gd name="connsiteY48" fmla="*/ 7385050 h 27114500"/>
              <a:gd name="connsiteX49" fmla="*/ 24271514 w 36507964"/>
              <a:gd name="connsiteY49" fmla="*/ 7397750 h 27114500"/>
              <a:gd name="connsiteX50" fmla="*/ 24271514 w 36507964"/>
              <a:gd name="connsiteY50" fmla="*/ 6654800 h 27114500"/>
              <a:gd name="connsiteX51" fmla="*/ 0 w 36507964"/>
              <a:gd name="connsiteY51" fmla="*/ 6640286 h 27114500"/>
              <a:gd name="connsiteX52" fmla="*/ 29028 w 36507964"/>
              <a:gd name="connsiteY52" fmla="*/ 3154135 h 27114500"/>
              <a:gd name="connsiteX0" fmla="*/ 29028 w 36507964"/>
              <a:gd name="connsiteY0" fmla="*/ 3154135 h 27114500"/>
              <a:gd name="connsiteX1" fmla="*/ 24233414 w 36507964"/>
              <a:gd name="connsiteY1" fmla="*/ 3168650 h 27114500"/>
              <a:gd name="connsiteX2" fmla="*/ 24233414 w 36507964"/>
              <a:gd name="connsiteY2" fmla="*/ 889000 h 27114500"/>
              <a:gd name="connsiteX3" fmla="*/ 25770114 w 36507964"/>
              <a:gd name="connsiteY3" fmla="*/ 876300 h 27114500"/>
              <a:gd name="connsiteX4" fmla="*/ 25757414 w 36507964"/>
              <a:gd name="connsiteY4" fmla="*/ 0 h 27114500"/>
              <a:gd name="connsiteX5" fmla="*/ 30685014 w 36507964"/>
              <a:gd name="connsiteY5" fmla="*/ 0 h 27114500"/>
              <a:gd name="connsiteX6" fmla="*/ 30672314 w 36507964"/>
              <a:gd name="connsiteY6" fmla="*/ 876300 h 27114500"/>
              <a:gd name="connsiteX7" fmla="*/ 32215364 w 36507964"/>
              <a:gd name="connsiteY7" fmla="*/ 901700 h 27114500"/>
              <a:gd name="connsiteX8" fmla="*/ 32215364 w 36507964"/>
              <a:gd name="connsiteY8" fmla="*/ 3200400 h 27114500"/>
              <a:gd name="connsiteX9" fmla="*/ 36495264 w 36507964"/>
              <a:gd name="connsiteY9" fmla="*/ 3200400 h 27114500"/>
              <a:gd name="connsiteX10" fmla="*/ 36507964 w 36507964"/>
              <a:gd name="connsiteY10" fmla="*/ 6616700 h 27114500"/>
              <a:gd name="connsiteX11" fmla="*/ 32101064 w 36507964"/>
              <a:gd name="connsiteY11" fmla="*/ 6616700 h 27114500"/>
              <a:gd name="connsiteX12" fmla="*/ 32088364 w 36507964"/>
              <a:gd name="connsiteY12" fmla="*/ 7372350 h 27114500"/>
              <a:gd name="connsiteX13" fmla="*/ 29929364 w 36507964"/>
              <a:gd name="connsiteY13" fmla="*/ 7359650 h 27114500"/>
              <a:gd name="connsiteX14" fmla="*/ 29929364 w 36507964"/>
              <a:gd name="connsiteY14" fmla="*/ 10198100 h 27114500"/>
              <a:gd name="connsiteX15" fmla="*/ 32101064 w 36507964"/>
              <a:gd name="connsiteY15" fmla="*/ 10198100 h 27114500"/>
              <a:gd name="connsiteX16" fmla="*/ 32101064 w 36507964"/>
              <a:gd name="connsiteY16" fmla="*/ 13684250 h 27114500"/>
              <a:gd name="connsiteX17" fmla="*/ 29929364 w 36507964"/>
              <a:gd name="connsiteY17" fmla="*/ 13684250 h 27114500"/>
              <a:gd name="connsiteX18" fmla="*/ 29929364 w 36507964"/>
              <a:gd name="connsiteY18" fmla="*/ 15821660 h 27114500"/>
              <a:gd name="connsiteX19" fmla="*/ 29434064 w 36507964"/>
              <a:gd name="connsiteY19" fmla="*/ 15811500 h 27114500"/>
              <a:gd name="connsiteX20" fmla="*/ 29434064 w 36507964"/>
              <a:gd name="connsiteY20" fmla="*/ 18427700 h 27114500"/>
              <a:gd name="connsiteX21" fmla="*/ 31364464 w 36507964"/>
              <a:gd name="connsiteY21" fmla="*/ 18427700 h 27114500"/>
              <a:gd name="connsiteX22" fmla="*/ 31364464 w 36507964"/>
              <a:gd name="connsiteY22" fmla="*/ 19151600 h 27114500"/>
              <a:gd name="connsiteX23" fmla="*/ 34718058 w 36507964"/>
              <a:gd name="connsiteY23" fmla="*/ 19164300 h 27114500"/>
              <a:gd name="connsiteX24" fmla="*/ 34714882 w 36507964"/>
              <a:gd name="connsiteY24" fmla="*/ 20212050 h 27114500"/>
              <a:gd name="connsiteX25" fmla="*/ 31364464 w 36507964"/>
              <a:gd name="connsiteY25" fmla="*/ 20212050 h 27114500"/>
              <a:gd name="connsiteX26" fmla="*/ 31358114 w 36507964"/>
              <a:gd name="connsiteY26" fmla="*/ 20942300 h 27114500"/>
              <a:gd name="connsiteX27" fmla="*/ 29446764 w 36507964"/>
              <a:gd name="connsiteY27" fmla="*/ 20929600 h 27114500"/>
              <a:gd name="connsiteX28" fmla="*/ 29446764 w 36507964"/>
              <a:gd name="connsiteY28" fmla="*/ 26433780 h 27114500"/>
              <a:gd name="connsiteX29" fmla="*/ 28614914 w 36507964"/>
              <a:gd name="connsiteY29" fmla="*/ 26428700 h 27114500"/>
              <a:gd name="connsiteX30" fmla="*/ 28614914 w 36507964"/>
              <a:gd name="connsiteY30" fmla="*/ 27114500 h 27114500"/>
              <a:gd name="connsiteX31" fmla="*/ 27784334 w 36507964"/>
              <a:gd name="connsiteY31" fmla="*/ 27106880 h 27114500"/>
              <a:gd name="connsiteX32" fmla="*/ 27784334 w 36507964"/>
              <a:gd name="connsiteY32" fmla="*/ 26428700 h 27114500"/>
              <a:gd name="connsiteX33" fmla="*/ 26957564 w 36507964"/>
              <a:gd name="connsiteY33" fmla="*/ 26428700 h 27114500"/>
              <a:gd name="connsiteX34" fmla="*/ 26957564 w 36507964"/>
              <a:gd name="connsiteY34" fmla="*/ 20999450 h 27114500"/>
              <a:gd name="connsiteX35" fmla="*/ 25071614 w 36507964"/>
              <a:gd name="connsiteY35" fmla="*/ 20999450 h 27114500"/>
              <a:gd name="connsiteX36" fmla="*/ 25071614 w 36507964"/>
              <a:gd name="connsiteY36" fmla="*/ 18484850 h 27114500"/>
              <a:gd name="connsiteX37" fmla="*/ 26957564 w 36507964"/>
              <a:gd name="connsiteY37" fmla="*/ 18484850 h 27114500"/>
              <a:gd name="connsiteX38" fmla="*/ 26957564 w 36507964"/>
              <a:gd name="connsiteY38" fmla="*/ 15855950 h 27114500"/>
              <a:gd name="connsiteX39" fmla="*/ 26443214 w 36507964"/>
              <a:gd name="connsiteY39" fmla="*/ 15855950 h 27114500"/>
              <a:gd name="connsiteX40" fmla="*/ 26443214 w 36507964"/>
              <a:gd name="connsiteY40" fmla="*/ 13627100 h 27114500"/>
              <a:gd name="connsiteX41" fmla="*/ 22156964 w 36507964"/>
              <a:gd name="connsiteY41" fmla="*/ 13627100 h 27114500"/>
              <a:gd name="connsiteX42" fmla="*/ 18727964 w 36507964"/>
              <a:gd name="connsiteY42" fmla="*/ 25971500 h 27114500"/>
              <a:gd name="connsiteX43" fmla="*/ 18727964 w 36507964"/>
              <a:gd name="connsiteY43" fmla="*/ 13627100 h 27114500"/>
              <a:gd name="connsiteX44" fmla="*/ 16499114 w 36507964"/>
              <a:gd name="connsiteY44" fmla="*/ 13627100 h 27114500"/>
              <a:gd name="connsiteX45" fmla="*/ 16499114 w 36507964"/>
              <a:gd name="connsiteY45" fmla="*/ 10198100 h 27114500"/>
              <a:gd name="connsiteX46" fmla="*/ 26436864 w 36507964"/>
              <a:gd name="connsiteY46" fmla="*/ 10198100 h 27114500"/>
              <a:gd name="connsiteX47" fmla="*/ 26436864 w 36507964"/>
              <a:gd name="connsiteY47" fmla="*/ 7385050 h 27114500"/>
              <a:gd name="connsiteX48" fmla="*/ 24271514 w 36507964"/>
              <a:gd name="connsiteY48" fmla="*/ 7397750 h 27114500"/>
              <a:gd name="connsiteX49" fmla="*/ 24271514 w 36507964"/>
              <a:gd name="connsiteY49" fmla="*/ 6654800 h 27114500"/>
              <a:gd name="connsiteX50" fmla="*/ 0 w 36507964"/>
              <a:gd name="connsiteY50" fmla="*/ 6640286 h 27114500"/>
              <a:gd name="connsiteX51" fmla="*/ 29028 w 36507964"/>
              <a:gd name="connsiteY51" fmla="*/ 3154135 h 27114500"/>
              <a:gd name="connsiteX0" fmla="*/ 29028 w 36507964"/>
              <a:gd name="connsiteY0" fmla="*/ 3154135 h 27114500"/>
              <a:gd name="connsiteX1" fmla="*/ 24233414 w 36507964"/>
              <a:gd name="connsiteY1" fmla="*/ 3168650 h 27114500"/>
              <a:gd name="connsiteX2" fmla="*/ 24233414 w 36507964"/>
              <a:gd name="connsiteY2" fmla="*/ 889000 h 27114500"/>
              <a:gd name="connsiteX3" fmla="*/ 25770114 w 36507964"/>
              <a:gd name="connsiteY3" fmla="*/ 876300 h 27114500"/>
              <a:gd name="connsiteX4" fmla="*/ 25757414 w 36507964"/>
              <a:gd name="connsiteY4" fmla="*/ 0 h 27114500"/>
              <a:gd name="connsiteX5" fmla="*/ 30685014 w 36507964"/>
              <a:gd name="connsiteY5" fmla="*/ 0 h 27114500"/>
              <a:gd name="connsiteX6" fmla="*/ 30672314 w 36507964"/>
              <a:gd name="connsiteY6" fmla="*/ 876300 h 27114500"/>
              <a:gd name="connsiteX7" fmla="*/ 32215364 w 36507964"/>
              <a:gd name="connsiteY7" fmla="*/ 901700 h 27114500"/>
              <a:gd name="connsiteX8" fmla="*/ 32215364 w 36507964"/>
              <a:gd name="connsiteY8" fmla="*/ 3200400 h 27114500"/>
              <a:gd name="connsiteX9" fmla="*/ 36495264 w 36507964"/>
              <a:gd name="connsiteY9" fmla="*/ 3200400 h 27114500"/>
              <a:gd name="connsiteX10" fmla="*/ 36507964 w 36507964"/>
              <a:gd name="connsiteY10" fmla="*/ 6616700 h 27114500"/>
              <a:gd name="connsiteX11" fmla="*/ 32101064 w 36507964"/>
              <a:gd name="connsiteY11" fmla="*/ 6616700 h 27114500"/>
              <a:gd name="connsiteX12" fmla="*/ 32088364 w 36507964"/>
              <a:gd name="connsiteY12" fmla="*/ 7372350 h 27114500"/>
              <a:gd name="connsiteX13" fmla="*/ 29929364 w 36507964"/>
              <a:gd name="connsiteY13" fmla="*/ 7359650 h 27114500"/>
              <a:gd name="connsiteX14" fmla="*/ 29929364 w 36507964"/>
              <a:gd name="connsiteY14" fmla="*/ 10198100 h 27114500"/>
              <a:gd name="connsiteX15" fmla="*/ 32101064 w 36507964"/>
              <a:gd name="connsiteY15" fmla="*/ 10198100 h 27114500"/>
              <a:gd name="connsiteX16" fmla="*/ 32101064 w 36507964"/>
              <a:gd name="connsiteY16" fmla="*/ 13684250 h 27114500"/>
              <a:gd name="connsiteX17" fmla="*/ 29929364 w 36507964"/>
              <a:gd name="connsiteY17" fmla="*/ 13684250 h 27114500"/>
              <a:gd name="connsiteX18" fmla="*/ 29929364 w 36507964"/>
              <a:gd name="connsiteY18" fmla="*/ 15821660 h 27114500"/>
              <a:gd name="connsiteX19" fmla="*/ 29434064 w 36507964"/>
              <a:gd name="connsiteY19" fmla="*/ 15811500 h 27114500"/>
              <a:gd name="connsiteX20" fmla="*/ 29434064 w 36507964"/>
              <a:gd name="connsiteY20" fmla="*/ 18427700 h 27114500"/>
              <a:gd name="connsiteX21" fmla="*/ 31364464 w 36507964"/>
              <a:gd name="connsiteY21" fmla="*/ 18427700 h 27114500"/>
              <a:gd name="connsiteX22" fmla="*/ 31364464 w 36507964"/>
              <a:gd name="connsiteY22" fmla="*/ 19151600 h 27114500"/>
              <a:gd name="connsiteX23" fmla="*/ 34718058 w 36507964"/>
              <a:gd name="connsiteY23" fmla="*/ 19164300 h 27114500"/>
              <a:gd name="connsiteX24" fmla="*/ 34714882 w 36507964"/>
              <a:gd name="connsiteY24" fmla="*/ 20212050 h 27114500"/>
              <a:gd name="connsiteX25" fmla="*/ 31364464 w 36507964"/>
              <a:gd name="connsiteY25" fmla="*/ 20212050 h 27114500"/>
              <a:gd name="connsiteX26" fmla="*/ 31358114 w 36507964"/>
              <a:gd name="connsiteY26" fmla="*/ 20942300 h 27114500"/>
              <a:gd name="connsiteX27" fmla="*/ 29446764 w 36507964"/>
              <a:gd name="connsiteY27" fmla="*/ 20929600 h 27114500"/>
              <a:gd name="connsiteX28" fmla="*/ 29446764 w 36507964"/>
              <a:gd name="connsiteY28" fmla="*/ 26433780 h 27114500"/>
              <a:gd name="connsiteX29" fmla="*/ 28614914 w 36507964"/>
              <a:gd name="connsiteY29" fmla="*/ 26428700 h 27114500"/>
              <a:gd name="connsiteX30" fmla="*/ 28614914 w 36507964"/>
              <a:gd name="connsiteY30" fmla="*/ 27114500 h 27114500"/>
              <a:gd name="connsiteX31" fmla="*/ 27784334 w 36507964"/>
              <a:gd name="connsiteY31" fmla="*/ 27106880 h 27114500"/>
              <a:gd name="connsiteX32" fmla="*/ 27784334 w 36507964"/>
              <a:gd name="connsiteY32" fmla="*/ 26428700 h 27114500"/>
              <a:gd name="connsiteX33" fmla="*/ 26957564 w 36507964"/>
              <a:gd name="connsiteY33" fmla="*/ 26428700 h 27114500"/>
              <a:gd name="connsiteX34" fmla="*/ 26957564 w 36507964"/>
              <a:gd name="connsiteY34" fmla="*/ 20999450 h 27114500"/>
              <a:gd name="connsiteX35" fmla="*/ 25071614 w 36507964"/>
              <a:gd name="connsiteY35" fmla="*/ 20999450 h 27114500"/>
              <a:gd name="connsiteX36" fmla="*/ 25071614 w 36507964"/>
              <a:gd name="connsiteY36" fmla="*/ 18484850 h 27114500"/>
              <a:gd name="connsiteX37" fmla="*/ 26957564 w 36507964"/>
              <a:gd name="connsiteY37" fmla="*/ 18484850 h 27114500"/>
              <a:gd name="connsiteX38" fmla="*/ 26957564 w 36507964"/>
              <a:gd name="connsiteY38" fmla="*/ 15855950 h 27114500"/>
              <a:gd name="connsiteX39" fmla="*/ 26443214 w 36507964"/>
              <a:gd name="connsiteY39" fmla="*/ 15855950 h 27114500"/>
              <a:gd name="connsiteX40" fmla="*/ 26443214 w 36507964"/>
              <a:gd name="connsiteY40" fmla="*/ 13627100 h 27114500"/>
              <a:gd name="connsiteX41" fmla="*/ 22156964 w 36507964"/>
              <a:gd name="connsiteY41" fmla="*/ 13627100 h 27114500"/>
              <a:gd name="connsiteX42" fmla="*/ 18727964 w 36507964"/>
              <a:gd name="connsiteY42" fmla="*/ 13627100 h 27114500"/>
              <a:gd name="connsiteX43" fmla="*/ 16499114 w 36507964"/>
              <a:gd name="connsiteY43" fmla="*/ 13627100 h 27114500"/>
              <a:gd name="connsiteX44" fmla="*/ 16499114 w 36507964"/>
              <a:gd name="connsiteY44" fmla="*/ 10198100 h 27114500"/>
              <a:gd name="connsiteX45" fmla="*/ 26436864 w 36507964"/>
              <a:gd name="connsiteY45" fmla="*/ 10198100 h 27114500"/>
              <a:gd name="connsiteX46" fmla="*/ 26436864 w 36507964"/>
              <a:gd name="connsiteY46" fmla="*/ 7385050 h 27114500"/>
              <a:gd name="connsiteX47" fmla="*/ 24271514 w 36507964"/>
              <a:gd name="connsiteY47" fmla="*/ 7397750 h 27114500"/>
              <a:gd name="connsiteX48" fmla="*/ 24271514 w 36507964"/>
              <a:gd name="connsiteY48" fmla="*/ 6654800 h 27114500"/>
              <a:gd name="connsiteX49" fmla="*/ 0 w 36507964"/>
              <a:gd name="connsiteY49" fmla="*/ 6640286 h 27114500"/>
              <a:gd name="connsiteX50" fmla="*/ 29028 w 36507964"/>
              <a:gd name="connsiteY50" fmla="*/ 3154135 h 27114500"/>
              <a:gd name="connsiteX0" fmla="*/ 0 w 36478936"/>
              <a:gd name="connsiteY0" fmla="*/ 3154135 h 27114500"/>
              <a:gd name="connsiteX1" fmla="*/ 24204386 w 36478936"/>
              <a:gd name="connsiteY1" fmla="*/ 3168650 h 27114500"/>
              <a:gd name="connsiteX2" fmla="*/ 24204386 w 36478936"/>
              <a:gd name="connsiteY2" fmla="*/ 889000 h 27114500"/>
              <a:gd name="connsiteX3" fmla="*/ 25741086 w 36478936"/>
              <a:gd name="connsiteY3" fmla="*/ 876300 h 27114500"/>
              <a:gd name="connsiteX4" fmla="*/ 25728386 w 36478936"/>
              <a:gd name="connsiteY4" fmla="*/ 0 h 27114500"/>
              <a:gd name="connsiteX5" fmla="*/ 30655986 w 36478936"/>
              <a:gd name="connsiteY5" fmla="*/ 0 h 27114500"/>
              <a:gd name="connsiteX6" fmla="*/ 30643286 w 36478936"/>
              <a:gd name="connsiteY6" fmla="*/ 876300 h 27114500"/>
              <a:gd name="connsiteX7" fmla="*/ 32186336 w 36478936"/>
              <a:gd name="connsiteY7" fmla="*/ 901700 h 27114500"/>
              <a:gd name="connsiteX8" fmla="*/ 32186336 w 36478936"/>
              <a:gd name="connsiteY8" fmla="*/ 3200400 h 27114500"/>
              <a:gd name="connsiteX9" fmla="*/ 36466236 w 36478936"/>
              <a:gd name="connsiteY9" fmla="*/ 3200400 h 27114500"/>
              <a:gd name="connsiteX10" fmla="*/ 36478936 w 36478936"/>
              <a:gd name="connsiteY10" fmla="*/ 6616700 h 27114500"/>
              <a:gd name="connsiteX11" fmla="*/ 32072036 w 36478936"/>
              <a:gd name="connsiteY11" fmla="*/ 6616700 h 27114500"/>
              <a:gd name="connsiteX12" fmla="*/ 32059336 w 36478936"/>
              <a:gd name="connsiteY12" fmla="*/ 7372350 h 27114500"/>
              <a:gd name="connsiteX13" fmla="*/ 29900336 w 36478936"/>
              <a:gd name="connsiteY13" fmla="*/ 7359650 h 27114500"/>
              <a:gd name="connsiteX14" fmla="*/ 29900336 w 36478936"/>
              <a:gd name="connsiteY14" fmla="*/ 10198100 h 27114500"/>
              <a:gd name="connsiteX15" fmla="*/ 32072036 w 36478936"/>
              <a:gd name="connsiteY15" fmla="*/ 10198100 h 27114500"/>
              <a:gd name="connsiteX16" fmla="*/ 32072036 w 36478936"/>
              <a:gd name="connsiteY16" fmla="*/ 13684250 h 27114500"/>
              <a:gd name="connsiteX17" fmla="*/ 29900336 w 36478936"/>
              <a:gd name="connsiteY17" fmla="*/ 13684250 h 27114500"/>
              <a:gd name="connsiteX18" fmla="*/ 29900336 w 36478936"/>
              <a:gd name="connsiteY18" fmla="*/ 15821660 h 27114500"/>
              <a:gd name="connsiteX19" fmla="*/ 29405036 w 36478936"/>
              <a:gd name="connsiteY19" fmla="*/ 15811500 h 27114500"/>
              <a:gd name="connsiteX20" fmla="*/ 29405036 w 36478936"/>
              <a:gd name="connsiteY20" fmla="*/ 18427700 h 27114500"/>
              <a:gd name="connsiteX21" fmla="*/ 31335436 w 36478936"/>
              <a:gd name="connsiteY21" fmla="*/ 18427700 h 27114500"/>
              <a:gd name="connsiteX22" fmla="*/ 31335436 w 36478936"/>
              <a:gd name="connsiteY22" fmla="*/ 19151600 h 27114500"/>
              <a:gd name="connsiteX23" fmla="*/ 34689030 w 36478936"/>
              <a:gd name="connsiteY23" fmla="*/ 19164300 h 27114500"/>
              <a:gd name="connsiteX24" fmla="*/ 34685854 w 36478936"/>
              <a:gd name="connsiteY24" fmla="*/ 20212050 h 27114500"/>
              <a:gd name="connsiteX25" fmla="*/ 31335436 w 36478936"/>
              <a:gd name="connsiteY25" fmla="*/ 20212050 h 27114500"/>
              <a:gd name="connsiteX26" fmla="*/ 31329086 w 36478936"/>
              <a:gd name="connsiteY26" fmla="*/ 20942300 h 27114500"/>
              <a:gd name="connsiteX27" fmla="*/ 29417736 w 36478936"/>
              <a:gd name="connsiteY27" fmla="*/ 20929600 h 27114500"/>
              <a:gd name="connsiteX28" fmla="*/ 29417736 w 36478936"/>
              <a:gd name="connsiteY28" fmla="*/ 26433780 h 27114500"/>
              <a:gd name="connsiteX29" fmla="*/ 28585886 w 36478936"/>
              <a:gd name="connsiteY29" fmla="*/ 26428700 h 27114500"/>
              <a:gd name="connsiteX30" fmla="*/ 28585886 w 36478936"/>
              <a:gd name="connsiteY30" fmla="*/ 27114500 h 27114500"/>
              <a:gd name="connsiteX31" fmla="*/ 27755306 w 36478936"/>
              <a:gd name="connsiteY31" fmla="*/ 27106880 h 27114500"/>
              <a:gd name="connsiteX32" fmla="*/ 27755306 w 36478936"/>
              <a:gd name="connsiteY32" fmla="*/ 26428700 h 27114500"/>
              <a:gd name="connsiteX33" fmla="*/ 26928536 w 36478936"/>
              <a:gd name="connsiteY33" fmla="*/ 26428700 h 27114500"/>
              <a:gd name="connsiteX34" fmla="*/ 26928536 w 36478936"/>
              <a:gd name="connsiteY34" fmla="*/ 20999450 h 27114500"/>
              <a:gd name="connsiteX35" fmla="*/ 25042586 w 36478936"/>
              <a:gd name="connsiteY35" fmla="*/ 20999450 h 27114500"/>
              <a:gd name="connsiteX36" fmla="*/ 25042586 w 36478936"/>
              <a:gd name="connsiteY36" fmla="*/ 18484850 h 27114500"/>
              <a:gd name="connsiteX37" fmla="*/ 26928536 w 36478936"/>
              <a:gd name="connsiteY37" fmla="*/ 18484850 h 27114500"/>
              <a:gd name="connsiteX38" fmla="*/ 26928536 w 36478936"/>
              <a:gd name="connsiteY38" fmla="*/ 15855950 h 27114500"/>
              <a:gd name="connsiteX39" fmla="*/ 26414186 w 36478936"/>
              <a:gd name="connsiteY39" fmla="*/ 15855950 h 27114500"/>
              <a:gd name="connsiteX40" fmla="*/ 26414186 w 36478936"/>
              <a:gd name="connsiteY40" fmla="*/ 13627100 h 27114500"/>
              <a:gd name="connsiteX41" fmla="*/ 22127936 w 36478936"/>
              <a:gd name="connsiteY41" fmla="*/ 13627100 h 27114500"/>
              <a:gd name="connsiteX42" fmla="*/ 18698936 w 36478936"/>
              <a:gd name="connsiteY42" fmla="*/ 13627100 h 27114500"/>
              <a:gd name="connsiteX43" fmla="*/ 16470086 w 36478936"/>
              <a:gd name="connsiteY43" fmla="*/ 13627100 h 27114500"/>
              <a:gd name="connsiteX44" fmla="*/ 16470086 w 36478936"/>
              <a:gd name="connsiteY44" fmla="*/ 10198100 h 27114500"/>
              <a:gd name="connsiteX45" fmla="*/ 26407836 w 36478936"/>
              <a:gd name="connsiteY45" fmla="*/ 10198100 h 27114500"/>
              <a:gd name="connsiteX46" fmla="*/ 26407836 w 36478936"/>
              <a:gd name="connsiteY46" fmla="*/ 7385050 h 27114500"/>
              <a:gd name="connsiteX47" fmla="*/ 24242486 w 36478936"/>
              <a:gd name="connsiteY47" fmla="*/ 7397750 h 27114500"/>
              <a:gd name="connsiteX48" fmla="*/ 24242486 w 36478936"/>
              <a:gd name="connsiteY48" fmla="*/ 6654800 h 27114500"/>
              <a:gd name="connsiteX49" fmla="*/ 0 w 36478936"/>
              <a:gd name="connsiteY49" fmla="*/ 3154135 h 27114500"/>
              <a:gd name="connsiteX0" fmla="*/ 7772400 w 20008850"/>
              <a:gd name="connsiteY0" fmla="*/ 6654800 h 27114500"/>
              <a:gd name="connsiteX1" fmla="*/ 7734300 w 20008850"/>
              <a:gd name="connsiteY1" fmla="*/ 3168650 h 27114500"/>
              <a:gd name="connsiteX2" fmla="*/ 7734300 w 20008850"/>
              <a:gd name="connsiteY2" fmla="*/ 889000 h 27114500"/>
              <a:gd name="connsiteX3" fmla="*/ 9271000 w 20008850"/>
              <a:gd name="connsiteY3" fmla="*/ 876300 h 27114500"/>
              <a:gd name="connsiteX4" fmla="*/ 9258300 w 20008850"/>
              <a:gd name="connsiteY4" fmla="*/ 0 h 27114500"/>
              <a:gd name="connsiteX5" fmla="*/ 14185900 w 20008850"/>
              <a:gd name="connsiteY5" fmla="*/ 0 h 27114500"/>
              <a:gd name="connsiteX6" fmla="*/ 14173200 w 20008850"/>
              <a:gd name="connsiteY6" fmla="*/ 876300 h 27114500"/>
              <a:gd name="connsiteX7" fmla="*/ 15716250 w 20008850"/>
              <a:gd name="connsiteY7" fmla="*/ 901700 h 27114500"/>
              <a:gd name="connsiteX8" fmla="*/ 15716250 w 20008850"/>
              <a:gd name="connsiteY8" fmla="*/ 3200400 h 27114500"/>
              <a:gd name="connsiteX9" fmla="*/ 19996150 w 20008850"/>
              <a:gd name="connsiteY9" fmla="*/ 3200400 h 27114500"/>
              <a:gd name="connsiteX10" fmla="*/ 20008850 w 20008850"/>
              <a:gd name="connsiteY10" fmla="*/ 6616700 h 27114500"/>
              <a:gd name="connsiteX11" fmla="*/ 15601950 w 20008850"/>
              <a:gd name="connsiteY11" fmla="*/ 6616700 h 27114500"/>
              <a:gd name="connsiteX12" fmla="*/ 15589250 w 20008850"/>
              <a:gd name="connsiteY12" fmla="*/ 7372350 h 27114500"/>
              <a:gd name="connsiteX13" fmla="*/ 13430250 w 20008850"/>
              <a:gd name="connsiteY13" fmla="*/ 7359650 h 27114500"/>
              <a:gd name="connsiteX14" fmla="*/ 13430250 w 20008850"/>
              <a:gd name="connsiteY14" fmla="*/ 10198100 h 27114500"/>
              <a:gd name="connsiteX15" fmla="*/ 15601950 w 20008850"/>
              <a:gd name="connsiteY15" fmla="*/ 10198100 h 27114500"/>
              <a:gd name="connsiteX16" fmla="*/ 15601950 w 20008850"/>
              <a:gd name="connsiteY16" fmla="*/ 13684250 h 27114500"/>
              <a:gd name="connsiteX17" fmla="*/ 13430250 w 20008850"/>
              <a:gd name="connsiteY17" fmla="*/ 13684250 h 27114500"/>
              <a:gd name="connsiteX18" fmla="*/ 13430250 w 20008850"/>
              <a:gd name="connsiteY18" fmla="*/ 15821660 h 27114500"/>
              <a:gd name="connsiteX19" fmla="*/ 12934950 w 20008850"/>
              <a:gd name="connsiteY19" fmla="*/ 15811500 h 27114500"/>
              <a:gd name="connsiteX20" fmla="*/ 12934950 w 20008850"/>
              <a:gd name="connsiteY20" fmla="*/ 18427700 h 27114500"/>
              <a:gd name="connsiteX21" fmla="*/ 14865350 w 20008850"/>
              <a:gd name="connsiteY21" fmla="*/ 18427700 h 27114500"/>
              <a:gd name="connsiteX22" fmla="*/ 14865350 w 20008850"/>
              <a:gd name="connsiteY22" fmla="*/ 19151600 h 27114500"/>
              <a:gd name="connsiteX23" fmla="*/ 18218944 w 20008850"/>
              <a:gd name="connsiteY23" fmla="*/ 19164300 h 27114500"/>
              <a:gd name="connsiteX24" fmla="*/ 18215768 w 20008850"/>
              <a:gd name="connsiteY24" fmla="*/ 20212050 h 27114500"/>
              <a:gd name="connsiteX25" fmla="*/ 14865350 w 20008850"/>
              <a:gd name="connsiteY25" fmla="*/ 20212050 h 27114500"/>
              <a:gd name="connsiteX26" fmla="*/ 14859000 w 20008850"/>
              <a:gd name="connsiteY26" fmla="*/ 20942300 h 27114500"/>
              <a:gd name="connsiteX27" fmla="*/ 12947650 w 20008850"/>
              <a:gd name="connsiteY27" fmla="*/ 20929600 h 27114500"/>
              <a:gd name="connsiteX28" fmla="*/ 12947650 w 20008850"/>
              <a:gd name="connsiteY28" fmla="*/ 26433780 h 27114500"/>
              <a:gd name="connsiteX29" fmla="*/ 12115800 w 20008850"/>
              <a:gd name="connsiteY29" fmla="*/ 26428700 h 27114500"/>
              <a:gd name="connsiteX30" fmla="*/ 12115800 w 20008850"/>
              <a:gd name="connsiteY30" fmla="*/ 27114500 h 27114500"/>
              <a:gd name="connsiteX31" fmla="*/ 11285220 w 20008850"/>
              <a:gd name="connsiteY31" fmla="*/ 27106880 h 27114500"/>
              <a:gd name="connsiteX32" fmla="*/ 11285220 w 20008850"/>
              <a:gd name="connsiteY32" fmla="*/ 26428700 h 27114500"/>
              <a:gd name="connsiteX33" fmla="*/ 10458450 w 20008850"/>
              <a:gd name="connsiteY33" fmla="*/ 26428700 h 27114500"/>
              <a:gd name="connsiteX34" fmla="*/ 10458450 w 20008850"/>
              <a:gd name="connsiteY34" fmla="*/ 20999450 h 27114500"/>
              <a:gd name="connsiteX35" fmla="*/ 8572500 w 20008850"/>
              <a:gd name="connsiteY35" fmla="*/ 20999450 h 27114500"/>
              <a:gd name="connsiteX36" fmla="*/ 8572500 w 20008850"/>
              <a:gd name="connsiteY36" fmla="*/ 18484850 h 27114500"/>
              <a:gd name="connsiteX37" fmla="*/ 10458450 w 20008850"/>
              <a:gd name="connsiteY37" fmla="*/ 18484850 h 27114500"/>
              <a:gd name="connsiteX38" fmla="*/ 10458450 w 20008850"/>
              <a:gd name="connsiteY38" fmla="*/ 15855950 h 27114500"/>
              <a:gd name="connsiteX39" fmla="*/ 9944100 w 20008850"/>
              <a:gd name="connsiteY39" fmla="*/ 15855950 h 27114500"/>
              <a:gd name="connsiteX40" fmla="*/ 9944100 w 20008850"/>
              <a:gd name="connsiteY40" fmla="*/ 13627100 h 27114500"/>
              <a:gd name="connsiteX41" fmla="*/ 5657850 w 20008850"/>
              <a:gd name="connsiteY41" fmla="*/ 13627100 h 27114500"/>
              <a:gd name="connsiteX42" fmla="*/ 2228850 w 20008850"/>
              <a:gd name="connsiteY42" fmla="*/ 13627100 h 27114500"/>
              <a:gd name="connsiteX43" fmla="*/ 0 w 20008850"/>
              <a:gd name="connsiteY43" fmla="*/ 13627100 h 27114500"/>
              <a:gd name="connsiteX44" fmla="*/ 0 w 20008850"/>
              <a:gd name="connsiteY44" fmla="*/ 10198100 h 27114500"/>
              <a:gd name="connsiteX45" fmla="*/ 9937750 w 20008850"/>
              <a:gd name="connsiteY45" fmla="*/ 10198100 h 27114500"/>
              <a:gd name="connsiteX46" fmla="*/ 9937750 w 20008850"/>
              <a:gd name="connsiteY46" fmla="*/ 7385050 h 27114500"/>
              <a:gd name="connsiteX47" fmla="*/ 7772400 w 20008850"/>
              <a:gd name="connsiteY47" fmla="*/ 7397750 h 27114500"/>
              <a:gd name="connsiteX48" fmla="*/ 7772400 w 20008850"/>
              <a:gd name="connsiteY48" fmla="*/ 6654800 h 27114500"/>
              <a:gd name="connsiteX0" fmla="*/ 7772400 w 20008850"/>
              <a:gd name="connsiteY0" fmla="*/ 6654800 h 27114500"/>
              <a:gd name="connsiteX1" fmla="*/ 7734300 w 20008850"/>
              <a:gd name="connsiteY1" fmla="*/ 3168650 h 27114500"/>
              <a:gd name="connsiteX2" fmla="*/ 9271000 w 20008850"/>
              <a:gd name="connsiteY2" fmla="*/ 876300 h 27114500"/>
              <a:gd name="connsiteX3" fmla="*/ 9258300 w 20008850"/>
              <a:gd name="connsiteY3" fmla="*/ 0 h 27114500"/>
              <a:gd name="connsiteX4" fmla="*/ 14185900 w 20008850"/>
              <a:gd name="connsiteY4" fmla="*/ 0 h 27114500"/>
              <a:gd name="connsiteX5" fmla="*/ 14173200 w 20008850"/>
              <a:gd name="connsiteY5" fmla="*/ 876300 h 27114500"/>
              <a:gd name="connsiteX6" fmla="*/ 15716250 w 20008850"/>
              <a:gd name="connsiteY6" fmla="*/ 901700 h 27114500"/>
              <a:gd name="connsiteX7" fmla="*/ 15716250 w 20008850"/>
              <a:gd name="connsiteY7" fmla="*/ 3200400 h 27114500"/>
              <a:gd name="connsiteX8" fmla="*/ 19996150 w 20008850"/>
              <a:gd name="connsiteY8" fmla="*/ 3200400 h 27114500"/>
              <a:gd name="connsiteX9" fmla="*/ 20008850 w 20008850"/>
              <a:gd name="connsiteY9" fmla="*/ 6616700 h 27114500"/>
              <a:gd name="connsiteX10" fmla="*/ 15601950 w 20008850"/>
              <a:gd name="connsiteY10" fmla="*/ 6616700 h 27114500"/>
              <a:gd name="connsiteX11" fmla="*/ 15589250 w 20008850"/>
              <a:gd name="connsiteY11" fmla="*/ 7372350 h 27114500"/>
              <a:gd name="connsiteX12" fmla="*/ 13430250 w 20008850"/>
              <a:gd name="connsiteY12" fmla="*/ 7359650 h 27114500"/>
              <a:gd name="connsiteX13" fmla="*/ 13430250 w 20008850"/>
              <a:gd name="connsiteY13" fmla="*/ 10198100 h 27114500"/>
              <a:gd name="connsiteX14" fmla="*/ 15601950 w 20008850"/>
              <a:gd name="connsiteY14" fmla="*/ 10198100 h 27114500"/>
              <a:gd name="connsiteX15" fmla="*/ 15601950 w 20008850"/>
              <a:gd name="connsiteY15" fmla="*/ 13684250 h 27114500"/>
              <a:gd name="connsiteX16" fmla="*/ 13430250 w 20008850"/>
              <a:gd name="connsiteY16" fmla="*/ 13684250 h 27114500"/>
              <a:gd name="connsiteX17" fmla="*/ 13430250 w 20008850"/>
              <a:gd name="connsiteY17" fmla="*/ 15821660 h 27114500"/>
              <a:gd name="connsiteX18" fmla="*/ 12934950 w 20008850"/>
              <a:gd name="connsiteY18" fmla="*/ 15811500 h 27114500"/>
              <a:gd name="connsiteX19" fmla="*/ 12934950 w 20008850"/>
              <a:gd name="connsiteY19" fmla="*/ 18427700 h 27114500"/>
              <a:gd name="connsiteX20" fmla="*/ 14865350 w 20008850"/>
              <a:gd name="connsiteY20" fmla="*/ 18427700 h 27114500"/>
              <a:gd name="connsiteX21" fmla="*/ 14865350 w 20008850"/>
              <a:gd name="connsiteY21" fmla="*/ 19151600 h 27114500"/>
              <a:gd name="connsiteX22" fmla="*/ 18218944 w 20008850"/>
              <a:gd name="connsiteY22" fmla="*/ 19164300 h 27114500"/>
              <a:gd name="connsiteX23" fmla="*/ 18215768 w 20008850"/>
              <a:gd name="connsiteY23" fmla="*/ 20212050 h 27114500"/>
              <a:gd name="connsiteX24" fmla="*/ 14865350 w 20008850"/>
              <a:gd name="connsiteY24" fmla="*/ 20212050 h 27114500"/>
              <a:gd name="connsiteX25" fmla="*/ 14859000 w 20008850"/>
              <a:gd name="connsiteY25" fmla="*/ 20942300 h 27114500"/>
              <a:gd name="connsiteX26" fmla="*/ 12947650 w 20008850"/>
              <a:gd name="connsiteY26" fmla="*/ 20929600 h 27114500"/>
              <a:gd name="connsiteX27" fmla="*/ 12947650 w 20008850"/>
              <a:gd name="connsiteY27" fmla="*/ 26433780 h 27114500"/>
              <a:gd name="connsiteX28" fmla="*/ 12115800 w 20008850"/>
              <a:gd name="connsiteY28" fmla="*/ 26428700 h 27114500"/>
              <a:gd name="connsiteX29" fmla="*/ 12115800 w 20008850"/>
              <a:gd name="connsiteY29" fmla="*/ 27114500 h 27114500"/>
              <a:gd name="connsiteX30" fmla="*/ 11285220 w 20008850"/>
              <a:gd name="connsiteY30" fmla="*/ 27106880 h 27114500"/>
              <a:gd name="connsiteX31" fmla="*/ 11285220 w 20008850"/>
              <a:gd name="connsiteY31" fmla="*/ 26428700 h 27114500"/>
              <a:gd name="connsiteX32" fmla="*/ 10458450 w 20008850"/>
              <a:gd name="connsiteY32" fmla="*/ 26428700 h 27114500"/>
              <a:gd name="connsiteX33" fmla="*/ 10458450 w 20008850"/>
              <a:gd name="connsiteY33" fmla="*/ 20999450 h 27114500"/>
              <a:gd name="connsiteX34" fmla="*/ 8572500 w 20008850"/>
              <a:gd name="connsiteY34" fmla="*/ 20999450 h 27114500"/>
              <a:gd name="connsiteX35" fmla="*/ 8572500 w 20008850"/>
              <a:gd name="connsiteY35" fmla="*/ 18484850 h 27114500"/>
              <a:gd name="connsiteX36" fmla="*/ 10458450 w 20008850"/>
              <a:gd name="connsiteY36" fmla="*/ 18484850 h 27114500"/>
              <a:gd name="connsiteX37" fmla="*/ 10458450 w 20008850"/>
              <a:gd name="connsiteY37" fmla="*/ 15855950 h 27114500"/>
              <a:gd name="connsiteX38" fmla="*/ 9944100 w 20008850"/>
              <a:gd name="connsiteY38" fmla="*/ 15855950 h 27114500"/>
              <a:gd name="connsiteX39" fmla="*/ 9944100 w 20008850"/>
              <a:gd name="connsiteY39" fmla="*/ 13627100 h 27114500"/>
              <a:gd name="connsiteX40" fmla="*/ 5657850 w 20008850"/>
              <a:gd name="connsiteY40" fmla="*/ 13627100 h 27114500"/>
              <a:gd name="connsiteX41" fmla="*/ 2228850 w 20008850"/>
              <a:gd name="connsiteY41" fmla="*/ 13627100 h 27114500"/>
              <a:gd name="connsiteX42" fmla="*/ 0 w 20008850"/>
              <a:gd name="connsiteY42" fmla="*/ 13627100 h 27114500"/>
              <a:gd name="connsiteX43" fmla="*/ 0 w 20008850"/>
              <a:gd name="connsiteY43" fmla="*/ 10198100 h 27114500"/>
              <a:gd name="connsiteX44" fmla="*/ 9937750 w 20008850"/>
              <a:gd name="connsiteY44" fmla="*/ 10198100 h 27114500"/>
              <a:gd name="connsiteX45" fmla="*/ 9937750 w 20008850"/>
              <a:gd name="connsiteY45" fmla="*/ 7385050 h 27114500"/>
              <a:gd name="connsiteX46" fmla="*/ 7772400 w 20008850"/>
              <a:gd name="connsiteY46" fmla="*/ 7397750 h 27114500"/>
              <a:gd name="connsiteX47" fmla="*/ 7772400 w 20008850"/>
              <a:gd name="connsiteY47" fmla="*/ 6654800 h 27114500"/>
              <a:gd name="connsiteX0" fmla="*/ 7772400 w 20008850"/>
              <a:gd name="connsiteY0" fmla="*/ 6654800 h 27114500"/>
              <a:gd name="connsiteX1" fmla="*/ 7734300 w 20008850"/>
              <a:gd name="connsiteY1" fmla="*/ 3168650 h 27114500"/>
              <a:gd name="connsiteX2" fmla="*/ 9258300 w 20008850"/>
              <a:gd name="connsiteY2" fmla="*/ 0 h 27114500"/>
              <a:gd name="connsiteX3" fmla="*/ 14185900 w 20008850"/>
              <a:gd name="connsiteY3" fmla="*/ 0 h 27114500"/>
              <a:gd name="connsiteX4" fmla="*/ 14173200 w 20008850"/>
              <a:gd name="connsiteY4" fmla="*/ 876300 h 27114500"/>
              <a:gd name="connsiteX5" fmla="*/ 15716250 w 20008850"/>
              <a:gd name="connsiteY5" fmla="*/ 901700 h 27114500"/>
              <a:gd name="connsiteX6" fmla="*/ 15716250 w 20008850"/>
              <a:gd name="connsiteY6" fmla="*/ 3200400 h 27114500"/>
              <a:gd name="connsiteX7" fmla="*/ 19996150 w 20008850"/>
              <a:gd name="connsiteY7" fmla="*/ 3200400 h 27114500"/>
              <a:gd name="connsiteX8" fmla="*/ 20008850 w 20008850"/>
              <a:gd name="connsiteY8" fmla="*/ 6616700 h 27114500"/>
              <a:gd name="connsiteX9" fmla="*/ 15601950 w 20008850"/>
              <a:gd name="connsiteY9" fmla="*/ 6616700 h 27114500"/>
              <a:gd name="connsiteX10" fmla="*/ 15589250 w 20008850"/>
              <a:gd name="connsiteY10" fmla="*/ 7372350 h 27114500"/>
              <a:gd name="connsiteX11" fmla="*/ 13430250 w 20008850"/>
              <a:gd name="connsiteY11" fmla="*/ 7359650 h 27114500"/>
              <a:gd name="connsiteX12" fmla="*/ 13430250 w 20008850"/>
              <a:gd name="connsiteY12" fmla="*/ 10198100 h 27114500"/>
              <a:gd name="connsiteX13" fmla="*/ 15601950 w 20008850"/>
              <a:gd name="connsiteY13" fmla="*/ 10198100 h 27114500"/>
              <a:gd name="connsiteX14" fmla="*/ 15601950 w 20008850"/>
              <a:gd name="connsiteY14" fmla="*/ 13684250 h 27114500"/>
              <a:gd name="connsiteX15" fmla="*/ 13430250 w 20008850"/>
              <a:gd name="connsiteY15" fmla="*/ 13684250 h 27114500"/>
              <a:gd name="connsiteX16" fmla="*/ 13430250 w 20008850"/>
              <a:gd name="connsiteY16" fmla="*/ 15821660 h 27114500"/>
              <a:gd name="connsiteX17" fmla="*/ 12934950 w 20008850"/>
              <a:gd name="connsiteY17" fmla="*/ 15811500 h 27114500"/>
              <a:gd name="connsiteX18" fmla="*/ 12934950 w 20008850"/>
              <a:gd name="connsiteY18" fmla="*/ 18427700 h 27114500"/>
              <a:gd name="connsiteX19" fmla="*/ 14865350 w 20008850"/>
              <a:gd name="connsiteY19" fmla="*/ 18427700 h 27114500"/>
              <a:gd name="connsiteX20" fmla="*/ 14865350 w 20008850"/>
              <a:gd name="connsiteY20" fmla="*/ 19151600 h 27114500"/>
              <a:gd name="connsiteX21" fmla="*/ 18218944 w 20008850"/>
              <a:gd name="connsiteY21" fmla="*/ 19164300 h 27114500"/>
              <a:gd name="connsiteX22" fmla="*/ 18215768 w 20008850"/>
              <a:gd name="connsiteY22" fmla="*/ 20212050 h 27114500"/>
              <a:gd name="connsiteX23" fmla="*/ 14865350 w 20008850"/>
              <a:gd name="connsiteY23" fmla="*/ 20212050 h 27114500"/>
              <a:gd name="connsiteX24" fmla="*/ 14859000 w 20008850"/>
              <a:gd name="connsiteY24" fmla="*/ 20942300 h 27114500"/>
              <a:gd name="connsiteX25" fmla="*/ 12947650 w 20008850"/>
              <a:gd name="connsiteY25" fmla="*/ 20929600 h 27114500"/>
              <a:gd name="connsiteX26" fmla="*/ 12947650 w 20008850"/>
              <a:gd name="connsiteY26" fmla="*/ 26433780 h 27114500"/>
              <a:gd name="connsiteX27" fmla="*/ 12115800 w 20008850"/>
              <a:gd name="connsiteY27" fmla="*/ 26428700 h 27114500"/>
              <a:gd name="connsiteX28" fmla="*/ 12115800 w 20008850"/>
              <a:gd name="connsiteY28" fmla="*/ 27114500 h 27114500"/>
              <a:gd name="connsiteX29" fmla="*/ 11285220 w 20008850"/>
              <a:gd name="connsiteY29" fmla="*/ 27106880 h 27114500"/>
              <a:gd name="connsiteX30" fmla="*/ 11285220 w 20008850"/>
              <a:gd name="connsiteY30" fmla="*/ 26428700 h 27114500"/>
              <a:gd name="connsiteX31" fmla="*/ 10458450 w 20008850"/>
              <a:gd name="connsiteY31" fmla="*/ 26428700 h 27114500"/>
              <a:gd name="connsiteX32" fmla="*/ 10458450 w 20008850"/>
              <a:gd name="connsiteY32" fmla="*/ 20999450 h 27114500"/>
              <a:gd name="connsiteX33" fmla="*/ 8572500 w 20008850"/>
              <a:gd name="connsiteY33" fmla="*/ 20999450 h 27114500"/>
              <a:gd name="connsiteX34" fmla="*/ 8572500 w 20008850"/>
              <a:gd name="connsiteY34" fmla="*/ 18484850 h 27114500"/>
              <a:gd name="connsiteX35" fmla="*/ 10458450 w 20008850"/>
              <a:gd name="connsiteY35" fmla="*/ 18484850 h 27114500"/>
              <a:gd name="connsiteX36" fmla="*/ 10458450 w 20008850"/>
              <a:gd name="connsiteY36" fmla="*/ 15855950 h 27114500"/>
              <a:gd name="connsiteX37" fmla="*/ 9944100 w 20008850"/>
              <a:gd name="connsiteY37" fmla="*/ 15855950 h 27114500"/>
              <a:gd name="connsiteX38" fmla="*/ 9944100 w 20008850"/>
              <a:gd name="connsiteY38" fmla="*/ 13627100 h 27114500"/>
              <a:gd name="connsiteX39" fmla="*/ 5657850 w 20008850"/>
              <a:gd name="connsiteY39" fmla="*/ 13627100 h 27114500"/>
              <a:gd name="connsiteX40" fmla="*/ 2228850 w 20008850"/>
              <a:gd name="connsiteY40" fmla="*/ 13627100 h 27114500"/>
              <a:gd name="connsiteX41" fmla="*/ 0 w 20008850"/>
              <a:gd name="connsiteY41" fmla="*/ 13627100 h 27114500"/>
              <a:gd name="connsiteX42" fmla="*/ 0 w 20008850"/>
              <a:gd name="connsiteY42" fmla="*/ 10198100 h 27114500"/>
              <a:gd name="connsiteX43" fmla="*/ 9937750 w 20008850"/>
              <a:gd name="connsiteY43" fmla="*/ 10198100 h 27114500"/>
              <a:gd name="connsiteX44" fmla="*/ 9937750 w 20008850"/>
              <a:gd name="connsiteY44" fmla="*/ 7385050 h 27114500"/>
              <a:gd name="connsiteX45" fmla="*/ 7772400 w 20008850"/>
              <a:gd name="connsiteY45" fmla="*/ 7397750 h 27114500"/>
              <a:gd name="connsiteX46" fmla="*/ 7772400 w 20008850"/>
              <a:gd name="connsiteY46" fmla="*/ 6654800 h 27114500"/>
              <a:gd name="connsiteX0" fmla="*/ 7772400 w 20008850"/>
              <a:gd name="connsiteY0" fmla="*/ 6654800 h 27114500"/>
              <a:gd name="connsiteX1" fmla="*/ 7734300 w 20008850"/>
              <a:gd name="connsiteY1" fmla="*/ 3168650 h 27114500"/>
              <a:gd name="connsiteX2" fmla="*/ 14185900 w 20008850"/>
              <a:gd name="connsiteY2" fmla="*/ 0 h 27114500"/>
              <a:gd name="connsiteX3" fmla="*/ 14173200 w 20008850"/>
              <a:gd name="connsiteY3" fmla="*/ 876300 h 27114500"/>
              <a:gd name="connsiteX4" fmla="*/ 15716250 w 20008850"/>
              <a:gd name="connsiteY4" fmla="*/ 901700 h 27114500"/>
              <a:gd name="connsiteX5" fmla="*/ 15716250 w 20008850"/>
              <a:gd name="connsiteY5" fmla="*/ 3200400 h 27114500"/>
              <a:gd name="connsiteX6" fmla="*/ 19996150 w 20008850"/>
              <a:gd name="connsiteY6" fmla="*/ 3200400 h 27114500"/>
              <a:gd name="connsiteX7" fmla="*/ 20008850 w 20008850"/>
              <a:gd name="connsiteY7" fmla="*/ 6616700 h 27114500"/>
              <a:gd name="connsiteX8" fmla="*/ 15601950 w 20008850"/>
              <a:gd name="connsiteY8" fmla="*/ 6616700 h 27114500"/>
              <a:gd name="connsiteX9" fmla="*/ 15589250 w 20008850"/>
              <a:gd name="connsiteY9" fmla="*/ 7372350 h 27114500"/>
              <a:gd name="connsiteX10" fmla="*/ 13430250 w 20008850"/>
              <a:gd name="connsiteY10" fmla="*/ 7359650 h 27114500"/>
              <a:gd name="connsiteX11" fmla="*/ 13430250 w 20008850"/>
              <a:gd name="connsiteY11" fmla="*/ 10198100 h 27114500"/>
              <a:gd name="connsiteX12" fmla="*/ 15601950 w 20008850"/>
              <a:gd name="connsiteY12" fmla="*/ 10198100 h 27114500"/>
              <a:gd name="connsiteX13" fmla="*/ 15601950 w 20008850"/>
              <a:gd name="connsiteY13" fmla="*/ 13684250 h 27114500"/>
              <a:gd name="connsiteX14" fmla="*/ 13430250 w 20008850"/>
              <a:gd name="connsiteY14" fmla="*/ 13684250 h 27114500"/>
              <a:gd name="connsiteX15" fmla="*/ 13430250 w 20008850"/>
              <a:gd name="connsiteY15" fmla="*/ 15821660 h 27114500"/>
              <a:gd name="connsiteX16" fmla="*/ 12934950 w 20008850"/>
              <a:gd name="connsiteY16" fmla="*/ 15811500 h 27114500"/>
              <a:gd name="connsiteX17" fmla="*/ 12934950 w 20008850"/>
              <a:gd name="connsiteY17" fmla="*/ 18427700 h 27114500"/>
              <a:gd name="connsiteX18" fmla="*/ 14865350 w 20008850"/>
              <a:gd name="connsiteY18" fmla="*/ 18427700 h 27114500"/>
              <a:gd name="connsiteX19" fmla="*/ 14865350 w 20008850"/>
              <a:gd name="connsiteY19" fmla="*/ 19151600 h 27114500"/>
              <a:gd name="connsiteX20" fmla="*/ 18218944 w 20008850"/>
              <a:gd name="connsiteY20" fmla="*/ 19164300 h 27114500"/>
              <a:gd name="connsiteX21" fmla="*/ 18215768 w 20008850"/>
              <a:gd name="connsiteY21" fmla="*/ 20212050 h 27114500"/>
              <a:gd name="connsiteX22" fmla="*/ 14865350 w 20008850"/>
              <a:gd name="connsiteY22" fmla="*/ 20212050 h 27114500"/>
              <a:gd name="connsiteX23" fmla="*/ 14859000 w 20008850"/>
              <a:gd name="connsiteY23" fmla="*/ 20942300 h 27114500"/>
              <a:gd name="connsiteX24" fmla="*/ 12947650 w 20008850"/>
              <a:gd name="connsiteY24" fmla="*/ 20929600 h 27114500"/>
              <a:gd name="connsiteX25" fmla="*/ 12947650 w 20008850"/>
              <a:gd name="connsiteY25" fmla="*/ 26433780 h 27114500"/>
              <a:gd name="connsiteX26" fmla="*/ 12115800 w 20008850"/>
              <a:gd name="connsiteY26" fmla="*/ 26428700 h 27114500"/>
              <a:gd name="connsiteX27" fmla="*/ 12115800 w 20008850"/>
              <a:gd name="connsiteY27" fmla="*/ 27114500 h 27114500"/>
              <a:gd name="connsiteX28" fmla="*/ 11285220 w 20008850"/>
              <a:gd name="connsiteY28" fmla="*/ 27106880 h 27114500"/>
              <a:gd name="connsiteX29" fmla="*/ 11285220 w 20008850"/>
              <a:gd name="connsiteY29" fmla="*/ 26428700 h 27114500"/>
              <a:gd name="connsiteX30" fmla="*/ 10458450 w 20008850"/>
              <a:gd name="connsiteY30" fmla="*/ 26428700 h 27114500"/>
              <a:gd name="connsiteX31" fmla="*/ 10458450 w 20008850"/>
              <a:gd name="connsiteY31" fmla="*/ 20999450 h 27114500"/>
              <a:gd name="connsiteX32" fmla="*/ 8572500 w 20008850"/>
              <a:gd name="connsiteY32" fmla="*/ 20999450 h 27114500"/>
              <a:gd name="connsiteX33" fmla="*/ 8572500 w 20008850"/>
              <a:gd name="connsiteY33" fmla="*/ 18484850 h 27114500"/>
              <a:gd name="connsiteX34" fmla="*/ 10458450 w 20008850"/>
              <a:gd name="connsiteY34" fmla="*/ 18484850 h 27114500"/>
              <a:gd name="connsiteX35" fmla="*/ 10458450 w 20008850"/>
              <a:gd name="connsiteY35" fmla="*/ 15855950 h 27114500"/>
              <a:gd name="connsiteX36" fmla="*/ 9944100 w 20008850"/>
              <a:gd name="connsiteY36" fmla="*/ 15855950 h 27114500"/>
              <a:gd name="connsiteX37" fmla="*/ 9944100 w 20008850"/>
              <a:gd name="connsiteY37" fmla="*/ 13627100 h 27114500"/>
              <a:gd name="connsiteX38" fmla="*/ 5657850 w 20008850"/>
              <a:gd name="connsiteY38" fmla="*/ 13627100 h 27114500"/>
              <a:gd name="connsiteX39" fmla="*/ 2228850 w 20008850"/>
              <a:gd name="connsiteY39" fmla="*/ 13627100 h 27114500"/>
              <a:gd name="connsiteX40" fmla="*/ 0 w 20008850"/>
              <a:gd name="connsiteY40" fmla="*/ 13627100 h 27114500"/>
              <a:gd name="connsiteX41" fmla="*/ 0 w 20008850"/>
              <a:gd name="connsiteY41" fmla="*/ 10198100 h 27114500"/>
              <a:gd name="connsiteX42" fmla="*/ 9937750 w 20008850"/>
              <a:gd name="connsiteY42" fmla="*/ 10198100 h 27114500"/>
              <a:gd name="connsiteX43" fmla="*/ 9937750 w 20008850"/>
              <a:gd name="connsiteY43" fmla="*/ 7385050 h 27114500"/>
              <a:gd name="connsiteX44" fmla="*/ 7772400 w 20008850"/>
              <a:gd name="connsiteY44" fmla="*/ 7397750 h 27114500"/>
              <a:gd name="connsiteX45" fmla="*/ 7772400 w 20008850"/>
              <a:gd name="connsiteY45" fmla="*/ 6654800 h 27114500"/>
              <a:gd name="connsiteX0" fmla="*/ 7772400 w 20008850"/>
              <a:gd name="connsiteY0" fmla="*/ 5778500 h 26238200"/>
              <a:gd name="connsiteX1" fmla="*/ 7734300 w 20008850"/>
              <a:gd name="connsiteY1" fmla="*/ 2292350 h 26238200"/>
              <a:gd name="connsiteX2" fmla="*/ 14173200 w 20008850"/>
              <a:gd name="connsiteY2" fmla="*/ 0 h 26238200"/>
              <a:gd name="connsiteX3" fmla="*/ 15716250 w 20008850"/>
              <a:gd name="connsiteY3" fmla="*/ 25400 h 26238200"/>
              <a:gd name="connsiteX4" fmla="*/ 15716250 w 20008850"/>
              <a:gd name="connsiteY4" fmla="*/ 2324100 h 26238200"/>
              <a:gd name="connsiteX5" fmla="*/ 19996150 w 20008850"/>
              <a:gd name="connsiteY5" fmla="*/ 2324100 h 26238200"/>
              <a:gd name="connsiteX6" fmla="*/ 20008850 w 20008850"/>
              <a:gd name="connsiteY6" fmla="*/ 5740400 h 26238200"/>
              <a:gd name="connsiteX7" fmla="*/ 15601950 w 20008850"/>
              <a:gd name="connsiteY7" fmla="*/ 5740400 h 26238200"/>
              <a:gd name="connsiteX8" fmla="*/ 15589250 w 20008850"/>
              <a:gd name="connsiteY8" fmla="*/ 6496050 h 26238200"/>
              <a:gd name="connsiteX9" fmla="*/ 13430250 w 20008850"/>
              <a:gd name="connsiteY9" fmla="*/ 6483350 h 26238200"/>
              <a:gd name="connsiteX10" fmla="*/ 13430250 w 20008850"/>
              <a:gd name="connsiteY10" fmla="*/ 9321800 h 26238200"/>
              <a:gd name="connsiteX11" fmla="*/ 15601950 w 20008850"/>
              <a:gd name="connsiteY11" fmla="*/ 9321800 h 26238200"/>
              <a:gd name="connsiteX12" fmla="*/ 15601950 w 20008850"/>
              <a:gd name="connsiteY12" fmla="*/ 12807950 h 26238200"/>
              <a:gd name="connsiteX13" fmla="*/ 13430250 w 20008850"/>
              <a:gd name="connsiteY13" fmla="*/ 12807950 h 26238200"/>
              <a:gd name="connsiteX14" fmla="*/ 13430250 w 20008850"/>
              <a:gd name="connsiteY14" fmla="*/ 14945360 h 26238200"/>
              <a:gd name="connsiteX15" fmla="*/ 12934950 w 20008850"/>
              <a:gd name="connsiteY15" fmla="*/ 14935200 h 26238200"/>
              <a:gd name="connsiteX16" fmla="*/ 12934950 w 20008850"/>
              <a:gd name="connsiteY16" fmla="*/ 17551400 h 26238200"/>
              <a:gd name="connsiteX17" fmla="*/ 14865350 w 20008850"/>
              <a:gd name="connsiteY17" fmla="*/ 17551400 h 26238200"/>
              <a:gd name="connsiteX18" fmla="*/ 14865350 w 20008850"/>
              <a:gd name="connsiteY18" fmla="*/ 18275300 h 26238200"/>
              <a:gd name="connsiteX19" fmla="*/ 18218944 w 20008850"/>
              <a:gd name="connsiteY19" fmla="*/ 18288000 h 26238200"/>
              <a:gd name="connsiteX20" fmla="*/ 18215768 w 20008850"/>
              <a:gd name="connsiteY20" fmla="*/ 19335750 h 26238200"/>
              <a:gd name="connsiteX21" fmla="*/ 14865350 w 20008850"/>
              <a:gd name="connsiteY21" fmla="*/ 19335750 h 26238200"/>
              <a:gd name="connsiteX22" fmla="*/ 14859000 w 20008850"/>
              <a:gd name="connsiteY22" fmla="*/ 20066000 h 26238200"/>
              <a:gd name="connsiteX23" fmla="*/ 12947650 w 20008850"/>
              <a:gd name="connsiteY23" fmla="*/ 20053300 h 26238200"/>
              <a:gd name="connsiteX24" fmla="*/ 12947650 w 20008850"/>
              <a:gd name="connsiteY24" fmla="*/ 25557480 h 26238200"/>
              <a:gd name="connsiteX25" fmla="*/ 12115800 w 20008850"/>
              <a:gd name="connsiteY25" fmla="*/ 25552400 h 26238200"/>
              <a:gd name="connsiteX26" fmla="*/ 12115800 w 20008850"/>
              <a:gd name="connsiteY26" fmla="*/ 26238200 h 26238200"/>
              <a:gd name="connsiteX27" fmla="*/ 11285220 w 20008850"/>
              <a:gd name="connsiteY27" fmla="*/ 26230580 h 26238200"/>
              <a:gd name="connsiteX28" fmla="*/ 11285220 w 20008850"/>
              <a:gd name="connsiteY28" fmla="*/ 25552400 h 26238200"/>
              <a:gd name="connsiteX29" fmla="*/ 10458450 w 20008850"/>
              <a:gd name="connsiteY29" fmla="*/ 25552400 h 26238200"/>
              <a:gd name="connsiteX30" fmla="*/ 10458450 w 20008850"/>
              <a:gd name="connsiteY30" fmla="*/ 20123150 h 26238200"/>
              <a:gd name="connsiteX31" fmla="*/ 8572500 w 20008850"/>
              <a:gd name="connsiteY31" fmla="*/ 20123150 h 26238200"/>
              <a:gd name="connsiteX32" fmla="*/ 8572500 w 20008850"/>
              <a:gd name="connsiteY32" fmla="*/ 17608550 h 26238200"/>
              <a:gd name="connsiteX33" fmla="*/ 10458450 w 20008850"/>
              <a:gd name="connsiteY33" fmla="*/ 17608550 h 26238200"/>
              <a:gd name="connsiteX34" fmla="*/ 10458450 w 20008850"/>
              <a:gd name="connsiteY34" fmla="*/ 14979650 h 26238200"/>
              <a:gd name="connsiteX35" fmla="*/ 9944100 w 20008850"/>
              <a:gd name="connsiteY35" fmla="*/ 14979650 h 26238200"/>
              <a:gd name="connsiteX36" fmla="*/ 9944100 w 20008850"/>
              <a:gd name="connsiteY36" fmla="*/ 12750800 h 26238200"/>
              <a:gd name="connsiteX37" fmla="*/ 5657850 w 20008850"/>
              <a:gd name="connsiteY37" fmla="*/ 12750800 h 26238200"/>
              <a:gd name="connsiteX38" fmla="*/ 2228850 w 20008850"/>
              <a:gd name="connsiteY38" fmla="*/ 12750800 h 26238200"/>
              <a:gd name="connsiteX39" fmla="*/ 0 w 20008850"/>
              <a:gd name="connsiteY39" fmla="*/ 12750800 h 26238200"/>
              <a:gd name="connsiteX40" fmla="*/ 0 w 20008850"/>
              <a:gd name="connsiteY40" fmla="*/ 9321800 h 26238200"/>
              <a:gd name="connsiteX41" fmla="*/ 9937750 w 20008850"/>
              <a:gd name="connsiteY41" fmla="*/ 9321800 h 26238200"/>
              <a:gd name="connsiteX42" fmla="*/ 9937750 w 20008850"/>
              <a:gd name="connsiteY42" fmla="*/ 6508750 h 26238200"/>
              <a:gd name="connsiteX43" fmla="*/ 7772400 w 20008850"/>
              <a:gd name="connsiteY43" fmla="*/ 6521450 h 26238200"/>
              <a:gd name="connsiteX44" fmla="*/ 7772400 w 20008850"/>
              <a:gd name="connsiteY44" fmla="*/ 5778500 h 26238200"/>
              <a:gd name="connsiteX0" fmla="*/ 7772400 w 20008850"/>
              <a:gd name="connsiteY0" fmla="*/ 5753100 h 26212800"/>
              <a:gd name="connsiteX1" fmla="*/ 7734300 w 20008850"/>
              <a:gd name="connsiteY1" fmla="*/ 2266950 h 26212800"/>
              <a:gd name="connsiteX2" fmla="*/ 15716250 w 20008850"/>
              <a:gd name="connsiteY2" fmla="*/ 0 h 26212800"/>
              <a:gd name="connsiteX3" fmla="*/ 15716250 w 20008850"/>
              <a:gd name="connsiteY3" fmla="*/ 2298700 h 26212800"/>
              <a:gd name="connsiteX4" fmla="*/ 19996150 w 20008850"/>
              <a:gd name="connsiteY4" fmla="*/ 2298700 h 26212800"/>
              <a:gd name="connsiteX5" fmla="*/ 20008850 w 20008850"/>
              <a:gd name="connsiteY5" fmla="*/ 5715000 h 26212800"/>
              <a:gd name="connsiteX6" fmla="*/ 15601950 w 20008850"/>
              <a:gd name="connsiteY6" fmla="*/ 5715000 h 26212800"/>
              <a:gd name="connsiteX7" fmla="*/ 15589250 w 20008850"/>
              <a:gd name="connsiteY7" fmla="*/ 6470650 h 26212800"/>
              <a:gd name="connsiteX8" fmla="*/ 13430250 w 20008850"/>
              <a:gd name="connsiteY8" fmla="*/ 6457950 h 26212800"/>
              <a:gd name="connsiteX9" fmla="*/ 13430250 w 20008850"/>
              <a:gd name="connsiteY9" fmla="*/ 9296400 h 26212800"/>
              <a:gd name="connsiteX10" fmla="*/ 15601950 w 20008850"/>
              <a:gd name="connsiteY10" fmla="*/ 9296400 h 26212800"/>
              <a:gd name="connsiteX11" fmla="*/ 15601950 w 20008850"/>
              <a:gd name="connsiteY11" fmla="*/ 12782550 h 26212800"/>
              <a:gd name="connsiteX12" fmla="*/ 13430250 w 20008850"/>
              <a:gd name="connsiteY12" fmla="*/ 12782550 h 26212800"/>
              <a:gd name="connsiteX13" fmla="*/ 13430250 w 20008850"/>
              <a:gd name="connsiteY13" fmla="*/ 14919960 h 26212800"/>
              <a:gd name="connsiteX14" fmla="*/ 12934950 w 20008850"/>
              <a:gd name="connsiteY14" fmla="*/ 14909800 h 26212800"/>
              <a:gd name="connsiteX15" fmla="*/ 12934950 w 20008850"/>
              <a:gd name="connsiteY15" fmla="*/ 17526000 h 26212800"/>
              <a:gd name="connsiteX16" fmla="*/ 14865350 w 20008850"/>
              <a:gd name="connsiteY16" fmla="*/ 17526000 h 26212800"/>
              <a:gd name="connsiteX17" fmla="*/ 14865350 w 20008850"/>
              <a:gd name="connsiteY17" fmla="*/ 18249900 h 26212800"/>
              <a:gd name="connsiteX18" fmla="*/ 18218944 w 20008850"/>
              <a:gd name="connsiteY18" fmla="*/ 18262600 h 26212800"/>
              <a:gd name="connsiteX19" fmla="*/ 18215768 w 20008850"/>
              <a:gd name="connsiteY19" fmla="*/ 19310350 h 26212800"/>
              <a:gd name="connsiteX20" fmla="*/ 14865350 w 20008850"/>
              <a:gd name="connsiteY20" fmla="*/ 19310350 h 26212800"/>
              <a:gd name="connsiteX21" fmla="*/ 14859000 w 20008850"/>
              <a:gd name="connsiteY21" fmla="*/ 20040600 h 26212800"/>
              <a:gd name="connsiteX22" fmla="*/ 12947650 w 20008850"/>
              <a:gd name="connsiteY22" fmla="*/ 20027900 h 26212800"/>
              <a:gd name="connsiteX23" fmla="*/ 12947650 w 20008850"/>
              <a:gd name="connsiteY23" fmla="*/ 25532080 h 26212800"/>
              <a:gd name="connsiteX24" fmla="*/ 12115800 w 20008850"/>
              <a:gd name="connsiteY24" fmla="*/ 25527000 h 26212800"/>
              <a:gd name="connsiteX25" fmla="*/ 12115800 w 20008850"/>
              <a:gd name="connsiteY25" fmla="*/ 26212800 h 26212800"/>
              <a:gd name="connsiteX26" fmla="*/ 11285220 w 20008850"/>
              <a:gd name="connsiteY26" fmla="*/ 26205180 h 26212800"/>
              <a:gd name="connsiteX27" fmla="*/ 11285220 w 20008850"/>
              <a:gd name="connsiteY27" fmla="*/ 25527000 h 26212800"/>
              <a:gd name="connsiteX28" fmla="*/ 10458450 w 20008850"/>
              <a:gd name="connsiteY28" fmla="*/ 25527000 h 26212800"/>
              <a:gd name="connsiteX29" fmla="*/ 10458450 w 20008850"/>
              <a:gd name="connsiteY29" fmla="*/ 20097750 h 26212800"/>
              <a:gd name="connsiteX30" fmla="*/ 8572500 w 20008850"/>
              <a:gd name="connsiteY30" fmla="*/ 20097750 h 26212800"/>
              <a:gd name="connsiteX31" fmla="*/ 8572500 w 20008850"/>
              <a:gd name="connsiteY31" fmla="*/ 17583150 h 26212800"/>
              <a:gd name="connsiteX32" fmla="*/ 10458450 w 20008850"/>
              <a:gd name="connsiteY32" fmla="*/ 17583150 h 26212800"/>
              <a:gd name="connsiteX33" fmla="*/ 10458450 w 20008850"/>
              <a:gd name="connsiteY33" fmla="*/ 14954250 h 26212800"/>
              <a:gd name="connsiteX34" fmla="*/ 9944100 w 20008850"/>
              <a:gd name="connsiteY34" fmla="*/ 14954250 h 26212800"/>
              <a:gd name="connsiteX35" fmla="*/ 9944100 w 20008850"/>
              <a:gd name="connsiteY35" fmla="*/ 12725400 h 26212800"/>
              <a:gd name="connsiteX36" fmla="*/ 5657850 w 20008850"/>
              <a:gd name="connsiteY36" fmla="*/ 12725400 h 26212800"/>
              <a:gd name="connsiteX37" fmla="*/ 2228850 w 20008850"/>
              <a:gd name="connsiteY37" fmla="*/ 12725400 h 26212800"/>
              <a:gd name="connsiteX38" fmla="*/ 0 w 20008850"/>
              <a:gd name="connsiteY38" fmla="*/ 12725400 h 26212800"/>
              <a:gd name="connsiteX39" fmla="*/ 0 w 20008850"/>
              <a:gd name="connsiteY39" fmla="*/ 9296400 h 26212800"/>
              <a:gd name="connsiteX40" fmla="*/ 9937750 w 20008850"/>
              <a:gd name="connsiteY40" fmla="*/ 9296400 h 26212800"/>
              <a:gd name="connsiteX41" fmla="*/ 9937750 w 20008850"/>
              <a:gd name="connsiteY41" fmla="*/ 6483350 h 26212800"/>
              <a:gd name="connsiteX42" fmla="*/ 7772400 w 20008850"/>
              <a:gd name="connsiteY42" fmla="*/ 6496050 h 26212800"/>
              <a:gd name="connsiteX43" fmla="*/ 7772400 w 20008850"/>
              <a:gd name="connsiteY43" fmla="*/ 5753100 h 26212800"/>
              <a:gd name="connsiteX0" fmla="*/ 7772400 w 20008850"/>
              <a:gd name="connsiteY0" fmla="*/ 3486150 h 23945850"/>
              <a:gd name="connsiteX1" fmla="*/ 7734300 w 20008850"/>
              <a:gd name="connsiteY1" fmla="*/ 0 h 23945850"/>
              <a:gd name="connsiteX2" fmla="*/ 15716250 w 20008850"/>
              <a:gd name="connsiteY2" fmla="*/ 31750 h 23945850"/>
              <a:gd name="connsiteX3" fmla="*/ 19996150 w 20008850"/>
              <a:gd name="connsiteY3" fmla="*/ 31750 h 23945850"/>
              <a:gd name="connsiteX4" fmla="*/ 20008850 w 20008850"/>
              <a:gd name="connsiteY4" fmla="*/ 3448050 h 23945850"/>
              <a:gd name="connsiteX5" fmla="*/ 15601950 w 20008850"/>
              <a:gd name="connsiteY5" fmla="*/ 3448050 h 23945850"/>
              <a:gd name="connsiteX6" fmla="*/ 15589250 w 20008850"/>
              <a:gd name="connsiteY6" fmla="*/ 4203700 h 23945850"/>
              <a:gd name="connsiteX7" fmla="*/ 13430250 w 20008850"/>
              <a:gd name="connsiteY7" fmla="*/ 4191000 h 23945850"/>
              <a:gd name="connsiteX8" fmla="*/ 13430250 w 20008850"/>
              <a:gd name="connsiteY8" fmla="*/ 7029450 h 23945850"/>
              <a:gd name="connsiteX9" fmla="*/ 15601950 w 20008850"/>
              <a:gd name="connsiteY9" fmla="*/ 7029450 h 23945850"/>
              <a:gd name="connsiteX10" fmla="*/ 15601950 w 20008850"/>
              <a:gd name="connsiteY10" fmla="*/ 10515600 h 23945850"/>
              <a:gd name="connsiteX11" fmla="*/ 13430250 w 20008850"/>
              <a:gd name="connsiteY11" fmla="*/ 10515600 h 23945850"/>
              <a:gd name="connsiteX12" fmla="*/ 13430250 w 20008850"/>
              <a:gd name="connsiteY12" fmla="*/ 12653010 h 23945850"/>
              <a:gd name="connsiteX13" fmla="*/ 12934950 w 20008850"/>
              <a:gd name="connsiteY13" fmla="*/ 12642850 h 23945850"/>
              <a:gd name="connsiteX14" fmla="*/ 12934950 w 20008850"/>
              <a:gd name="connsiteY14" fmla="*/ 15259050 h 23945850"/>
              <a:gd name="connsiteX15" fmla="*/ 14865350 w 20008850"/>
              <a:gd name="connsiteY15" fmla="*/ 15259050 h 23945850"/>
              <a:gd name="connsiteX16" fmla="*/ 14865350 w 20008850"/>
              <a:gd name="connsiteY16" fmla="*/ 15982950 h 23945850"/>
              <a:gd name="connsiteX17" fmla="*/ 18218944 w 20008850"/>
              <a:gd name="connsiteY17" fmla="*/ 15995650 h 23945850"/>
              <a:gd name="connsiteX18" fmla="*/ 18215768 w 20008850"/>
              <a:gd name="connsiteY18" fmla="*/ 17043400 h 23945850"/>
              <a:gd name="connsiteX19" fmla="*/ 14865350 w 20008850"/>
              <a:gd name="connsiteY19" fmla="*/ 17043400 h 23945850"/>
              <a:gd name="connsiteX20" fmla="*/ 14859000 w 20008850"/>
              <a:gd name="connsiteY20" fmla="*/ 17773650 h 23945850"/>
              <a:gd name="connsiteX21" fmla="*/ 12947650 w 20008850"/>
              <a:gd name="connsiteY21" fmla="*/ 17760950 h 23945850"/>
              <a:gd name="connsiteX22" fmla="*/ 12947650 w 20008850"/>
              <a:gd name="connsiteY22" fmla="*/ 23265130 h 23945850"/>
              <a:gd name="connsiteX23" fmla="*/ 12115800 w 20008850"/>
              <a:gd name="connsiteY23" fmla="*/ 23260050 h 23945850"/>
              <a:gd name="connsiteX24" fmla="*/ 12115800 w 20008850"/>
              <a:gd name="connsiteY24" fmla="*/ 23945850 h 23945850"/>
              <a:gd name="connsiteX25" fmla="*/ 11285220 w 20008850"/>
              <a:gd name="connsiteY25" fmla="*/ 23938230 h 23945850"/>
              <a:gd name="connsiteX26" fmla="*/ 11285220 w 20008850"/>
              <a:gd name="connsiteY26" fmla="*/ 23260050 h 23945850"/>
              <a:gd name="connsiteX27" fmla="*/ 10458450 w 20008850"/>
              <a:gd name="connsiteY27" fmla="*/ 23260050 h 23945850"/>
              <a:gd name="connsiteX28" fmla="*/ 10458450 w 20008850"/>
              <a:gd name="connsiteY28" fmla="*/ 17830800 h 23945850"/>
              <a:gd name="connsiteX29" fmla="*/ 8572500 w 20008850"/>
              <a:gd name="connsiteY29" fmla="*/ 17830800 h 23945850"/>
              <a:gd name="connsiteX30" fmla="*/ 8572500 w 20008850"/>
              <a:gd name="connsiteY30" fmla="*/ 15316200 h 23945850"/>
              <a:gd name="connsiteX31" fmla="*/ 10458450 w 20008850"/>
              <a:gd name="connsiteY31" fmla="*/ 15316200 h 23945850"/>
              <a:gd name="connsiteX32" fmla="*/ 10458450 w 20008850"/>
              <a:gd name="connsiteY32" fmla="*/ 12687300 h 23945850"/>
              <a:gd name="connsiteX33" fmla="*/ 9944100 w 20008850"/>
              <a:gd name="connsiteY33" fmla="*/ 12687300 h 23945850"/>
              <a:gd name="connsiteX34" fmla="*/ 9944100 w 20008850"/>
              <a:gd name="connsiteY34" fmla="*/ 10458450 h 23945850"/>
              <a:gd name="connsiteX35" fmla="*/ 5657850 w 20008850"/>
              <a:gd name="connsiteY35" fmla="*/ 10458450 h 23945850"/>
              <a:gd name="connsiteX36" fmla="*/ 2228850 w 20008850"/>
              <a:gd name="connsiteY36" fmla="*/ 10458450 h 23945850"/>
              <a:gd name="connsiteX37" fmla="*/ 0 w 20008850"/>
              <a:gd name="connsiteY37" fmla="*/ 10458450 h 23945850"/>
              <a:gd name="connsiteX38" fmla="*/ 0 w 20008850"/>
              <a:gd name="connsiteY38" fmla="*/ 7029450 h 23945850"/>
              <a:gd name="connsiteX39" fmla="*/ 9937750 w 20008850"/>
              <a:gd name="connsiteY39" fmla="*/ 7029450 h 23945850"/>
              <a:gd name="connsiteX40" fmla="*/ 9937750 w 20008850"/>
              <a:gd name="connsiteY40" fmla="*/ 4216400 h 23945850"/>
              <a:gd name="connsiteX41" fmla="*/ 7772400 w 20008850"/>
              <a:gd name="connsiteY41" fmla="*/ 4229100 h 23945850"/>
              <a:gd name="connsiteX42" fmla="*/ 7772400 w 20008850"/>
              <a:gd name="connsiteY42" fmla="*/ 3486150 h 23945850"/>
              <a:gd name="connsiteX0" fmla="*/ 7772400 w 20008850"/>
              <a:gd name="connsiteY0" fmla="*/ 3486150 h 23945850"/>
              <a:gd name="connsiteX1" fmla="*/ 7734300 w 20008850"/>
              <a:gd name="connsiteY1" fmla="*/ 0 h 23945850"/>
              <a:gd name="connsiteX2" fmla="*/ 19996150 w 20008850"/>
              <a:gd name="connsiteY2" fmla="*/ 31750 h 23945850"/>
              <a:gd name="connsiteX3" fmla="*/ 20008850 w 20008850"/>
              <a:gd name="connsiteY3" fmla="*/ 3448050 h 23945850"/>
              <a:gd name="connsiteX4" fmla="*/ 15601950 w 20008850"/>
              <a:gd name="connsiteY4" fmla="*/ 3448050 h 23945850"/>
              <a:gd name="connsiteX5" fmla="*/ 15589250 w 20008850"/>
              <a:gd name="connsiteY5" fmla="*/ 4203700 h 23945850"/>
              <a:gd name="connsiteX6" fmla="*/ 13430250 w 20008850"/>
              <a:gd name="connsiteY6" fmla="*/ 4191000 h 23945850"/>
              <a:gd name="connsiteX7" fmla="*/ 13430250 w 20008850"/>
              <a:gd name="connsiteY7" fmla="*/ 7029450 h 23945850"/>
              <a:gd name="connsiteX8" fmla="*/ 15601950 w 20008850"/>
              <a:gd name="connsiteY8" fmla="*/ 7029450 h 23945850"/>
              <a:gd name="connsiteX9" fmla="*/ 15601950 w 20008850"/>
              <a:gd name="connsiteY9" fmla="*/ 10515600 h 23945850"/>
              <a:gd name="connsiteX10" fmla="*/ 13430250 w 20008850"/>
              <a:gd name="connsiteY10" fmla="*/ 10515600 h 23945850"/>
              <a:gd name="connsiteX11" fmla="*/ 13430250 w 20008850"/>
              <a:gd name="connsiteY11" fmla="*/ 12653010 h 23945850"/>
              <a:gd name="connsiteX12" fmla="*/ 12934950 w 20008850"/>
              <a:gd name="connsiteY12" fmla="*/ 12642850 h 23945850"/>
              <a:gd name="connsiteX13" fmla="*/ 12934950 w 20008850"/>
              <a:gd name="connsiteY13" fmla="*/ 15259050 h 23945850"/>
              <a:gd name="connsiteX14" fmla="*/ 14865350 w 20008850"/>
              <a:gd name="connsiteY14" fmla="*/ 15259050 h 23945850"/>
              <a:gd name="connsiteX15" fmla="*/ 14865350 w 20008850"/>
              <a:gd name="connsiteY15" fmla="*/ 15982950 h 23945850"/>
              <a:gd name="connsiteX16" fmla="*/ 18218944 w 20008850"/>
              <a:gd name="connsiteY16" fmla="*/ 15995650 h 23945850"/>
              <a:gd name="connsiteX17" fmla="*/ 18215768 w 20008850"/>
              <a:gd name="connsiteY17" fmla="*/ 17043400 h 23945850"/>
              <a:gd name="connsiteX18" fmla="*/ 14865350 w 20008850"/>
              <a:gd name="connsiteY18" fmla="*/ 17043400 h 23945850"/>
              <a:gd name="connsiteX19" fmla="*/ 14859000 w 20008850"/>
              <a:gd name="connsiteY19" fmla="*/ 17773650 h 23945850"/>
              <a:gd name="connsiteX20" fmla="*/ 12947650 w 20008850"/>
              <a:gd name="connsiteY20" fmla="*/ 17760950 h 23945850"/>
              <a:gd name="connsiteX21" fmla="*/ 12947650 w 20008850"/>
              <a:gd name="connsiteY21" fmla="*/ 23265130 h 23945850"/>
              <a:gd name="connsiteX22" fmla="*/ 12115800 w 20008850"/>
              <a:gd name="connsiteY22" fmla="*/ 23260050 h 23945850"/>
              <a:gd name="connsiteX23" fmla="*/ 12115800 w 20008850"/>
              <a:gd name="connsiteY23" fmla="*/ 23945850 h 23945850"/>
              <a:gd name="connsiteX24" fmla="*/ 11285220 w 20008850"/>
              <a:gd name="connsiteY24" fmla="*/ 23938230 h 23945850"/>
              <a:gd name="connsiteX25" fmla="*/ 11285220 w 20008850"/>
              <a:gd name="connsiteY25" fmla="*/ 23260050 h 23945850"/>
              <a:gd name="connsiteX26" fmla="*/ 10458450 w 20008850"/>
              <a:gd name="connsiteY26" fmla="*/ 23260050 h 23945850"/>
              <a:gd name="connsiteX27" fmla="*/ 10458450 w 20008850"/>
              <a:gd name="connsiteY27" fmla="*/ 17830800 h 23945850"/>
              <a:gd name="connsiteX28" fmla="*/ 8572500 w 20008850"/>
              <a:gd name="connsiteY28" fmla="*/ 17830800 h 23945850"/>
              <a:gd name="connsiteX29" fmla="*/ 8572500 w 20008850"/>
              <a:gd name="connsiteY29" fmla="*/ 15316200 h 23945850"/>
              <a:gd name="connsiteX30" fmla="*/ 10458450 w 20008850"/>
              <a:gd name="connsiteY30" fmla="*/ 15316200 h 23945850"/>
              <a:gd name="connsiteX31" fmla="*/ 10458450 w 20008850"/>
              <a:gd name="connsiteY31" fmla="*/ 12687300 h 23945850"/>
              <a:gd name="connsiteX32" fmla="*/ 9944100 w 20008850"/>
              <a:gd name="connsiteY32" fmla="*/ 12687300 h 23945850"/>
              <a:gd name="connsiteX33" fmla="*/ 9944100 w 20008850"/>
              <a:gd name="connsiteY33" fmla="*/ 10458450 h 23945850"/>
              <a:gd name="connsiteX34" fmla="*/ 5657850 w 20008850"/>
              <a:gd name="connsiteY34" fmla="*/ 10458450 h 23945850"/>
              <a:gd name="connsiteX35" fmla="*/ 2228850 w 20008850"/>
              <a:gd name="connsiteY35" fmla="*/ 10458450 h 23945850"/>
              <a:gd name="connsiteX36" fmla="*/ 0 w 20008850"/>
              <a:gd name="connsiteY36" fmla="*/ 10458450 h 23945850"/>
              <a:gd name="connsiteX37" fmla="*/ 0 w 20008850"/>
              <a:gd name="connsiteY37" fmla="*/ 7029450 h 23945850"/>
              <a:gd name="connsiteX38" fmla="*/ 9937750 w 20008850"/>
              <a:gd name="connsiteY38" fmla="*/ 7029450 h 23945850"/>
              <a:gd name="connsiteX39" fmla="*/ 9937750 w 20008850"/>
              <a:gd name="connsiteY39" fmla="*/ 4216400 h 23945850"/>
              <a:gd name="connsiteX40" fmla="*/ 7772400 w 20008850"/>
              <a:gd name="connsiteY40" fmla="*/ 4229100 h 23945850"/>
              <a:gd name="connsiteX41" fmla="*/ 7772400 w 20008850"/>
              <a:gd name="connsiteY41" fmla="*/ 3486150 h 23945850"/>
              <a:gd name="connsiteX0" fmla="*/ 7772400 w 20008850"/>
              <a:gd name="connsiteY0" fmla="*/ 3486150 h 23945850"/>
              <a:gd name="connsiteX1" fmla="*/ 7734300 w 20008850"/>
              <a:gd name="connsiteY1" fmla="*/ 0 h 23945850"/>
              <a:gd name="connsiteX2" fmla="*/ 20008850 w 20008850"/>
              <a:gd name="connsiteY2" fmla="*/ 3448050 h 23945850"/>
              <a:gd name="connsiteX3" fmla="*/ 15601950 w 20008850"/>
              <a:gd name="connsiteY3" fmla="*/ 3448050 h 23945850"/>
              <a:gd name="connsiteX4" fmla="*/ 15589250 w 20008850"/>
              <a:gd name="connsiteY4" fmla="*/ 4203700 h 23945850"/>
              <a:gd name="connsiteX5" fmla="*/ 13430250 w 20008850"/>
              <a:gd name="connsiteY5" fmla="*/ 4191000 h 23945850"/>
              <a:gd name="connsiteX6" fmla="*/ 13430250 w 20008850"/>
              <a:gd name="connsiteY6" fmla="*/ 7029450 h 23945850"/>
              <a:gd name="connsiteX7" fmla="*/ 15601950 w 20008850"/>
              <a:gd name="connsiteY7" fmla="*/ 7029450 h 23945850"/>
              <a:gd name="connsiteX8" fmla="*/ 15601950 w 20008850"/>
              <a:gd name="connsiteY8" fmla="*/ 10515600 h 23945850"/>
              <a:gd name="connsiteX9" fmla="*/ 13430250 w 20008850"/>
              <a:gd name="connsiteY9" fmla="*/ 10515600 h 23945850"/>
              <a:gd name="connsiteX10" fmla="*/ 13430250 w 20008850"/>
              <a:gd name="connsiteY10" fmla="*/ 12653010 h 23945850"/>
              <a:gd name="connsiteX11" fmla="*/ 12934950 w 20008850"/>
              <a:gd name="connsiteY11" fmla="*/ 12642850 h 23945850"/>
              <a:gd name="connsiteX12" fmla="*/ 12934950 w 20008850"/>
              <a:gd name="connsiteY12" fmla="*/ 15259050 h 23945850"/>
              <a:gd name="connsiteX13" fmla="*/ 14865350 w 20008850"/>
              <a:gd name="connsiteY13" fmla="*/ 15259050 h 23945850"/>
              <a:gd name="connsiteX14" fmla="*/ 14865350 w 20008850"/>
              <a:gd name="connsiteY14" fmla="*/ 15982950 h 23945850"/>
              <a:gd name="connsiteX15" fmla="*/ 18218944 w 20008850"/>
              <a:gd name="connsiteY15" fmla="*/ 15995650 h 23945850"/>
              <a:gd name="connsiteX16" fmla="*/ 18215768 w 20008850"/>
              <a:gd name="connsiteY16" fmla="*/ 17043400 h 23945850"/>
              <a:gd name="connsiteX17" fmla="*/ 14865350 w 20008850"/>
              <a:gd name="connsiteY17" fmla="*/ 17043400 h 23945850"/>
              <a:gd name="connsiteX18" fmla="*/ 14859000 w 20008850"/>
              <a:gd name="connsiteY18" fmla="*/ 17773650 h 23945850"/>
              <a:gd name="connsiteX19" fmla="*/ 12947650 w 20008850"/>
              <a:gd name="connsiteY19" fmla="*/ 17760950 h 23945850"/>
              <a:gd name="connsiteX20" fmla="*/ 12947650 w 20008850"/>
              <a:gd name="connsiteY20" fmla="*/ 23265130 h 23945850"/>
              <a:gd name="connsiteX21" fmla="*/ 12115800 w 20008850"/>
              <a:gd name="connsiteY21" fmla="*/ 23260050 h 23945850"/>
              <a:gd name="connsiteX22" fmla="*/ 12115800 w 20008850"/>
              <a:gd name="connsiteY22" fmla="*/ 23945850 h 23945850"/>
              <a:gd name="connsiteX23" fmla="*/ 11285220 w 20008850"/>
              <a:gd name="connsiteY23" fmla="*/ 23938230 h 23945850"/>
              <a:gd name="connsiteX24" fmla="*/ 11285220 w 20008850"/>
              <a:gd name="connsiteY24" fmla="*/ 23260050 h 23945850"/>
              <a:gd name="connsiteX25" fmla="*/ 10458450 w 20008850"/>
              <a:gd name="connsiteY25" fmla="*/ 23260050 h 23945850"/>
              <a:gd name="connsiteX26" fmla="*/ 10458450 w 20008850"/>
              <a:gd name="connsiteY26" fmla="*/ 17830800 h 23945850"/>
              <a:gd name="connsiteX27" fmla="*/ 8572500 w 20008850"/>
              <a:gd name="connsiteY27" fmla="*/ 17830800 h 23945850"/>
              <a:gd name="connsiteX28" fmla="*/ 8572500 w 20008850"/>
              <a:gd name="connsiteY28" fmla="*/ 15316200 h 23945850"/>
              <a:gd name="connsiteX29" fmla="*/ 10458450 w 20008850"/>
              <a:gd name="connsiteY29" fmla="*/ 15316200 h 23945850"/>
              <a:gd name="connsiteX30" fmla="*/ 10458450 w 20008850"/>
              <a:gd name="connsiteY30" fmla="*/ 12687300 h 23945850"/>
              <a:gd name="connsiteX31" fmla="*/ 9944100 w 20008850"/>
              <a:gd name="connsiteY31" fmla="*/ 12687300 h 23945850"/>
              <a:gd name="connsiteX32" fmla="*/ 9944100 w 20008850"/>
              <a:gd name="connsiteY32" fmla="*/ 10458450 h 23945850"/>
              <a:gd name="connsiteX33" fmla="*/ 5657850 w 20008850"/>
              <a:gd name="connsiteY33" fmla="*/ 10458450 h 23945850"/>
              <a:gd name="connsiteX34" fmla="*/ 2228850 w 20008850"/>
              <a:gd name="connsiteY34" fmla="*/ 10458450 h 23945850"/>
              <a:gd name="connsiteX35" fmla="*/ 0 w 20008850"/>
              <a:gd name="connsiteY35" fmla="*/ 10458450 h 23945850"/>
              <a:gd name="connsiteX36" fmla="*/ 0 w 20008850"/>
              <a:gd name="connsiteY36" fmla="*/ 7029450 h 23945850"/>
              <a:gd name="connsiteX37" fmla="*/ 9937750 w 20008850"/>
              <a:gd name="connsiteY37" fmla="*/ 7029450 h 23945850"/>
              <a:gd name="connsiteX38" fmla="*/ 9937750 w 20008850"/>
              <a:gd name="connsiteY38" fmla="*/ 4216400 h 23945850"/>
              <a:gd name="connsiteX39" fmla="*/ 7772400 w 20008850"/>
              <a:gd name="connsiteY39" fmla="*/ 4229100 h 23945850"/>
              <a:gd name="connsiteX40" fmla="*/ 7772400 w 20008850"/>
              <a:gd name="connsiteY40" fmla="*/ 3486150 h 23945850"/>
              <a:gd name="connsiteX0" fmla="*/ 7772400 w 18219141"/>
              <a:gd name="connsiteY0" fmla="*/ 3486150 h 23945850"/>
              <a:gd name="connsiteX1" fmla="*/ 7734300 w 18219141"/>
              <a:gd name="connsiteY1" fmla="*/ 0 h 23945850"/>
              <a:gd name="connsiteX2" fmla="*/ 15601950 w 18219141"/>
              <a:gd name="connsiteY2" fmla="*/ 3448050 h 23945850"/>
              <a:gd name="connsiteX3" fmla="*/ 15589250 w 18219141"/>
              <a:gd name="connsiteY3" fmla="*/ 4203700 h 23945850"/>
              <a:gd name="connsiteX4" fmla="*/ 13430250 w 18219141"/>
              <a:gd name="connsiteY4" fmla="*/ 4191000 h 23945850"/>
              <a:gd name="connsiteX5" fmla="*/ 13430250 w 18219141"/>
              <a:gd name="connsiteY5" fmla="*/ 7029450 h 23945850"/>
              <a:gd name="connsiteX6" fmla="*/ 15601950 w 18219141"/>
              <a:gd name="connsiteY6" fmla="*/ 7029450 h 23945850"/>
              <a:gd name="connsiteX7" fmla="*/ 15601950 w 18219141"/>
              <a:gd name="connsiteY7" fmla="*/ 10515600 h 23945850"/>
              <a:gd name="connsiteX8" fmla="*/ 13430250 w 18219141"/>
              <a:gd name="connsiteY8" fmla="*/ 10515600 h 23945850"/>
              <a:gd name="connsiteX9" fmla="*/ 13430250 w 18219141"/>
              <a:gd name="connsiteY9" fmla="*/ 12653010 h 23945850"/>
              <a:gd name="connsiteX10" fmla="*/ 12934950 w 18219141"/>
              <a:gd name="connsiteY10" fmla="*/ 12642850 h 23945850"/>
              <a:gd name="connsiteX11" fmla="*/ 12934950 w 18219141"/>
              <a:gd name="connsiteY11" fmla="*/ 15259050 h 23945850"/>
              <a:gd name="connsiteX12" fmla="*/ 14865350 w 18219141"/>
              <a:gd name="connsiteY12" fmla="*/ 15259050 h 23945850"/>
              <a:gd name="connsiteX13" fmla="*/ 14865350 w 18219141"/>
              <a:gd name="connsiteY13" fmla="*/ 15982950 h 23945850"/>
              <a:gd name="connsiteX14" fmla="*/ 18218944 w 18219141"/>
              <a:gd name="connsiteY14" fmla="*/ 15995650 h 23945850"/>
              <a:gd name="connsiteX15" fmla="*/ 18215768 w 18219141"/>
              <a:gd name="connsiteY15" fmla="*/ 17043400 h 23945850"/>
              <a:gd name="connsiteX16" fmla="*/ 14865350 w 18219141"/>
              <a:gd name="connsiteY16" fmla="*/ 17043400 h 23945850"/>
              <a:gd name="connsiteX17" fmla="*/ 14859000 w 18219141"/>
              <a:gd name="connsiteY17" fmla="*/ 17773650 h 23945850"/>
              <a:gd name="connsiteX18" fmla="*/ 12947650 w 18219141"/>
              <a:gd name="connsiteY18" fmla="*/ 17760950 h 23945850"/>
              <a:gd name="connsiteX19" fmla="*/ 12947650 w 18219141"/>
              <a:gd name="connsiteY19" fmla="*/ 23265130 h 23945850"/>
              <a:gd name="connsiteX20" fmla="*/ 12115800 w 18219141"/>
              <a:gd name="connsiteY20" fmla="*/ 23260050 h 23945850"/>
              <a:gd name="connsiteX21" fmla="*/ 12115800 w 18219141"/>
              <a:gd name="connsiteY21" fmla="*/ 23945850 h 23945850"/>
              <a:gd name="connsiteX22" fmla="*/ 11285220 w 18219141"/>
              <a:gd name="connsiteY22" fmla="*/ 23938230 h 23945850"/>
              <a:gd name="connsiteX23" fmla="*/ 11285220 w 18219141"/>
              <a:gd name="connsiteY23" fmla="*/ 23260050 h 23945850"/>
              <a:gd name="connsiteX24" fmla="*/ 10458450 w 18219141"/>
              <a:gd name="connsiteY24" fmla="*/ 23260050 h 23945850"/>
              <a:gd name="connsiteX25" fmla="*/ 10458450 w 18219141"/>
              <a:gd name="connsiteY25" fmla="*/ 17830800 h 23945850"/>
              <a:gd name="connsiteX26" fmla="*/ 8572500 w 18219141"/>
              <a:gd name="connsiteY26" fmla="*/ 17830800 h 23945850"/>
              <a:gd name="connsiteX27" fmla="*/ 8572500 w 18219141"/>
              <a:gd name="connsiteY27" fmla="*/ 15316200 h 23945850"/>
              <a:gd name="connsiteX28" fmla="*/ 10458450 w 18219141"/>
              <a:gd name="connsiteY28" fmla="*/ 15316200 h 23945850"/>
              <a:gd name="connsiteX29" fmla="*/ 10458450 w 18219141"/>
              <a:gd name="connsiteY29" fmla="*/ 12687300 h 23945850"/>
              <a:gd name="connsiteX30" fmla="*/ 9944100 w 18219141"/>
              <a:gd name="connsiteY30" fmla="*/ 12687300 h 23945850"/>
              <a:gd name="connsiteX31" fmla="*/ 9944100 w 18219141"/>
              <a:gd name="connsiteY31" fmla="*/ 10458450 h 23945850"/>
              <a:gd name="connsiteX32" fmla="*/ 5657850 w 18219141"/>
              <a:gd name="connsiteY32" fmla="*/ 10458450 h 23945850"/>
              <a:gd name="connsiteX33" fmla="*/ 2228850 w 18219141"/>
              <a:gd name="connsiteY33" fmla="*/ 10458450 h 23945850"/>
              <a:gd name="connsiteX34" fmla="*/ 0 w 18219141"/>
              <a:gd name="connsiteY34" fmla="*/ 10458450 h 23945850"/>
              <a:gd name="connsiteX35" fmla="*/ 0 w 18219141"/>
              <a:gd name="connsiteY35" fmla="*/ 7029450 h 23945850"/>
              <a:gd name="connsiteX36" fmla="*/ 9937750 w 18219141"/>
              <a:gd name="connsiteY36" fmla="*/ 7029450 h 23945850"/>
              <a:gd name="connsiteX37" fmla="*/ 9937750 w 18219141"/>
              <a:gd name="connsiteY37" fmla="*/ 4216400 h 23945850"/>
              <a:gd name="connsiteX38" fmla="*/ 7772400 w 18219141"/>
              <a:gd name="connsiteY38" fmla="*/ 4229100 h 23945850"/>
              <a:gd name="connsiteX39" fmla="*/ 7772400 w 18219141"/>
              <a:gd name="connsiteY39" fmla="*/ 3486150 h 23945850"/>
              <a:gd name="connsiteX0" fmla="*/ 7772400 w 18219141"/>
              <a:gd name="connsiteY0" fmla="*/ 38100 h 20497800"/>
              <a:gd name="connsiteX1" fmla="*/ 15601950 w 18219141"/>
              <a:gd name="connsiteY1" fmla="*/ 0 h 20497800"/>
              <a:gd name="connsiteX2" fmla="*/ 15589250 w 18219141"/>
              <a:gd name="connsiteY2" fmla="*/ 755650 h 20497800"/>
              <a:gd name="connsiteX3" fmla="*/ 13430250 w 18219141"/>
              <a:gd name="connsiteY3" fmla="*/ 742950 h 20497800"/>
              <a:gd name="connsiteX4" fmla="*/ 13430250 w 18219141"/>
              <a:gd name="connsiteY4" fmla="*/ 3581400 h 20497800"/>
              <a:gd name="connsiteX5" fmla="*/ 15601950 w 18219141"/>
              <a:gd name="connsiteY5" fmla="*/ 3581400 h 20497800"/>
              <a:gd name="connsiteX6" fmla="*/ 15601950 w 18219141"/>
              <a:gd name="connsiteY6" fmla="*/ 7067550 h 20497800"/>
              <a:gd name="connsiteX7" fmla="*/ 13430250 w 18219141"/>
              <a:gd name="connsiteY7" fmla="*/ 7067550 h 20497800"/>
              <a:gd name="connsiteX8" fmla="*/ 13430250 w 18219141"/>
              <a:gd name="connsiteY8" fmla="*/ 9204960 h 20497800"/>
              <a:gd name="connsiteX9" fmla="*/ 12934950 w 18219141"/>
              <a:gd name="connsiteY9" fmla="*/ 9194800 h 20497800"/>
              <a:gd name="connsiteX10" fmla="*/ 12934950 w 18219141"/>
              <a:gd name="connsiteY10" fmla="*/ 11811000 h 20497800"/>
              <a:gd name="connsiteX11" fmla="*/ 14865350 w 18219141"/>
              <a:gd name="connsiteY11" fmla="*/ 11811000 h 20497800"/>
              <a:gd name="connsiteX12" fmla="*/ 14865350 w 18219141"/>
              <a:gd name="connsiteY12" fmla="*/ 12534900 h 20497800"/>
              <a:gd name="connsiteX13" fmla="*/ 18218944 w 18219141"/>
              <a:gd name="connsiteY13" fmla="*/ 12547600 h 20497800"/>
              <a:gd name="connsiteX14" fmla="*/ 18215768 w 18219141"/>
              <a:gd name="connsiteY14" fmla="*/ 13595350 h 20497800"/>
              <a:gd name="connsiteX15" fmla="*/ 14865350 w 18219141"/>
              <a:gd name="connsiteY15" fmla="*/ 13595350 h 20497800"/>
              <a:gd name="connsiteX16" fmla="*/ 14859000 w 18219141"/>
              <a:gd name="connsiteY16" fmla="*/ 14325600 h 20497800"/>
              <a:gd name="connsiteX17" fmla="*/ 12947650 w 18219141"/>
              <a:gd name="connsiteY17" fmla="*/ 14312900 h 20497800"/>
              <a:gd name="connsiteX18" fmla="*/ 12947650 w 18219141"/>
              <a:gd name="connsiteY18" fmla="*/ 19817080 h 20497800"/>
              <a:gd name="connsiteX19" fmla="*/ 12115800 w 18219141"/>
              <a:gd name="connsiteY19" fmla="*/ 19812000 h 20497800"/>
              <a:gd name="connsiteX20" fmla="*/ 12115800 w 18219141"/>
              <a:gd name="connsiteY20" fmla="*/ 20497800 h 20497800"/>
              <a:gd name="connsiteX21" fmla="*/ 11285220 w 18219141"/>
              <a:gd name="connsiteY21" fmla="*/ 20490180 h 20497800"/>
              <a:gd name="connsiteX22" fmla="*/ 11285220 w 18219141"/>
              <a:gd name="connsiteY22" fmla="*/ 19812000 h 20497800"/>
              <a:gd name="connsiteX23" fmla="*/ 10458450 w 18219141"/>
              <a:gd name="connsiteY23" fmla="*/ 19812000 h 20497800"/>
              <a:gd name="connsiteX24" fmla="*/ 10458450 w 18219141"/>
              <a:gd name="connsiteY24" fmla="*/ 14382750 h 20497800"/>
              <a:gd name="connsiteX25" fmla="*/ 8572500 w 18219141"/>
              <a:gd name="connsiteY25" fmla="*/ 14382750 h 20497800"/>
              <a:gd name="connsiteX26" fmla="*/ 8572500 w 18219141"/>
              <a:gd name="connsiteY26" fmla="*/ 11868150 h 20497800"/>
              <a:gd name="connsiteX27" fmla="*/ 10458450 w 18219141"/>
              <a:gd name="connsiteY27" fmla="*/ 11868150 h 20497800"/>
              <a:gd name="connsiteX28" fmla="*/ 10458450 w 18219141"/>
              <a:gd name="connsiteY28" fmla="*/ 9239250 h 20497800"/>
              <a:gd name="connsiteX29" fmla="*/ 9944100 w 18219141"/>
              <a:gd name="connsiteY29" fmla="*/ 9239250 h 20497800"/>
              <a:gd name="connsiteX30" fmla="*/ 9944100 w 18219141"/>
              <a:gd name="connsiteY30" fmla="*/ 7010400 h 20497800"/>
              <a:gd name="connsiteX31" fmla="*/ 5657850 w 18219141"/>
              <a:gd name="connsiteY31" fmla="*/ 7010400 h 20497800"/>
              <a:gd name="connsiteX32" fmla="*/ 2228850 w 18219141"/>
              <a:gd name="connsiteY32" fmla="*/ 7010400 h 20497800"/>
              <a:gd name="connsiteX33" fmla="*/ 0 w 18219141"/>
              <a:gd name="connsiteY33" fmla="*/ 7010400 h 20497800"/>
              <a:gd name="connsiteX34" fmla="*/ 0 w 18219141"/>
              <a:gd name="connsiteY34" fmla="*/ 3581400 h 20497800"/>
              <a:gd name="connsiteX35" fmla="*/ 9937750 w 18219141"/>
              <a:gd name="connsiteY35" fmla="*/ 3581400 h 20497800"/>
              <a:gd name="connsiteX36" fmla="*/ 9937750 w 18219141"/>
              <a:gd name="connsiteY36" fmla="*/ 768350 h 20497800"/>
              <a:gd name="connsiteX37" fmla="*/ 7772400 w 18219141"/>
              <a:gd name="connsiteY37" fmla="*/ 781050 h 20497800"/>
              <a:gd name="connsiteX38" fmla="*/ 7772400 w 18219141"/>
              <a:gd name="connsiteY38" fmla="*/ 38100 h 20497800"/>
              <a:gd name="connsiteX0" fmla="*/ 7772400 w 18219141"/>
              <a:gd name="connsiteY0" fmla="*/ 0 h 20459700"/>
              <a:gd name="connsiteX1" fmla="*/ 15589250 w 18219141"/>
              <a:gd name="connsiteY1" fmla="*/ 717550 h 20459700"/>
              <a:gd name="connsiteX2" fmla="*/ 13430250 w 18219141"/>
              <a:gd name="connsiteY2" fmla="*/ 704850 h 20459700"/>
              <a:gd name="connsiteX3" fmla="*/ 13430250 w 18219141"/>
              <a:gd name="connsiteY3" fmla="*/ 3543300 h 20459700"/>
              <a:gd name="connsiteX4" fmla="*/ 15601950 w 18219141"/>
              <a:gd name="connsiteY4" fmla="*/ 3543300 h 20459700"/>
              <a:gd name="connsiteX5" fmla="*/ 15601950 w 18219141"/>
              <a:gd name="connsiteY5" fmla="*/ 7029450 h 20459700"/>
              <a:gd name="connsiteX6" fmla="*/ 13430250 w 18219141"/>
              <a:gd name="connsiteY6" fmla="*/ 7029450 h 20459700"/>
              <a:gd name="connsiteX7" fmla="*/ 13430250 w 18219141"/>
              <a:gd name="connsiteY7" fmla="*/ 9166860 h 20459700"/>
              <a:gd name="connsiteX8" fmla="*/ 12934950 w 18219141"/>
              <a:gd name="connsiteY8" fmla="*/ 9156700 h 20459700"/>
              <a:gd name="connsiteX9" fmla="*/ 12934950 w 18219141"/>
              <a:gd name="connsiteY9" fmla="*/ 11772900 h 20459700"/>
              <a:gd name="connsiteX10" fmla="*/ 14865350 w 18219141"/>
              <a:gd name="connsiteY10" fmla="*/ 11772900 h 20459700"/>
              <a:gd name="connsiteX11" fmla="*/ 14865350 w 18219141"/>
              <a:gd name="connsiteY11" fmla="*/ 12496800 h 20459700"/>
              <a:gd name="connsiteX12" fmla="*/ 18218944 w 18219141"/>
              <a:gd name="connsiteY12" fmla="*/ 12509500 h 20459700"/>
              <a:gd name="connsiteX13" fmla="*/ 18215768 w 18219141"/>
              <a:gd name="connsiteY13" fmla="*/ 13557250 h 20459700"/>
              <a:gd name="connsiteX14" fmla="*/ 14865350 w 18219141"/>
              <a:gd name="connsiteY14" fmla="*/ 13557250 h 20459700"/>
              <a:gd name="connsiteX15" fmla="*/ 14859000 w 18219141"/>
              <a:gd name="connsiteY15" fmla="*/ 14287500 h 20459700"/>
              <a:gd name="connsiteX16" fmla="*/ 12947650 w 18219141"/>
              <a:gd name="connsiteY16" fmla="*/ 14274800 h 20459700"/>
              <a:gd name="connsiteX17" fmla="*/ 12947650 w 18219141"/>
              <a:gd name="connsiteY17" fmla="*/ 19778980 h 20459700"/>
              <a:gd name="connsiteX18" fmla="*/ 12115800 w 18219141"/>
              <a:gd name="connsiteY18" fmla="*/ 19773900 h 20459700"/>
              <a:gd name="connsiteX19" fmla="*/ 12115800 w 18219141"/>
              <a:gd name="connsiteY19" fmla="*/ 20459700 h 20459700"/>
              <a:gd name="connsiteX20" fmla="*/ 11285220 w 18219141"/>
              <a:gd name="connsiteY20" fmla="*/ 20452080 h 20459700"/>
              <a:gd name="connsiteX21" fmla="*/ 11285220 w 18219141"/>
              <a:gd name="connsiteY21" fmla="*/ 19773900 h 20459700"/>
              <a:gd name="connsiteX22" fmla="*/ 10458450 w 18219141"/>
              <a:gd name="connsiteY22" fmla="*/ 19773900 h 20459700"/>
              <a:gd name="connsiteX23" fmla="*/ 10458450 w 18219141"/>
              <a:gd name="connsiteY23" fmla="*/ 14344650 h 20459700"/>
              <a:gd name="connsiteX24" fmla="*/ 8572500 w 18219141"/>
              <a:gd name="connsiteY24" fmla="*/ 14344650 h 20459700"/>
              <a:gd name="connsiteX25" fmla="*/ 8572500 w 18219141"/>
              <a:gd name="connsiteY25" fmla="*/ 11830050 h 20459700"/>
              <a:gd name="connsiteX26" fmla="*/ 10458450 w 18219141"/>
              <a:gd name="connsiteY26" fmla="*/ 11830050 h 20459700"/>
              <a:gd name="connsiteX27" fmla="*/ 10458450 w 18219141"/>
              <a:gd name="connsiteY27" fmla="*/ 9201150 h 20459700"/>
              <a:gd name="connsiteX28" fmla="*/ 9944100 w 18219141"/>
              <a:gd name="connsiteY28" fmla="*/ 9201150 h 20459700"/>
              <a:gd name="connsiteX29" fmla="*/ 9944100 w 18219141"/>
              <a:gd name="connsiteY29" fmla="*/ 6972300 h 20459700"/>
              <a:gd name="connsiteX30" fmla="*/ 5657850 w 18219141"/>
              <a:gd name="connsiteY30" fmla="*/ 6972300 h 20459700"/>
              <a:gd name="connsiteX31" fmla="*/ 2228850 w 18219141"/>
              <a:gd name="connsiteY31" fmla="*/ 6972300 h 20459700"/>
              <a:gd name="connsiteX32" fmla="*/ 0 w 18219141"/>
              <a:gd name="connsiteY32" fmla="*/ 6972300 h 20459700"/>
              <a:gd name="connsiteX33" fmla="*/ 0 w 18219141"/>
              <a:gd name="connsiteY33" fmla="*/ 3543300 h 20459700"/>
              <a:gd name="connsiteX34" fmla="*/ 9937750 w 18219141"/>
              <a:gd name="connsiteY34" fmla="*/ 3543300 h 20459700"/>
              <a:gd name="connsiteX35" fmla="*/ 9937750 w 18219141"/>
              <a:gd name="connsiteY35" fmla="*/ 730250 h 20459700"/>
              <a:gd name="connsiteX36" fmla="*/ 7772400 w 18219141"/>
              <a:gd name="connsiteY36" fmla="*/ 742950 h 20459700"/>
              <a:gd name="connsiteX37" fmla="*/ 7772400 w 18219141"/>
              <a:gd name="connsiteY37" fmla="*/ 0 h 20459700"/>
              <a:gd name="connsiteX0" fmla="*/ 7772400 w 18219141"/>
              <a:gd name="connsiteY0" fmla="*/ 0 h 20459700"/>
              <a:gd name="connsiteX1" fmla="*/ 13430250 w 18219141"/>
              <a:gd name="connsiteY1" fmla="*/ 704850 h 20459700"/>
              <a:gd name="connsiteX2" fmla="*/ 13430250 w 18219141"/>
              <a:gd name="connsiteY2" fmla="*/ 3543300 h 20459700"/>
              <a:gd name="connsiteX3" fmla="*/ 15601950 w 18219141"/>
              <a:gd name="connsiteY3" fmla="*/ 3543300 h 20459700"/>
              <a:gd name="connsiteX4" fmla="*/ 15601950 w 18219141"/>
              <a:gd name="connsiteY4" fmla="*/ 7029450 h 20459700"/>
              <a:gd name="connsiteX5" fmla="*/ 13430250 w 18219141"/>
              <a:gd name="connsiteY5" fmla="*/ 7029450 h 20459700"/>
              <a:gd name="connsiteX6" fmla="*/ 13430250 w 18219141"/>
              <a:gd name="connsiteY6" fmla="*/ 9166860 h 20459700"/>
              <a:gd name="connsiteX7" fmla="*/ 12934950 w 18219141"/>
              <a:gd name="connsiteY7" fmla="*/ 9156700 h 20459700"/>
              <a:gd name="connsiteX8" fmla="*/ 12934950 w 18219141"/>
              <a:gd name="connsiteY8" fmla="*/ 11772900 h 20459700"/>
              <a:gd name="connsiteX9" fmla="*/ 14865350 w 18219141"/>
              <a:gd name="connsiteY9" fmla="*/ 11772900 h 20459700"/>
              <a:gd name="connsiteX10" fmla="*/ 14865350 w 18219141"/>
              <a:gd name="connsiteY10" fmla="*/ 12496800 h 20459700"/>
              <a:gd name="connsiteX11" fmla="*/ 18218944 w 18219141"/>
              <a:gd name="connsiteY11" fmla="*/ 12509500 h 20459700"/>
              <a:gd name="connsiteX12" fmla="*/ 18215768 w 18219141"/>
              <a:gd name="connsiteY12" fmla="*/ 13557250 h 20459700"/>
              <a:gd name="connsiteX13" fmla="*/ 14865350 w 18219141"/>
              <a:gd name="connsiteY13" fmla="*/ 13557250 h 20459700"/>
              <a:gd name="connsiteX14" fmla="*/ 14859000 w 18219141"/>
              <a:gd name="connsiteY14" fmla="*/ 14287500 h 20459700"/>
              <a:gd name="connsiteX15" fmla="*/ 12947650 w 18219141"/>
              <a:gd name="connsiteY15" fmla="*/ 14274800 h 20459700"/>
              <a:gd name="connsiteX16" fmla="*/ 12947650 w 18219141"/>
              <a:gd name="connsiteY16" fmla="*/ 19778980 h 20459700"/>
              <a:gd name="connsiteX17" fmla="*/ 12115800 w 18219141"/>
              <a:gd name="connsiteY17" fmla="*/ 19773900 h 20459700"/>
              <a:gd name="connsiteX18" fmla="*/ 12115800 w 18219141"/>
              <a:gd name="connsiteY18" fmla="*/ 20459700 h 20459700"/>
              <a:gd name="connsiteX19" fmla="*/ 11285220 w 18219141"/>
              <a:gd name="connsiteY19" fmla="*/ 20452080 h 20459700"/>
              <a:gd name="connsiteX20" fmla="*/ 11285220 w 18219141"/>
              <a:gd name="connsiteY20" fmla="*/ 19773900 h 20459700"/>
              <a:gd name="connsiteX21" fmla="*/ 10458450 w 18219141"/>
              <a:gd name="connsiteY21" fmla="*/ 19773900 h 20459700"/>
              <a:gd name="connsiteX22" fmla="*/ 10458450 w 18219141"/>
              <a:gd name="connsiteY22" fmla="*/ 14344650 h 20459700"/>
              <a:gd name="connsiteX23" fmla="*/ 8572500 w 18219141"/>
              <a:gd name="connsiteY23" fmla="*/ 14344650 h 20459700"/>
              <a:gd name="connsiteX24" fmla="*/ 8572500 w 18219141"/>
              <a:gd name="connsiteY24" fmla="*/ 11830050 h 20459700"/>
              <a:gd name="connsiteX25" fmla="*/ 10458450 w 18219141"/>
              <a:gd name="connsiteY25" fmla="*/ 11830050 h 20459700"/>
              <a:gd name="connsiteX26" fmla="*/ 10458450 w 18219141"/>
              <a:gd name="connsiteY26" fmla="*/ 9201150 h 20459700"/>
              <a:gd name="connsiteX27" fmla="*/ 9944100 w 18219141"/>
              <a:gd name="connsiteY27" fmla="*/ 9201150 h 20459700"/>
              <a:gd name="connsiteX28" fmla="*/ 9944100 w 18219141"/>
              <a:gd name="connsiteY28" fmla="*/ 6972300 h 20459700"/>
              <a:gd name="connsiteX29" fmla="*/ 5657850 w 18219141"/>
              <a:gd name="connsiteY29" fmla="*/ 6972300 h 20459700"/>
              <a:gd name="connsiteX30" fmla="*/ 2228850 w 18219141"/>
              <a:gd name="connsiteY30" fmla="*/ 6972300 h 20459700"/>
              <a:gd name="connsiteX31" fmla="*/ 0 w 18219141"/>
              <a:gd name="connsiteY31" fmla="*/ 6972300 h 20459700"/>
              <a:gd name="connsiteX32" fmla="*/ 0 w 18219141"/>
              <a:gd name="connsiteY32" fmla="*/ 3543300 h 20459700"/>
              <a:gd name="connsiteX33" fmla="*/ 9937750 w 18219141"/>
              <a:gd name="connsiteY33" fmla="*/ 3543300 h 20459700"/>
              <a:gd name="connsiteX34" fmla="*/ 9937750 w 18219141"/>
              <a:gd name="connsiteY34" fmla="*/ 730250 h 20459700"/>
              <a:gd name="connsiteX35" fmla="*/ 7772400 w 18219141"/>
              <a:gd name="connsiteY35" fmla="*/ 742950 h 20459700"/>
              <a:gd name="connsiteX36" fmla="*/ 7772400 w 18219141"/>
              <a:gd name="connsiteY36" fmla="*/ 0 h 20459700"/>
              <a:gd name="connsiteX0" fmla="*/ 7772400 w 18219141"/>
              <a:gd name="connsiteY0" fmla="*/ 381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2228850 w 18219141"/>
              <a:gd name="connsiteY30" fmla="*/ 6267450 h 19754850"/>
              <a:gd name="connsiteX31" fmla="*/ 0 w 18219141"/>
              <a:gd name="connsiteY31" fmla="*/ 6267450 h 19754850"/>
              <a:gd name="connsiteX32" fmla="*/ 0 w 18219141"/>
              <a:gd name="connsiteY32" fmla="*/ 2838450 h 19754850"/>
              <a:gd name="connsiteX33" fmla="*/ 9937750 w 18219141"/>
              <a:gd name="connsiteY33" fmla="*/ 2838450 h 19754850"/>
              <a:gd name="connsiteX34" fmla="*/ 9937750 w 18219141"/>
              <a:gd name="connsiteY34" fmla="*/ 25400 h 19754850"/>
              <a:gd name="connsiteX35" fmla="*/ 7772400 w 18219141"/>
              <a:gd name="connsiteY35" fmla="*/ 381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2228850 w 18219141"/>
              <a:gd name="connsiteY30" fmla="*/ 6267450 h 19754850"/>
              <a:gd name="connsiteX31" fmla="*/ 0 w 18219141"/>
              <a:gd name="connsiteY31" fmla="*/ 6267450 h 19754850"/>
              <a:gd name="connsiteX32" fmla="*/ 0 w 18219141"/>
              <a:gd name="connsiteY32" fmla="*/ 2838450 h 19754850"/>
              <a:gd name="connsiteX33" fmla="*/ 9937750 w 18219141"/>
              <a:gd name="connsiteY33" fmla="*/ 2838450 h 19754850"/>
              <a:gd name="connsiteX34" fmla="*/ 9937750 w 18219141"/>
              <a:gd name="connsiteY34" fmla="*/ 254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2228850 w 18219141"/>
              <a:gd name="connsiteY30" fmla="*/ 6267450 h 19754850"/>
              <a:gd name="connsiteX31" fmla="*/ 0 w 18219141"/>
              <a:gd name="connsiteY31" fmla="*/ 6267450 h 19754850"/>
              <a:gd name="connsiteX32" fmla="*/ 8026400 w 18219141"/>
              <a:gd name="connsiteY32" fmla="*/ 3172279 h 19754850"/>
              <a:gd name="connsiteX33" fmla="*/ 9937750 w 18219141"/>
              <a:gd name="connsiteY33" fmla="*/ 2838450 h 19754850"/>
              <a:gd name="connsiteX34" fmla="*/ 9937750 w 18219141"/>
              <a:gd name="connsiteY34" fmla="*/ 254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2228850 w 18219141"/>
              <a:gd name="connsiteY30" fmla="*/ 6267450 h 19754850"/>
              <a:gd name="connsiteX31" fmla="*/ 0 w 18219141"/>
              <a:gd name="connsiteY31" fmla="*/ 6267450 h 19754850"/>
              <a:gd name="connsiteX32" fmla="*/ 7736115 w 18219141"/>
              <a:gd name="connsiteY32" fmla="*/ 2838450 h 19754850"/>
              <a:gd name="connsiteX33" fmla="*/ 9937750 w 18219141"/>
              <a:gd name="connsiteY33" fmla="*/ 2838450 h 19754850"/>
              <a:gd name="connsiteX34" fmla="*/ 9937750 w 18219141"/>
              <a:gd name="connsiteY34" fmla="*/ 254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2228850 w 18219141"/>
              <a:gd name="connsiteY30" fmla="*/ 6267450 h 19754850"/>
              <a:gd name="connsiteX31" fmla="*/ 0 w 18219141"/>
              <a:gd name="connsiteY31" fmla="*/ 6267450 h 19754850"/>
              <a:gd name="connsiteX32" fmla="*/ 7736115 w 18219141"/>
              <a:gd name="connsiteY32" fmla="*/ 2838450 h 19754850"/>
              <a:gd name="connsiteX33" fmla="*/ 9937750 w 18219141"/>
              <a:gd name="connsiteY33" fmla="*/ 2838450 h 19754850"/>
              <a:gd name="connsiteX34" fmla="*/ 9937750 w 18219141"/>
              <a:gd name="connsiteY34" fmla="*/ 254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5657850 w 18219141"/>
              <a:gd name="connsiteY29" fmla="*/ 6267450 h 19754850"/>
              <a:gd name="connsiteX30" fmla="*/ 0 w 18219141"/>
              <a:gd name="connsiteY30" fmla="*/ 6267450 h 19754850"/>
              <a:gd name="connsiteX31" fmla="*/ 7736115 w 18219141"/>
              <a:gd name="connsiteY31" fmla="*/ 2838450 h 19754850"/>
              <a:gd name="connsiteX32" fmla="*/ 9937750 w 18219141"/>
              <a:gd name="connsiteY32" fmla="*/ 2838450 h 19754850"/>
              <a:gd name="connsiteX33" fmla="*/ 9937750 w 18219141"/>
              <a:gd name="connsiteY33" fmla="*/ 25400 h 19754850"/>
              <a:gd name="connsiteX0" fmla="*/ 9937750 w 18219141"/>
              <a:gd name="connsiteY0" fmla="*/ 25400 h 19754850"/>
              <a:gd name="connsiteX1" fmla="*/ 13430250 w 18219141"/>
              <a:gd name="connsiteY1" fmla="*/ 0 h 19754850"/>
              <a:gd name="connsiteX2" fmla="*/ 13430250 w 18219141"/>
              <a:gd name="connsiteY2" fmla="*/ 2838450 h 19754850"/>
              <a:gd name="connsiteX3" fmla="*/ 15601950 w 18219141"/>
              <a:gd name="connsiteY3" fmla="*/ 2838450 h 19754850"/>
              <a:gd name="connsiteX4" fmla="*/ 15601950 w 18219141"/>
              <a:gd name="connsiteY4" fmla="*/ 6324600 h 19754850"/>
              <a:gd name="connsiteX5" fmla="*/ 13430250 w 18219141"/>
              <a:gd name="connsiteY5" fmla="*/ 6324600 h 19754850"/>
              <a:gd name="connsiteX6" fmla="*/ 13430250 w 18219141"/>
              <a:gd name="connsiteY6" fmla="*/ 8462010 h 19754850"/>
              <a:gd name="connsiteX7" fmla="*/ 12934950 w 18219141"/>
              <a:gd name="connsiteY7" fmla="*/ 8451850 h 19754850"/>
              <a:gd name="connsiteX8" fmla="*/ 12934950 w 18219141"/>
              <a:gd name="connsiteY8" fmla="*/ 11068050 h 19754850"/>
              <a:gd name="connsiteX9" fmla="*/ 14865350 w 18219141"/>
              <a:gd name="connsiteY9" fmla="*/ 11068050 h 19754850"/>
              <a:gd name="connsiteX10" fmla="*/ 14865350 w 18219141"/>
              <a:gd name="connsiteY10" fmla="*/ 11791950 h 19754850"/>
              <a:gd name="connsiteX11" fmla="*/ 18218944 w 18219141"/>
              <a:gd name="connsiteY11" fmla="*/ 11804650 h 19754850"/>
              <a:gd name="connsiteX12" fmla="*/ 18215768 w 18219141"/>
              <a:gd name="connsiteY12" fmla="*/ 12852400 h 19754850"/>
              <a:gd name="connsiteX13" fmla="*/ 14865350 w 18219141"/>
              <a:gd name="connsiteY13" fmla="*/ 12852400 h 19754850"/>
              <a:gd name="connsiteX14" fmla="*/ 14859000 w 18219141"/>
              <a:gd name="connsiteY14" fmla="*/ 13582650 h 19754850"/>
              <a:gd name="connsiteX15" fmla="*/ 12947650 w 18219141"/>
              <a:gd name="connsiteY15" fmla="*/ 13569950 h 19754850"/>
              <a:gd name="connsiteX16" fmla="*/ 12947650 w 18219141"/>
              <a:gd name="connsiteY16" fmla="*/ 19074130 h 19754850"/>
              <a:gd name="connsiteX17" fmla="*/ 12115800 w 18219141"/>
              <a:gd name="connsiteY17" fmla="*/ 19069050 h 19754850"/>
              <a:gd name="connsiteX18" fmla="*/ 12115800 w 18219141"/>
              <a:gd name="connsiteY18" fmla="*/ 19754850 h 19754850"/>
              <a:gd name="connsiteX19" fmla="*/ 11285220 w 18219141"/>
              <a:gd name="connsiteY19" fmla="*/ 19747230 h 19754850"/>
              <a:gd name="connsiteX20" fmla="*/ 11285220 w 18219141"/>
              <a:gd name="connsiteY20" fmla="*/ 19069050 h 19754850"/>
              <a:gd name="connsiteX21" fmla="*/ 10458450 w 18219141"/>
              <a:gd name="connsiteY21" fmla="*/ 19069050 h 19754850"/>
              <a:gd name="connsiteX22" fmla="*/ 10458450 w 18219141"/>
              <a:gd name="connsiteY22" fmla="*/ 13639800 h 19754850"/>
              <a:gd name="connsiteX23" fmla="*/ 8572500 w 18219141"/>
              <a:gd name="connsiteY23" fmla="*/ 13639800 h 19754850"/>
              <a:gd name="connsiteX24" fmla="*/ 8572500 w 18219141"/>
              <a:gd name="connsiteY24" fmla="*/ 11125200 h 19754850"/>
              <a:gd name="connsiteX25" fmla="*/ 10458450 w 18219141"/>
              <a:gd name="connsiteY25" fmla="*/ 11125200 h 19754850"/>
              <a:gd name="connsiteX26" fmla="*/ 10458450 w 18219141"/>
              <a:gd name="connsiteY26" fmla="*/ 8496300 h 19754850"/>
              <a:gd name="connsiteX27" fmla="*/ 9944100 w 18219141"/>
              <a:gd name="connsiteY27" fmla="*/ 8496300 h 19754850"/>
              <a:gd name="connsiteX28" fmla="*/ 9944100 w 18219141"/>
              <a:gd name="connsiteY28" fmla="*/ 6267450 h 19754850"/>
              <a:gd name="connsiteX29" fmla="*/ 0 w 18219141"/>
              <a:gd name="connsiteY29" fmla="*/ 6267450 h 19754850"/>
              <a:gd name="connsiteX30" fmla="*/ 7736115 w 18219141"/>
              <a:gd name="connsiteY30" fmla="*/ 2838450 h 19754850"/>
              <a:gd name="connsiteX31" fmla="*/ 9937750 w 18219141"/>
              <a:gd name="connsiteY31" fmla="*/ 2838450 h 19754850"/>
              <a:gd name="connsiteX32" fmla="*/ 9937750 w 18219141"/>
              <a:gd name="connsiteY32" fmla="*/ 25400 h 19754850"/>
              <a:gd name="connsiteX0" fmla="*/ 2520950 w 10802341"/>
              <a:gd name="connsiteY0" fmla="*/ 25400 h 19754850"/>
              <a:gd name="connsiteX1" fmla="*/ 6013450 w 10802341"/>
              <a:gd name="connsiteY1" fmla="*/ 0 h 19754850"/>
              <a:gd name="connsiteX2" fmla="*/ 6013450 w 10802341"/>
              <a:gd name="connsiteY2" fmla="*/ 2838450 h 19754850"/>
              <a:gd name="connsiteX3" fmla="*/ 8185150 w 10802341"/>
              <a:gd name="connsiteY3" fmla="*/ 2838450 h 19754850"/>
              <a:gd name="connsiteX4" fmla="*/ 8185150 w 10802341"/>
              <a:gd name="connsiteY4" fmla="*/ 6324600 h 19754850"/>
              <a:gd name="connsiteX5" fmla="*/ 6013450 w 10802341"/>
              <a:gd name="connsiteY5" fmla="*/ 6324600 h 19754850"/>
              <a:gd name="connsiteX6" fmla="*/ 6013450 w 10802341"/>
              <a:gd name="connsiteY6" fmla="*/ 8462010 h 19754850"/>
              <a:gd name="connsiteX7" fmla="*/ 5518150 w 10802341"/>
              <a:gd name="connsiteY7" fmla="*/ 8451850 h 19754850"/>
              <a:gd name="connsiteX8" fmla="*/ 5518150 w 10802341"/>
              <a:gd name="connsiteY8" fmla="*/ 11068050 h 19754850"/>
              <a:gd name="connsiteX9" fmla="*/ 7448550 w 10802341"/>
              <a:gd name="connsiteY9" fmla="*/ 11068050 h 19754850"/>
              <a:gd name="connsiteX10" fmla="*/ 7448550 w 10802341"/>
              <a:gd name="connsiteY10" fmla="*/ 11791950 h 19754850"/>
              <a:gd name="connsiteX11" fmla="*/ 10802144 w 10802341"/>
              <a:gd name="connsiteY11" fmla="*/ 11804650 h 19754850"/>
              <a:gd name="connsiteX12" fmla="*/ 10798968 w 10802341"/>
              <a:gd name="connsiteY12" fmla="*/ 12852400 h 19754850"/>
              <a:gd name="connsiteX13" fmla="*/ 7448550 w 10802341"/>
              <a:gd name="connsiteY13" fmla="*/ 12852400 h 19754850"/>
              <a:gd name="connsiteX14" fmla="*/ 7442200 w 10802341"/>
              <a:gd name="connsiteY14" fmla="*/ 13582650 h 19754850"/>
              <a:gd name="connsiteX15" fmla="*/ 5530850 w 10802341"/>
              <a:gd name="connsiteY15" fmla="*/ 13569950 h 19754850"/>
              <a:gd name="connsiteX16" fmla="*/ 5530850 w 10802341"/>
              <a:gd name="connsiteY16" fmla="*/ 19074130 h 19754850"/>
              <a:gd name="connsiteX17" fmla="*/ 4699000 w 10802341"/>
              <a:gd name="connsiteY17" fmla="*/ 19069050 h 19754850"/>
              <a:gd name="connsiteX18" fmla="*/ 4699000 w 10802341"/>
              <a:gd name="connsiteY18" fmla="*/ 19754850 h 19754850"/>
              <a:gd name="connsiteX19" fmla="*/ 3868420 w 10802341"/>
              <a:gd name="connsiteY19" fmla="*/ 19747230 h 19754850"/>
              <a:gd name="connsiteX20" fmla="*/ 3868420 w 10802341"/>
              <a:gd name="connsiteY20" fmla="*/ 19069050 h 19754850"/>
              <a:gd name="connsiteX21" fmla="*/ 3041650 w 10802341"/>
              <a:gd name="connsiteY21" fmla="*/ 19069050 h 19754850"/>
              <a:gd name="connsiteX22" fmla="*/ 3041650 w 10802341"/>
              <a:gd name="connsiteY22" fmla="*/ 13639800 h 19754850"/>
              <a:gd name="connsiteX23" fmla="*/ 1155700 w 10802341"/>
              <a:gd name="connsiteY23" fmla="*/ 13639800 h 19754850"/>
              <a:gd name="connsiteX24" fmla="*/ 1155700 w 10802341"/>
              <a:gd name="connsiteY24" fmla="*/ 11125200 h 19754850"/>
              <a:gd name="connsiteX25" fmla="*/ 3041650 w 10802341"/>
              <a:gd name="connsiteY25" fmla="*/ 11125200 h 19754850"/>
              <a:gd name="connsiteX26" fmla="*/ 3041650 w 10802341"/>
              <a:gd name="connsiteY26" fmla="*/ 8496300 h 19754850"/>
              <a:gd name="connsiteX27" fmla="*/ 2527300 w 10802341"/>
              <a:gd name="connsiteY27" fmla="*/ 8496300 h 19754850"/>
              <a:gd name="connsiteX28" fmla="*/ 2527300 w 10802341"/>
              <a:gd name="connsiteY28" fmla="*/ 6267450 h 19754850"/>
              <a:gd name="connsiteX29" fmla="*/ 0 w 10802341"/>
              <a:gd name="connsiteY29" fmla="*/ 6702879 h 19754850"/>
              <a:gd name="connsiteX30" fmla="*/ 319315 w 10802341"/>
              <a:gd name="connsiteY30" fmla="*/ 2838450 h 19754850"/>
              <a:gd name="connsiteX31" fmla="*/ 2520950 w 10802341"/>
              <a:gd name="connsiteY31" fmla="*/ 2838450 h 19754850"/>
              <a:gd name="connsiteX32" fmla="*/ 2520950 w 10802341"/>
              <a:gd name="connsiteY32" fmla="*/ 25400 h 19754850"/>
              <a:gd name="connsiteX0" fmla="*/ 2201635 w 10483026"/>
              <a:gd name="connsiteY0" fmla="*/ 25400 h 19754850"/>
              <a:gd name="connsiteX1" fmla="*/ 5694135 w 10483026"/>
              <a:gd name="connsiteY1" fmla="*/ 0 h 19754850"/>
              <a:gd name="connsiteX2" fmla="*/ 5694135 w 10483026"/>
              <a:gd name="connsiteY2" fmla="*/ 2838450 h 19754850"/>
              <a:gd name="connsiteX3" fmla="*/ 7865835 w 10483026"/>
              <a:gd name="connsiteY3" fmla="*/ 2838450 h 19754850"/>
              <a:gd name="connsiteX4" fmla="*/ 7865835 w 10483026"/>
              <a:gd name="connsiteY4" fmla="*/ 6324600 h 19754850"/>
              <a:gd name="connsiteX5" fmla="*/ 5694135 w 10483026"/>
              <a:gd name="connsiteY5" fmla="*/ 6324600 h 19754850"/>
              <a:gd name="connsiteX6" fmla="*/ 5694135 w 10483026"/>
              <a:gd name="connsiteY6" fmla="*/ 8462010 h 19754850"/>
              <a:gd name="connsiteX7" fmla="*/ 5198835 w 10483026"/>
              <a:gd name="connsiteY7" fmla="*/ 8451850 h 19754850"/>
              <a:gd name="connsiteX8" fmla="*/ 5198835 w 10483026"/>
              <a:gd name="connsiteY8" fmla="*/ 11068050 h 19754850"/>
              <a:gd name="connsiteX9" fmla="*/ 7129235 w 10483026"/>
              <a:gd name="connsiteY9" fmla="*/ 11068050 h 19754850"/>
              <a:gd name="connsiteX10" fmla="*/ 7129235 w 10483026"/>
              <a:gd name="connsiteY10" fmla="*/ 11791950 h 19754850"/>
              <a:gd name="connsiteX11" fmla="*/ 10482829 w 10483026"/>
              <a:gd name="connsiteY11" fmla="*/ 11804650 h 19754850"/>
              <a:gd name="connsiteX12" fmla="*/ 10479653 w 10483026"/>
              <a:gd name="connsiteY12" fmla="*/ 12852400 h 19754850"/>
              <a:gd name="connsiteX13" fmla="*/ 7129235 w 10483026"/>
              <a:gd name="connsiteY13" fmla="*/ 12852400 h 19754850"/>
              <a:gd name="connsiteX14" fmla="*/ 7122885 w 10483026"/>
              <a:gd name="connsiteY14" fmla="*/ 13582650 h 19754850"/>
              <a:gd name="connsiteX15" fmla="*/ 5211535 w 10483026"/>
              <a:gd name="connsiteY15" fmla="*/ 13569950 h 19754850"/>
              <a:gd name="connsiteX16" fmla="*/ 5211535 w 10483026"/>
              <a:gd name="connsiteY16" fmla="*/ 19074130 h 19754850"/>
              <a:gd name="connsiteX17" fmla="*/ 4379685 w 10483026"/>
              <a:gd name="connsiteY17" fmla="*/ 19069050 h 19754850"/>
              <a:gd name="connsiteX18" fmla="*/ 4379685 w 10483026"/>
              <a:gd name="connsiteY18" fmla="*/ 19754850 h 19754850"/>
              <a:gd name="connsiteX19" fmla="*/ 3549105 w 10483026"/>
              <a:gd name="connsiteY19" fmla="*/ 19747230 h 19754850"/>
              <a:gd name="connsiteX20" fmla="*/ 3549105 w 10483026"/>
              <a:gd name="connsiteY20" fmla="*/ 19069050 h 19754850"/>
              <a:gd name="connsiteX21" fmla="*/ 2722335 w 10483026"/>
              <a:gd name="connsiteY21" fmla="*/ 19069050 h 19754850"/>
              <a:gd name="connsiteX22" fmla="*/ 2722335 w 10483026"/>
              <a:gd name="connsiteY22" fmla="*/ 13639800 h 19754850"/>
              <a:gd name="connsiteX23" fmla="*/ 836385 w 10483026"/>
              <a:gd name="connsiteY23" fmla="*/ 13639800 h 19754850"/>
              <a:gd name="connsiteX24" fmla="*/ 836385 w 10483026"/>
              <a:gd name="connsiteY24" fmla="*/ 11125200 h 19754850"/>
              <a:gd name="connsiteX25" fmla="*/ 2722335 w 10483026"/>
              <a:gd name="connsiteY25" fmla="*/ 11125200 h 19754850"/>
              <a:gd name="connsiteX26" fmla="*/ 2722335 w 10483026"/>
              <a:gd name="connsiteY26" fmla="*/ 8496300 h 19754850"/>
              <a:gd name="connsiteX27" fmla="*/ 2207985 w 10483026"/>
              <a:gd name="connsiteY27" fmla="*/ 8496300 h 19754850"/>
              <a:gd name="connsiteX28" fmla="*/ 2207985 w 10483026"/>
              <a:gd name="connsiteY28" fmla="*/ 6267450 h 19754850"/>
              <a:gd name="connsiteX29" fmla="*/ 58057 w 10483026"/>
              <a:gd name="connsiteY29" fmla="*/ 6296479 h 19754850"/>
              <a:gd name="connsiteX30" fmla="*/ 0 w 10483026"/>
              <a:gd name="connsiteY30" fmla="*/ 2838450 h 19754850"/>
              <a:gd name="connsiteX31" fmla="*/ 2201635 w 10483026"/>
              <a:gd name="connsiteY31" fmla="*/ 2838450 h 19754850"/>
              <a:gd name="connsiteX32" fmla="*/ 2201635 w 10483026"/>
              <a:gd name="connsiteY32" fmla="*/ 25400 h 19754850"/>
              <a:gd name="connsiteX0" fmla="*/ 2201635 w 10483026"/>
              <a:gd name="connsiteY0" fmla="*/ 25400 h 19754850"/>
              <a:gd name="connsiteX1" fmla="*/ 5694135 w 10483026"/>
              <a:gd name="connsiteY1" fmla="*/ 0 h 19754850"/>
              <a:gd name="connsiteX2" fmla="*/ 5694135 w 10483026"/>
              <a:gd name="connsiteY2" fmla="*/ 2838450 h 19754850"/>
              <a:gd name="connsiteX3" fmla="*/ 7865835 w 10483026"/>
              <a:gd name="connsiteY3" fmla="*/ 2838450 h 19754850"/>
              <a:gd name="connsiteX4" fmla="*/ 7865835 w 10483026"/>
              <a:gd name="connsiteY4" fmla="*/ 6324600 h 19754850"/>
              <a:gd name="connsiteX5" fmla="*/ 5694135 w 10483026"/>
              <a:gd name="connsiteY5" fmla="*/ 6324600 h 19754850"/>
              <a:gd name="connsiteX6" fmla="*/ 5694135 w 10483026"/>
              <a:gd name="connsiteY6" fmla="*/ 8462010 h 19754850"/>
              <a:gd name="connsiteX7" fmla="*/ 5198835 w 10483026"/>
              <a:gd name="connsiteY7" fmla="*/ 8451850 h 19754850"/>
              <a:gd name="connsiteX8" fmla="*/ 5198835 w 10483026"/>
              <a:gd name="connsiteY8" fmla="*/ 11068050 h 19754850"/>
              <a:gd name="connsiteX9" fmla="*/ 7129235 w 10483026"/>
              <a:gd name="connsiteY9" fmla="*/ 11068050 h 19754850"/>
              <a:gd name="connsiteX10" fmla="*/ 7129235 w 10483026"/>
              <a:gd name="connsiteY10" fmla="*/ 11791950 h 19754850"/>
              <a:gd name="connsiteX11" fmla="*/ 10482829 w 10483026"/>
              <a:gd name="connsiteY11" fmla="*/ 11804650 h 19754850"/>
              <a:gd name="connsiteX12" fmla="*/ 10479653 w 10483026"/>
              <a:gd name="connsiteY12" fmla="*/ 12852400 h 19754850"/>
              <a:gd name="connsiteX13" fmla="*/ 7129235 w 10483026"/>
              <a:gd name="connsiteY13" fmla="*/ 12852400 h 19754850"/>
              <a:gd name="connsiteX14" fmla="*/ 7122885 w 10483026"/>
              <a:gd name="connsiteY14" fmla="*/ 13582650 h 19754850"/>
              <a:gd name="connsiteX15" fmla="*/ 5211535 w 10483026"/>
              <a:gd name="connsiteY15" fmla="*/ 13569950 h 19754850"/>
              <a:gd name="connsiteX16" fmla="*/ 5211535 w 10483026"/>
              <a:gd name="connsiteY16" fmla="*/ 19074130 h 19754850"/>
              <a:gd name="connsiteX17" fmla="*/ 4379685 w 10483026"/>
              <a:gd name="connsiteY17" fmla="*/ 19069050 h 19754850"/>
              <a:gd name="connsiteX18" fmla="*/ 4379685 w 10483026"/>
              <a:gd name="connsiteY18" fmla="*/ 19754850 h 19754850"/>
              <a:gd name="connsiteX19" fmla="*/ 3549105 w 10483026"/>
              <a:gd name="connsiteY19" fmla="*/ 19747230 h 19754850"/>
              <a:gd name="connsiteX20" fmla="*/ 3549105 w 10483026"/>
              <a:gd name="connsiteY20" fmla="*/ 19069050 h 19754850"/>
              <a:gd name="connsiteX21" fmla="*/ 2722335 w 10483026"/>
              <a:gd name="connsiteY21" fmla="*/ 19069050 h 19754850"/>
              <a:gd name="connsiteX22" fmla="*/ 2722335 w 10483026"/>
              <a:gd name="connsiteY22" fmla="*/ 13639800 h 19754850"/>
              <a:gd name="connsiteX23" fmla="*/ 836385 w 10483026"/>
              <a:gd name="connsiteY23" fmla="*/ 13639800 h 19754850"/>
              <a:gd name="connsiteX24" fmla="*/ 836385 w 10483026"/>
              <a:gd name="connsiteY24" fmla="*/ 11125200 h 19754850"/>
              <a:gd name="connsiteX25" fmla="*/ 2722335 w 10483026"/>
              <a:gd name="connsiteY25" fmla="*/ 11125200 h 19754850"/>
              <a:gd name="connsiteX26" fmla="*/ 2722335 w 10483026"/>
              <a:gd name="connsiteY26" fmla="*/ 8496300 h 19754850"/>
              <a:gd name="connsiteX27" fmla="*/ 2207985 w 10483026"/>
              <a:gd name="connsiteY27" fmla="*/ 8496300 h 19754850"/>
              <a:gd name="connsiteX28" fmla="*/ 2207985 w 10483026"/>
              <a:gd name="connsiteY28" fmla="*/ 6267450 h 19754850"/>
              <a:gd name="connsiteX29" fmla="*/ 41388 w 10483026"/>
              <a:gd name="connsiteY29" fmla="*/ 6277429 h 19754850"/>
              <a:gd name="connsiteX30" fmla="*/ 0 w 10483026"/>
              <a:gd name="connsiteY30" fmla="*/ 2838450 h 19754850"/>
              <a:gd name="connsiteX31" fmla="*/ 2201635 w 10483026"/>
              <a:gd name="connsiteY31" fmla="*/ 2838450 h 19754850"/>
              <a:gd name="connsiteX32" fmla="*/ 2201635 w 10483026"/>
              <a:gd name="connsiteY32" fmla="*/ 25400 h 19754850"/>
              <a:gd name="connsiteX0" fmla="*/ 2214335 w 10483026"/>
              <a:gd name="connsiteY0" fmla="*/ 673100 h 19754850"/>
              <a:gd name="connsiteX1" fmla="*/ 5694135 w 10483026"/>
              <a:gd name="connsiteY1" fmla="*/ 0 h 19754850"/>
              <a:gd name="connsiteX2" fmla="*/ 5694135 w 10483026"/>
              <a:gd name="connsiteY2" fmla="*/ 2838450 h 19754850"/>
              <a:gd name="connsiteX3" fmla="*/ 7865835 w 10483026"/>
              <a:gd name="connsiteY3" fmla="*/ 2838450 h 19754850"/>
              <a:gd name="connsiteX4" fmla="*/ 7865835 w 10483026"/>
              <a:gd name="connsiteY4" fmla="*/ 6324600 h 19754850"/>
              <a:gd name="connsiteX5" fmla="*/ 5694135 w 10483026"/>
              <a:gd name="connsiteY5" fmla="*/ 6324600 h 19754850"/>
              <a:gd name="connsiteX6" fmla="*/ 5694135 w 10483026"/>
              <a:gd name="connsiteY6" fmla="*/ 8462010 h 19754850"/>
              <a:gd name="connsiteX7" fmla="*/ 5198835 w 10483026"/>
              <a:gd name="connsiteY7" fmla="*/ 8451850 h 19754850"/>
              <a:gd name="connsiteX8" fmla="*/ 5198835 w 10483026"/>
              <a:gd name="connsiteY8" fmla="*/ 11068050 h 19754850"/>
              <a:gd name="connsiteX9" fmla="*/ 7129235 w 10483026"/>
              <a:gd name="connsiteY9" fmla="*/ 11068050 h 19754850"/>
              <a:gd name="connsiteX10" fmla="*/ 7129235 w 10483026"/>
              <a:gd name="connsiteY10" fmla="*/ 11791950 h 19754850"/>
              <a:gd name="connsiteX11" fmla="*/ 10482829 w 10483026"/>
              <a:gd name="connsiteY11" fmla="*/ 11804650 h 19754850"/>
              <a:gd name="connsiteX12" fmla="*/ 10479653 w 10483026"/>
              <a:gd name="connsiteY12" fmla="*/ 12852400 h 19754850"/>
              <a:gd name="connsiteX13" fmla="*/ 7129235 w 10483026"/>
              <a:gd name="connsiteY13" fmla="*/ 12852400 h 19754850"/>
              <a:gd name="connsiteX14" fmla="*/ 7122885 w 10483026"/>
              <a:gd name="connsiteY14" fmla="*/ 13582650 h 19754850"/>
              <a:gd name="connsiteX15" fmla="*/ 5211535 w 10483026"/>
              <a:gd name="connsiteY15" fmla="*/ 13569950 h 19754850"/>
              <a:gd name="connsiteX16" fmla="*/ 5211535 w 10483026"/>
              <a:gd name="connsiteY16" fmla="*/ 19074130 h 19754850"/>
              <a:gd name="connsiteX17" fmla="*/ 4379685 w 10483026"/>
              <a:gd name="connsiteY17" fmla="*/ 19069050 h 19754850"/>
              <a:gd name="connsiteX18" fmla="*/ 4379685 w 10483026"/>
              <a:gd name="connsiteY18" fmla="*/ 19754850 h 19754850"/>
              <a:gd name="connsiteX19" fmla="*/ 3549105 w 10483026"/>
              <a:gd name="connsiteY19" fmla="*/ 19747230 h 19754850"/>
              <a:gd name="connsiteX20" fmla="*/ 3549105 w 10483026"/>
              <a:gd name="connsiteY20" fmla="*/ 19069050 h 19754850"/>
              <a:gd name="connsiteX21" fmla="*/ 2722335 w 10483026"/>
              <a:gd name="connsiteY21" fmla="*/ 19069050 h 19754850"/>
              <a:gd name="connsiteX22" fmla="*/ 2722335 w 10483026"/>
              <a:gd name="connsiteY22" fmla="*/ 13639800 h 19754850"/>
              <a:gd name="connsiteX23" fmla="*/ 836385 w 10483026"/>
              <a:gd name="connsiteY23" fmla="*/ 13639800 h 19754850"/>
              <a:gd name="connsiteX24" fmla="*/ 836385 w 10483026"/>
              <a:gd name="connsiteY24" fmla="*/ 11125200 h 19754850"/>
              <a:gd name="connsiteX25" fmla="*/ 2722335 w 10483026"/>
              <a:gd name="connsiteY25" fmla="*/ 11125200 h 19754850"/>
              <a:gd name="connsiteX26" fmla="*/ 2722335 w 10483026"/>
              <a:gd name="connsiteY26" fmla="*/ 8496300 h 19754850"/>
              <a:gd name="connsiteX27" fmla="*/ 2207985 w 10483026"/>
              <a:gd name="connsiteY27" fmla="*/ 8496300 h 19754850"/>
              <a:gd name="connsiteX28" fmla="*/ 2207985 w 10483026"/>
              <a:gd name="connsiteY28" fmla="*/ 6267450 h 19754850"/>
              <a:gd name="connsiteX29" fmla="*/ 41388 w 10483026"/>
              <a:gd name="connsiteY29" fmla="*/ 6277429 h 19754850"/>
              <a:gd name="connsiteX30" fmla="*/ 0 w 10483026"/>
              <a:gd name="connsiteY30" fmla="*/ 2838450 h 19754850"/>
              <a:gd name="connsiteX31" fmla="*/ 2201635 w 10483026"/>
              <a:gd name="connsiteY31" fmla="*/ 2838450 h 19754850"/>
              <a:gd name="connsiteX32" fmla="*/ 2214335 w 10483026"/>
              <a:gd name="connsiteY32" fmla="*/ 673100 h 19754850"/>
              <a:gd name="connsiteX0" fmla="*/ 2214335 w 10483026"/>
              <a:gd name="connsiteY0" fmla="*/ 0 h 19081750"/>
              <a:gd name="connsiteX1" fmla="*/ 5700485 w 10483026"/>
              <a:gd name="connsiteY1" fmla="*/ 508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594350 h 19081750"/>
              <a:gd name="connsiteX29" fmla="*/ 41388 w 10483026"/>
              <a:gd name="connsiteY29" fmla="*/ 5604329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87785 w 10483026"/>
              <a:gd name="connsiteY1" fmla="*/ 3175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594350 h 19081750"/>
              <a:gd name="connsiteX29" fmla="*/ 41388 w 10483026"/>
              <a:gd name="connsiteY29" fmla="*/ 5604329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594350 h 19081750"/>
              <a:gd name="connsiteX29" fmla="*/ 41388 w 10483026"/>
              <a:gd name="connsiteY29" fmla="*/ 5604329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594350 h 19081750"/>
              <a:gd name="connsiteX29" fmla="*/ 41388 w 10483026"/>
              <a:gd name="connsiteY29" fmla="*/ 5566751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594350 h 19081750"/>
              <a:gd name="connsiteX29" fmla="*/ 16336 w 10483026"/>
              <a:gd name="connsiteY29" fmla="*/ 5641907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10452100 h 19081750"/>
              <a:gd name="connsiteX26" fmla="*/ 2722335 w 10483026"/>
              <a:gd name="connsiteY26" fmla="*/ 7823200 h 19081750"/>
              <a:gd name="connsiteX27" fmla="*/ 2207985 w 10483026"/>
              <a:gd name="connsiteY27" fmla="*/ 7823200 h 19081750"/>
              <a:gd name="connsiteX28" fmla="*/ 2207985 w 10483026"/>
              <a:gd name="connsiteY28" fmla="*/ 5644454 h 19081750"/>
              <a:gd name="connsiteX29" fmla="*/ 16336 w 10483026"/>
              <a:gd name="connsiteY29" fmla="*/ 5641907 h 19081750"/>
              <a:gd name="connsiteX30" fmla="*/ 0 w 10483026"/>
              <a:gd name="connsiteY30" fmla="*/ 2165350 h 19081750"/>
              <a:gd name="connsiteX31" fmla="*/ 2201635 w 10483026"/>
              <a:gd name="connsiteY31" fmla="*/ 2165350 h 19081750"/>
              <a:gd name="connsiteX32" fmla="*/ 2214335 w 10483026"/>
              <a:gd name="connsiteY32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836385 w 10483026"/>
              <a:gd name="connsiteY24" fmla="*/ 10452100 h 19081750"/>
              <a:gd name="connsiteX25" fmla="*/ 2722335 w 10483026"/>
              <a:gd name="connsiteY25" fmla="*/ 7823200 h 19081750"/>
              <a:gd name="connsiteX26" fmla="*/ 2207985 w 10483026"/>
              <a:gd name="connsiteY26" fmla="*/ 7823200 h 19081750"/>
              <a:gd name="connsiteX27" fmla="*/ 2207985 w 10483026"/>
              <a:gd name="connsiteY27" fmla="*/ 5644454 h 19081750"/>
              <a:gd name="connsiteX28" fmla="*/ 16336 w 10483026"/>
              <a:gd name="connsiteY28" fmla="*/ 5641907 h 19081750"/>
              <a:gd name="connsiteX29" fmla="*/ 0 w 10483026"/>
              <a:gd name="connsiteY29" fmla="*/ 2165350 h 19081750"/>
              <a:gd name="connsiteX30" fmla="*/ 2201635 w 10483026"/>
              <a:gd name="connsiteY30" fmla="*/ 2165350 h 19081750"/>
              <a:gd name="connsiteX31" fmla="*/ 2214335 w 10483026"/>
              <a:gd name="connsiteY31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836385 w 10483026"/>
              <a:gd name="connsiteY23" fmla="*/ 12966700 h 19081750"/>
              <a:gd name="connsiteX24" fmla="*/ 2722335 w 10483026"/>
              <a:gd name="connsiteY24" fmla="*/ 7823200 h 19081750"/>
              <a:gd name="connsiteX25" fmla="*/ 2207985 w 10483026"/>
              <a:gd name="connsiteY25" fmla="*/ 7823200 h 19081750"/>
              <a:gd name="connsiteX26" fmla="*/ 2207985 w 10483026"/>
              <a:gd name="connsiteY26" fmla="*/ 5644454 h 19081750"/>
              <a:gd name="connsiteX27" fmla="*/ 16336 w 10483026"/>
              <a:gd name="connsiteY27" fmla="*/ 5641907 h 19081750"/>
              <a:gd name="connsiteX28" fmla="*/ 0 w 10483026"/>
              <a:gd name="connsiteY28" fmla="*/ 2165350 h 19081750"/>
              <a:gd name="connsiteX29" fmla="*/ 2201635 w 10483026"/>
              <a:gd name="connsiteY29" fmla="*/ 2165350 h 19081750"/>
              <a:gd name="connsiteX30" fmla="*/ 2214335 w 10483026"/>
              <a:gd name="connsiteY30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12966700 h 19081750"/>
              <a:gd name="connsiteX23" fmla="*/ 2722335 w 10483026"/>
              <a:gd name="connsiteY23" fmla="*/ 7823200 h 19081750"/>
              <a:gd name="connsiteX24" fmla="*/ 2207985 w 10483026"/>
              <a:gd name="connsiteY24" fmla="*/ 7823200 h 19081750"/>
              <a:gd name="connsiteX25" fmla="*/ 2207985 w 10483026"/>
              <a:gd name="connsiteY25" fmla="*/ 5644454 h 19081750"/>
              <a:gd name="connsiteX26" fmla="*/ 16336 w 10483026"/>
              <a:gd name="connsiteY26" fmla="*/ 5641907 h 19081750"/>
              <a:gd name="connsiteX27" fmla="*/ 0 w 10483026"/>
              <a:gd name="connsiteY27" fmla="*/ 2165350 h 19081750"/>
              <a:gd name="connsiteX28" fmla="*/ 2201635 w 10483026"/>
              <a:gd name="connsiteY28" fmla="*/ 2165350 h 19081750"/>
              <a:gd name="connsiteX29" fmla="*/ 2214335 w 10483026"/>
              <a:gd name="connsiteY29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18395950 h 19081750"/>
              <a:gd name="connsiteX22" fmla="*/ 2722335 w 10483026"/>
              <a:gd name="connsiteY22" fmla="*/ 7823200 h 19081750"/>
              <a:gd name="connsiteX23" fmla="*/ 2207985 w 10483026"/>
              <a:gd name="connsiteY23" fmla="*/ 7823200 h 19081750"/>
              <a:gd name="connsiteX24" fmla="*/ 2207985 w 10483026"/>
              <a:gd name="connsiteY24" fmla="*/ 5644454 h 19081750"/>
              <a:gd name="connsiteX25" fmla="*/ 16336 w 10483026"/>
              <a:gd name="connsiteY25" fmla="*/ 5641907 h 19081750"/>
              <a:gd name="connsiteX26" fmla="*/ 0 w 10483026"/>
              <a:gd name="connsiteY26" fmla="*/ 2165350 h 19081750"/>
              <a:gd name="connsiteX27" fmla="*/ 2201635 w 10483026"/>
              <a:gd name="connsiteY27" fmla="*/ 2165350 h 19081750"/>
              <a:gd name="connsiteX28" fmla="*/ 2214335 w 10483026"/>
              <a:gd name="connsiteY28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3549105 w 10483026"/>
              <a:gd name="connsiteY20" fmla="*/ 18395950 h 19081750"/>
              <a:gd name="connsiteX21" fmla="*/ 2722335 w 10483026"/>
              <a:gd name="connsiteY21" fmla="*/ 7823200 h 19081750"/>
              <a:gd name="connsiteX22" fmla="*/ 2207985 w 10483026"/>
              <a:gd name="connsiteY22" fmla="*/ 7823200 h 19081750"/>
              <a:gd name="connsiteX23" fmla="*/ 2207985 w 10483026"/>
              <a:gd name="connsiteY23" fmla="*/ 5644454 h 19081750"/>
              <a:gd name="connsiteX24" fmla="*/ 16336 w 10483026"/>
              <a:gd name="connsiteY24" fmla="*/ 5641907 h 19081750"/>
              <a:gd name="connsiteX25" fmla="*/ 0 w 10483026"/>
              <a:gd name="connsiteY25" fmla="*/ 2165350 h 19081750"/>
              <a:gd name="connsiteX26" fmla="*/ 2201635 w 10483026"/>
              <a:gd name="connsiteY26" fmla="*/ 2165350 h 19081750"/>
              <a:gd name="connsiteX27" fmla="*/ 2214335 w 10483026"/>
              <a:gd name="connsiteY27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3549105 w 10483026"/>
              <a:gd name="connsiteY19" fmla="*/ 19074130 h 19081750"/>
              <a:gd name="connsiteX20" fmla="*/ 2722335 w 10483026"/>
              <a:gd name="connsiteY20" fmla="*/ 7823200 h 19081750"/>
              <a:gd name="connsiteX21" fmla="*/ 2207985 w 10483026"/>
              <a:gd name="connsiteY21" fmla="*/ 7823200 h 19081750"/>
              <a:gd name="connsiteX22" fmla="*/ 2207985 w 10483026"/>
              <a:gd name="connsiteY22" fmla="*/ 5644454 h 19081750"/>
              <a:gd name="connsiteX23" fmla="*/ 16336 w 10483026"/>
              <a:gd name="connsiteY23" fmla="*/ 5641907 h 19081750"/>
              <a:gd name="connsiteX24" fmla="*/ 0 w 10483026"/>
              <a:gd name="connsiteY24" fmla="*/ 2165350 h 19081750"/>
              <a:gd name="connsiteX25" fmla="*/ 2201635 w 10483026"/>
              <a:gd name="connsiteY25" fmla="*/ 2165350 h 19081750"/>
              <a:gd name="connsiteX26" fmla="*/ 2214335 w 10483026"/>
              <a:gd name="connsiteY26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8395950 h 19081750"/>
              <a:gd name="connsiteX18" fmla="*/ 4379685 w 10483026"/>
              <a:gd name="connsiteY18" fmla="*/ 19081750 h 19081750"/>
              <a:gd name="connsiteX19" fmla="*/ 2722335 w 10483026"/>
              <a:gd name="connsiteY19" fmla="*/ 7823200 h 19081750"/>
              <a:gd name="connsiteX20" fmla="*/ 2207985 w 10483026"/>
              <a:gd name="connsiteY20" fmla="*/ 7823200 h 19081750"/>
              <a:gd name="connsiteX21" fmla="*/ 2207985 w 10483026"/>
              <a:gd name="connsiteY21" fmla="*/ 5644454 h 19081750"/>
              <a:gd name="connsiteX22" fmla="*/ 16336 w 10483026"/>
              <a:gd name="connsiteY22" fmla="*/ 5641907 h 19081750"/>
              <a:gd name="connsiteX23" fmla="*/ 0 w 10483026"/>
              <a:gd name="connsiteY23" fmla="*/ 2165350 h 19081750"/>
              <a:gd name="connsiteX24" fmla="*/ 2201635 w 10483026"/>
              <a:gd name="connsiteY24" fmla="*/ 2165350 h 19081750"/>
              <a:gd name="connsiteX25" fmla="*/ 2214335 w 10483026"/>
              <a:gd name="connsiteY25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5211535 w 10483026"/>
              <a:gd name="connsiteY16" fmla="*/ 18401030 h 19081750"/>
              <a:gd name="connsiteX17" fmla="*/ 4379685 w 10483026"/>
              <a:gd name="connsiteY17" fmla="*/ 19081750 h 19081750"/>
              <a:gd name="connsiteX18" fmla="*/ 2722335 w 10483026"/>
              <a:gd name="connsiteY18" fmla="*/ 7823200 h 19081750"/>
              <a:gd name="connsiteX19" fmla="*/ 2207985 w 10483026"/>
              <a:gd name="connsiteY19" fmla="*/ 7823200 h 19081750"/>
              <a:gd name="connsiteX20" fmla="*/ 2207985 w 10483026"/>
              <a:gd name="connsiteY20" fmla="*/ 5644454 h 19081750"/>
              <a:gd name="connsiteX21" fmla="*/ 16336 w 10483026"/>
              <a:gd name="connsiteY21" fmla="*/ 5641907 h 19081750"/>
              <a:gd name="connsiteX22" fmla="*/ 0 w 10483026"/>
              <a:gd name="connsiteY22" fmla="*/ 2165350 h 19081750"/>
              <a:gd name="connsiteX23" fmla="*/ 2201635 w 10483026"/>
              <a:gd name="connsiteY23" fmla="*/ 2165350 h 19081750"/>
              <a:gd name="connsiteX24" fmla="*/ 2214335 w 10483026"/>
              <a:gd name="connsiteY24" fmla="*/ 0 h 19081750"/>
              <a:gd name="connsiteX0" fmla="*/ 2214335 w 10483026"/>
              <a:gd name="connsiteY0" fmla="*/ 0 h 19081750"/>
              <a:gd name="connsiteX1" fmla="*/ 5694135 w 10483026"/>
              <a:gd name="connsiteY1" fmla="*/ 25400 h 19081750"/>
              <a:gd name="connsiteX2" fmla="*/ 5694135 w 10483026"/>
              <a:gd name="connsiteY2" fmla="*/ 2165350 h 19081750"/>
              <a:gd name="connsiteX3" fmla="*/ 7865835 w 10483026"/>
              <a:gd name="connsiteY3" fmla="*/ 2165350 h 19081750"/>
              <a:gd name="connsiteX4" fmla="*/ 7865835 w 10483026"/>
              <a:gd name="connsiteY4" fmla="*/ 5651500 h 19081750"/>
              <a:gd name="connsiteX5" fmla="*/ 5694135 w 10483026"/>
              <a:gd name="connsiteY5" fmla="*/ 5651500 h 19081750"/>
              <a:gd name="connsiteX6" fmla="*/ 5694135 w 10483026"/>
              <a:gd name="connsiteY6" fmla="*/ 7788910 h 19081750"/>
              <a:gd name="connsiteX7" fmla="*/ 5198835 w 10483026"/>
              <a:gd name="connsiteY7" fmla="*/ 7778750 h 19081750"/>
              <a:gd name="connsiteX8" fmla="*/ 5198835 w 10483026"/>
              <a:gd name="connsiteY8" fmla="*/ 10394950 h 19081750"/>
              <a:gd name="connsiteX9" fmla="*/ 7129235 w 10483026"/>
              <a:gd name="connsiteY9" fmla="*/ 10394950 h 19081750"/>
              <a:gd name="connsiteX10" fmla="*/ 7129235 w 10483026"/>
              <a:gd name="connsiteY10" fmla="*/ 11118850 h 19081750"/>
              <a:gd name="connsiteX11" fmla="*/ 10482829 w 10483026"/>
              <a:gd name="connsiteY11" fmla="*/ 11131550 h 19081750"/>
              <a:gd name="connsiteX12" fmla="*/ 10479653 w 10483026"/>
              <a:gd name="connsiteY12" fmla="*/ 12179300 h 19081750"/>
              <a:gd name="connsiteX13" fmla="*/ 7129235 w 10483026"/>
              <a:gd name="connsiteY13" fmla="*/ 12179300 h 19081750"/>
              <a:gd name="connsiteX14" fmla="*/ 7122885 w 10483026"/>
              <a:gd name="connsiteY14" fmla="*/ 12909550 h 19081750"/>
              <a:gd name="connsiteX15" fmla="*/ 5211535 w 10483026"/>
              <a:gd name="connsiteY15" fmla="*/ 12896850 h 19081750"/>
              <a:gd name="connsiteX16" fmla="*/ 4379685 w 10483026"/>
              <a:gd name="connsiteY16" fmla="*/ 19081750 h 19081750"/>
              <a:gd name="connsiteX17" fmla="*/ 2722335 w 10483026"/>
              <a:gd name="connsiteY17" fmla="*/ 7823200 h 19081750"/>
              <a:gd name="connsiteX18" fmla="*/ 2207985 w 10483026"/>
              <a:gd name="connsiteY18" fmla="*/ 7823200 h 19081750"/>
              <a:gd name="connsiteX19" fmla="*/ 2207985 w 10483026"/>
              <a:gd name="connsiteY19" fmla="*/ 5644454 h 19081750"/>
              <a:gd name="connsiteX20" fmla="*/ 16336 w 10483026"/>
              <a:gd name="connsiteY20" fmla="*/ 5641907 h 19081750"/>
              <a:gd name="connsiteX21" fmla="*/ 0 w 10483026"/>
              <a:gd name="connsiteY21" fmla="*/ 2165350 h 19081750"/>
              <a:gd name="connsiteX22" fmla="*/ 2201635 w 10483026"/>
              <a:gd name="connsiteY22" fmla="*/ 2165350 h 19081750"/>
              <a:gd name="connsiteX23" fmla="*/ 2214335 w 10483026"/>
              <a:gd name="connsiteY23" fmla="*/ 0 h 19081750"/>
              <a:gd name="connsiteX0" fmla="*/ 2214335 w 10483026"/>
              <a:gd name="connsiteY0" fmla="*/ 0 h 12909550"/>
              <a:gd name="connsiteX1" fmla="*/ 5694135 w 10483026"/>
              <a:gd name="connsiteY1" fmla="*/ 25400 h 12909550"/>
              <a:gd name="connsiteX2" fmla="*/ 5694135 w 10483026"/>
              <a:gd name="connsiteY2" fmla="*/ 2165350 h 12909550"/>
              <a:gd name="connsiteX3" fmla="*/ 7865835 w 10483026"/>
              <a:gd name="connsiteY3" fmla="*/ 2165350 h 12909550"/>
              <a:gd name="connsiteX4" fmla="*/ 7865835 w 10483026"/>
              <a:gd name="connsiteY4" fmla="*/ 5651500 h 12909550"/>
              <a:gd name="connsiteX5" fmla="*/ 5694135 w 10483026"/>
              <a:gd name="connsiteY5" fmla="*/ 5651500 h 12909550"/>
              <a:gd name="connsiteX6" fmla="*/ 5694135 w 10483026"/>
              <a:gd name="connsiteY6" fmla="*/ 7788910 h 12909550"/>
              <a:gd name="connsiteX7" fmla="*/ 5198835 w 10483026"/>
              <a:gd name="connsiteY7" fmla="*/ 7778750 h 12909550"/>
              <a:gd name="connsiteX8" fmla="*/ 5198835 w 10483026"/>
              <a:gd name="connsiteY8" fmla="*/ 10394950 h 12909550"/>
              <a:gd name="connsiteX9" fmla="*/ 7129235 w 10483026"/>
              <a:gd name="connsiteY9" fmla="*/ 10394950 h 12909550"/>
              <a:gd name="connsiteX10" fmla="*/ 7129235 w 10483026"/>
              <a:gd name="connsiteY10" fmla="*/ 11118850 h 12909550"/>
              <a:gd name="connsiteX11" fmla="*/ 10482829 w 10483026"/>
              <a:gd name="connsiteY11" fmla="*/ 11131550 h 12909550"/>
              <a:gd name="connsiteX12" fmla="*/ 10479653 w 10483026"/>
              <a:gd name="connsiteY12" fmla="*/ 12179300 h 12909550"/>
              <a:gd name="connsiteX13" fmla="*/ 7129235 w 10483026"/>
              <a:gd name="connsiteY13" fmla="*/ 12179300 h 12909550"/>
              <a:gd name="connsiteX14" fmla="*/ 7122885 w 10483026"/>
              <a:gd name="connsiteY14" fmla="*/ 12909550 h 12909550"/>
              <a:gd name="connsiteX15" fmla="*/ 5211535 w 10483026"/>
              <a:gd name="connsiteY15" fmla="*/ 12896850 h 12909550"/>
              <a:gd name="connsiteX16" fmla="*/ 2722335 w 10483026"/>
              <a:gd name="connsiteY16" fmla="*/ 7823200 h 12909550"/>
              <a:gd name="connsiteX17" fmla="*/ 2207985 w 10483026"/>
              <a:gd name="connsiteY17" fmla="*/ 7823200 h 12909550"/>
              <a:gd name="connsiteX18" fmla="*/ 2207985 w 10483026"/>
              <a:gd name="connsiteY18" fmla="*/ 5644454 h 12909550"/>
              <a:gd name="connsiteX19" fmla="*/ 16336 w 10483026"/>
              <a:gd name="connsiteY19" fmla="*/ 5641907 h 12909550"/>
              <a:gd name="connsiteX20" fmla="*/ 0 w 10483026"/>
              <a:gd name="connsiteY20" fmla="*/ 2165350 h 12909550"/>
              <a:gd name="connsiteX21" fmla="*/ 2201635 w 10483026"/>
              <a:gd name="connsiteY21" fmla="*/ 2165350 h 12909550"/>
              <a:gd name="connsiteX22" fmla="*/ 2214335 w 10483026"/>
              <a:gd name="connsiteY22" fmla="*/ 0 h 12909550"/>
              <a:gd name="connsiteX0" fmla="*/ 2214335 w 10483026"/>
              <a:gd name="connsiteY0" fmla="*/ 0 h 12909550"/>
              <a:gd name="connsiteX1" fmla="*/ 5694135 w 10483026"/>
              <a:gd name="connsiteY1" fmla="*/ 25400 h 12909550"/>
              <a:gd name="connsiteX2" fmla="*/ 5694135 w 10483026"/>
              <a:gd name="connsiteY2" fmla="*/ 2165350 h 12909550"/>
              <a:gd name="connsiteX3" fmla="*/ 7865835 w 10483026"/>
              <a:gd name="connsiteY3" fmla="*/ 2165350 h 12909550"/>
              <a:gd name="connsiteX4" fmla="*/ 7865835 w 10483026"/>
              <a:gd name="connsiteY4" fmla="*/ 5651500 h 12909550"/>
              <a:gd name="connsiteX5" fmla="*/ 5694135 w 10483026"/>
              <a:gd name="connsiteY5" fmla="*/ 5651500 h 12909550"/>
              <a:gd name="connsiteX6" fmla="*/ 5694135 w 10483026"/>
              <a:gd name="connsiteY6" fmla="*/ 7788910 h 12909550"/>
              <a:gd name="connsiteX7" fmla="*/ 5198835 w 10483026"/>
              <a:gd name="connsiteY7" fmla="*/ 7778750 h 12909550"/>
              <a:gd name="connsiteX8" fmla="*/ 5198835 w 10483026"/>
              <a:gd name="connsiteY8" fmla="*/ 10394950 h 12909550"/>
              <a:gd name="connsiteX9" fmla="*/ 7129235 w 10483026"/>
              <a:gd name="connsiteY9" fmla="*/ 10394950 h 12909550"/>
              <a:gd name="connsiteX10" fmla="*/ 7129235 w 10483026"/>
              <a:gd name="connsiteY10" fmla="*/ 11118850 h 12909550"/>
              <a:gd name="connsiteX11" fmla="*/ 10482829 w 10483026"/>
              <a:gd name="connsiteY11" fmla="*/ 11131550 h 12909550"/>
              <a:gd name="connsiteX12" fmla="*/ 10479653 w 10483026"/>
              <a:gd name="connsiteY12" fmla="*/ 12179300 h 12909550"/>
              <a:gd name="connsiteX13" fmla="*/ 7129235 w 10483026"/>
              <a:gd name="connsiteY13" fmla="*/ 12179300 h 12909550"/>
              <a:gd name="connsiteX14" fmla="*/ 7122885 w 10483026"/>
              <a:gd name="connsiteY14" fmla="*/ 12909550 h 12909550"/>
              <a:gd name="connsiteX15" fmla="*/ 2722335 w 10483026"/>
              <a:gd name="connsiteY15" fmla="*/ 7823200 h 12909550"/>
              <a:gd name="connsiteX16" fmla="*/ 2207985 w 10483026"/>
              <a:gd name="connsiteY16" fmla="*/ 7823200 h 12909550"/>
              <a:gd name="connsiteX17" fmla="*/ 2207985 w 10483026"/>
              <a:gd name="connsiteY17" fmla="*/ 5644454 h 12909550"/>
              <a:gd name="connsiteX18" fmla="*/ 16336 w 10483026"/>
              <a:gd name="connsiteY18" fmla="*/ 5641907 h 12909550"/>
              <a:gd name="connsiteX19" fmla="*/ 0 w 10483026"/>
              <a:gd name="connsiteY19" fmla="*/ 2165350 h 12909550"/>
              <a:gd name="connsiteX20" fmla="*/ 2201635 w 10483026"/>
              <a:gd name="connsiteY20" fmla="*/ 2165350 h 12909550"/>
              <a:gd name="connsiteX21" fmla="*/ 2214335 w 10483026"/>
              <a:gd name="connsiteY21" fmla="*/ 0 h 12909550"/>
              <a:gd name="connsiteX0" fmla="*/ 2214335 w 10483026"/>
              <a:gd name="connsiteY0" fmla="*/ 0 h 12179300"/>
              <a:gd name="connsiteX1" fmla="*/ 5694135 w 10483026"/>
              <a:gd name="connsiteY1" fmla="*/ 25400 h 12179300"/>
              <a:gd name="connsiteX2" fmla="*/ 5694135 w 10483026"/>
              <a:gd name="connsiteY2" fmla="*/ 2165350 h 12179300"/>
              <a:gd name="connsiteX3" fmla="*/ 7865835 w 10483026"/>
              <a:gd name="connsiteY3" fmla="*/ 2165350 h 12179300"/>
              <a:gd name="connsiteX4" fmla="*/ 7865835 w 10483026"/>
              <a:gd name="connsiteY4" fmla="*/ 5651500 h 12179300"/>
              <a:gd name="connsiteX5" fmla="*/ 5694135 w 10483026"/>
              <a:gd name="connsiteY5" fmla="*/ 5651500 h 12179300"/>
              <a:gd name="connsiteX6" fmla="*/ 5694135 w 10483026"/>
              <a:gd name="connsiteY6" fmla="*/ 7788910 h 12179300"/>
              <a:gd name="connsiteX7" fmla="*/ 5198835 w 10483026"/>
              <a:gd name="connsiteY7" fmla="*/ 7778750 h 12179300"/>
              <a:gd name="connsiteX8" fmla="*/ 5198835 w 10483026"/>
              <a:gd name="connsiteY8" fmla="*/ 10394950 h 12179300"/>
              <a:gd name="connsiteX9" fmla="*/ 7129235 w 10483026"/>
              <a:gd name="connsiteY9" fmla="*/ 10394950 h 12179300"/>
              <a:gd name="connsiteX10" fmla="*/ 7129235 w 10483026"/>
              <a:gd name="connsiteY10" fmla="*/ 11118850 h 12179300"/>
              <a:gd name="connsiteX11" fmla="*/ 10482829 w 10483026"/>
              <a:gd name="connsiteY11" fmla="*/ 11131550 h 12179300"/>
              <a:gd name="connsiteX12" fmla="*/ 10479653 w 10483026"/>
              <a:gd name="connsiteY12" fmla="*/ 12179300 h 12179300"/>
              <a:gd name="connsiteX13" fmla="*/ 7129235 w 10483026"/>
              <a:gd name="connsiteY13" fmla="*/ 12179300 h 12179300"/>
              <a:gd name="connsiteX14" fmla="*/ 2722335 w 10483026"/>
              <a:gd name="connsiteY14" fmla="*/ 7823200 h 12179300"/>
              <a:gd name="connsiteX15" fmla="*/ 2207985 w 10483026"/>
              <a:gd name="connsiteY15" fmla="*/ 7823200 h 12179300"/>
              <a:gd name="connsiteX16" fmla="*/ 2207985 w 10483026"/>
              <a:gd name="connsiteY16" fmla="*/ 5644454 h 12179300"/>
              <a:gd name="connsiteX17" fmla="*/ 16336 w 10483026"/>
              <a:gd name="connsiteY17" fmla="*/ 5641907 h 12179300"/>
              <a:gd name="connsiteX18" fmla="*/ 0 w 10483026"/>
              <a:gd name="connsiteY18" fmla="*/ 2165350 h 12179300"/>
              <a:gd name="connsiteX19" fmla="*/ 2201635 w 10483026"/>
              <a:gd name="connsiteY19" fmla="*/ 2165350 h 12179300"/>
              <a:gd name="connsiteX20" fmla="*/ 2214335 w 10483026"/>
              <a:gd name="connsiteY20" fmla="*/ 0 h 12179300"/>
              <a:gd name="connsiteX0" fmla="*/ 2214335 w 10483026"/>
              <a:gd name="connsiteY0" fmla="*/ 0 h 12179300"/>
              <a:gd name="connsiteX1" fmla="*/ 5694135 w 10483026"/>
              <a:gd name="connsiteY1" fmla="*/ 25400 h 12179300"/>
              <a:gd name="connsiteX2" fmla="*/ 5694135 w 10483026"/>
              <a:gd name="connsiteY2" fmla="*/ 2165350 h 12179300"/>
              <a:gd name="connsiteX3" fmla="*/ 7865835 w 10483026"/>
              <a:gd name="connsiteY3" fmla="*/ 2165350 h 12179300"/>
              <a:gd name="connsiteX4" fmla="*/ 7865835 w 10483026"/>
              <a:gd name="connsiteY4" fmla="*/ 5651500 h 12179300"/>
              <a:gd name="connsiteX5" fmla="*/ 5694135 w 10483026"/>
              <a:gd name="connsiteY5" fmla="*/ 5651500 h 12179300"/>
              <a:gd name="connsiteX6" fmla="*/ 5694135 w 10483026"/>
              <a:gd name="connsiteY6" fmla="*/ 7788910 h 12179300"/>
              <a:gd name="connsiteX7" fmla="*/ 5198835 w 10483026"/>
              <a:gd name="connsiteY7" fmla="*/ 7778750 h 12179300"/>
              <a:gd name="connsiteX8" fmla="*/ 5198835 w 10483026"/>
              <a:gd name="connsiteY8" fmla="*/ 10394950 h 12179300"/>
              <a:gd name="connsiteX9" fmla="*/ 7129235 w 10483026"/>
              <a:gd name="connsiteY9" fmla="*/ 10394950 h 12179300"/>
              <a:gd name="connsiteX10" fmla="*/ 7129235 w 10483026"/>
              <a:gd name="connsiteY10" fmla="*/ 11118850 h 12179300"/>
              <a:gd name="connsiteX11" fmla="*/ 10482829 w 10483026"/>
              <a:gd name="connsiteY11" fmla="*/ 11131550 h 12179300"/>
              <a:gd name="connsiteX12" fmla="*/ 10479653 w 10483026"/>
              <a:gd name="connsiteY12" fmla="*/ 12179300 h 12179300"/>
              <a:gd name="connsiteX13" fmla="*/ 2722335 w 10483026"/>
              <a:gd name="connsiteY13" fmla="*/ 7823200 h 12179300"/>
              <a:gd name="connsiteX14" fmla="*/ 2207985 w 10483026"/>
              <a:gd name="connsiteY14" fmla="*/ 7823200 h 12179300"/>
              <a:gd name="connsiteX15" fmla="*/ 2207985 w 10483026"/>
              <a:gd name="connsiteY15" fmla="*/ 5644454 h 12179300"/>
              <a:gd name="connsiteX16" fmla="*/ 16336 w 10483026"/>
              <a:gd name="connsiteY16" fmla="*/ 5641907 h 12179300"/>
              <a:gd name="connsiteX17" fmla="*/ 0 w 10483026"/>
              <a:gd name="connsiteY17" fmla="*/ 2165350 h 12179300"/>
              <a:gd name="connsiteX18" fmla="*/ 2201635 w 10483026"/>
              <a:gd name="connsiteY18" fmla="*/ 2165350 h 12179300"/>
              <a:gd name="connsiteX19" fmla="*/ 2214335 w 10483026"/>
              <a:gd name="connsiteY19" fmla="*/ 0 h 12179300"/>
              <a:gd name="connsiteX0" fmla="*/ 2214335 w 10482829"/>
              <a:gd name="connsiteY0" fmla="*/ 0 h 11131550"/>
              <a:gd name="connsiteX1" fmla="*/ 5694135 w 10482829"/>
              <a:gd name="connsiteY1" fmla="*/ 25400 h 11131550"/>
              <a:gd name="connsiteX2" fmla="*/ 5694135 w 10482829"/>
              <a:gd name="connsiteY2" fmla="*/ 2165350 h 11131550"/>
              <a:gd name="connsiteX3" fmla="*/ 7865835 w 10482829"/>
              <a:gd name="connsiteY3" fmla="*/ 2165350 h 11131550"/>
              <a:gd name="connsiteX4" fmla="*/ 7865835 w 10482829"/>
              <a:gd name="connsiteY4" fmla="*/ 5651500 h 11131550"/>
              <a:gd name="connsiteX5" fmla="*/ 5694135 w 10482829"/>
              <a:gd name="connsiteY5" fmla="*/ 5651500 h 11131550"/>
              <a:gd name="connsiteX6" fmla="*/ 5694135 w 10482829"/>
              <a:gd name="connsiteY6" fmla="*/ 7788910 h 11131550"/>
              <a:gd name="connsiteX7" fmla="*/ 5198835 w 10482829"/>
              <a:gd name="connsiteY7" fmla="*/ 7778750 h 11131550"/>
              <a:gd name="connsiteX8" fmla="*/ 5198835 w 10482829"/>
              <a:gd name="connsiteY8" fmla="*/ 10394950 h 11131550"/>
              <a:gd name="connsiteX9" fmla="*/ 7129235 w 10482829"/>
              <a:gd name="connsiteY9" fmla="*/ 10394950 h 11131550"/>
              <a:gd name="connsiteX10" fmla="*/ 7129235 w 10482829"/>
              <a:gd name="connsiteY10" fmla="*/ 11118850 h 11131550"/>
              <a:gd name="connsiteX11" fmla="*/ 10482829 w 10482829"/>
              <a:gd name="connsiteY11" fmla="*/ 11131550 h 11131550"/>
              <a:gd name="connsiteX12" fmla="*/ 2722335 w 10482829"/>
              <a:gd name="connsiteY12" fmla="*/ 7823200 h 11131550"/>
              <a:gd name="connsiteX13" fmla="*/ 2207985 w 10482829"/>
              <a:gd name="connsiteY13" fmla="*/ 7823200 h 11131550"/>
              <a:gd name="connsiteX14" fmla="*/ 2207985 w 10482829"/>
              <a:gd name="connsiteY14" fmla="*/ 5644454 h 11131550"/>
              <a:gd name="connsiteX15" fmla="*/ 16336 w 10482829"/>
              <a:gd name="connsiteY15" fmla="*/ 5641907 h 11131550"/>
              <a:gd name="connsiteX16" fmla="*/ 0 w 10482829"/>
              <a:gd name="connsiteY16" fmla="*/ 2165350 h 11131550"/>
              <a:gd name="connsiteX17" fmla="*/ 2201635 w 10482829"/>
              <a:gd name="connsiteY17" fmla="*/ 2165350 h 11131550"/>
              <a:gd name="connsiteX18" fmla="*/ 2214335 w 10482829"/>
              <a:gd name="connsiteY18" fmla="*/ 0 h 11131550"/>
              <a:gd name="connsiteX0" fmla="*/ 2214335 w 7865835"/>
              <a:gd name="connsiteY0" fmla="*/ 0 h 11118850"/>
              <a:gd name="connsiteX1" fmla="*/ 5694135 w 7865835"/>
              <a:gd name="connsiteY1" fmla="*/ 25400 h 11118850"/>
              <a:gd name="connsiteX2" fmla="*/ 5694135 w 7865835"/>
              <a:gd name="connsiteY2" fmla="*/ 2165350 h 11118850"/>
              <a:gd name="connsiteX3" fmla="*/ 7865835 w 7865835"/>
              <a:gd name="connsiteY3" fmla="*/ 2165350 h 11118850"/>
              <a:gd name="connsiteX4" fmla="*/ 7865835 w 7865835"/>
              <a:gd name="connsiteY4" fmla="*/ 5651500 h 11118850"/>
              <a:gd name="connsiteX5" fmla="*/ 5694135 w 7865835"/>
              <a:gd name="connsiteY5" fmla="*/ 5651500 h 11118850"/>
              <a:gd name="connsiteX6" fmla="*/ 5694135 w 7865835"/>
              <a:gd name="connsiteY6" fmla="*/ 7788910 h 11118850"/>
              <a:gd name="connsiteX7" fmla="*/ 5198835 w 7865835"/>
              <a:gd name="connsiteY7" fmla="*/ 7778750 h 11118850"/>
              <a:gd name="connsiteX8" fmla="*/ 5198835 w 7865835"/>
              <a:gd name="connsiteY8" fmla="*/ 10394950 h 11118850"/>
              <a:gd name="connsiteX9" fmla="*/ 7129235 w 7865835"/>
              <a:gd name="connsiteY9" fmla="*/ 10394950 h 11118850"/>
              <a:gd name="connsiteX10" fmla="*/ 7129235 w 7865835"/>
              <a:gd name="connsiteY10" fmla="*/ 11118850 h 11118850"/>
              <a:gd name="connsiteX11" fmla="*/ 2722335 w 7865835"/>
              <a:gd name="connsiteY11" fmla="*/ 7823200 h 11118850"/>
              <a:gd name="connsiteX12" fmla="*/ 2207985 w 7865835"/>
              <a:gd name="connsiteY12" fmla="*/ 7823200 h 11118850"/>
              <a:gd name="connsiteX13" fmla="*/ 2207985 w 7865835"/>
              <a:gd name="connsiteY13" fmla="*/ 5644454 h 11118850"/>
              <a:gd name="connsiteX14" fmla="*/ 16336 w 7865835"/>
              <a:gd name="connsiteY14" fmla="*/ 5641907 h 11118850"/>
              <a:gd name="connsiteX15" fmla="*/ 0 w 7865835"/>
              <a:gd name="connsiteY15" fmla="*/ 2165350 h 11118850"/>
              <a:gd name="connsiteX16" fmla="*/ 2201635 w 7865835"/>
              <a:gd name="connsiteY16" fmla="*/ 2165350 h 11118850"/>
              <a:gd name="connsiteX17" fmla="*/ 2214335 w 7865835"/>
              <a:gd name="connsiteY17" fmla="*/ 0 h 11118850"/>
              <a:gd name="connsiteX0" fmla="*/ 2214335 w 7865835"/>
              <a:gd name="connsiteY0" fmla="*/ 0 h 10394950"/>
              <a:gd name="connsiteX1" fmla="*/ 5694135 w 7865835"/>
              <a:gd name="connsiteY1" fmla="*/ 25400 h 10394950"/>
              <a:gd name="connsiteX2" fmla="*/ 5694135 w 7865835"/>
              <a:gd name="connsiteY2" fmla="*/ 2165350 h 10394950"/>
              <a:gd name="connsiteX3" fmla="*/ 7865835 w 7865835"/>
              <a:gd name="connsiteY3" fmla="*/ 2165350 h 10394950"/>
              <a:gd name="connsiteX4" fmla="*/ 7865835 w 7865835"/>
              <a:gd name="connsiteY4" fmla="*/ 5651500 h 10394950"/>
              <a:gd name="connsiteX5" fmla="*/ 5694135 w 7865835"/>
              <a:gd name="connsiteY5" fmla="*/ 5651500 h 10394950"/>
              <a:gd name="connsiteX6" fmla="*/ 5694135 w 7865835"/>
              <a:gd name="connsiteY6" fmla="*/ 7788910 h 10394950"/>
              <a:gd name="connsiteX7" fmla="*/ 5198835 w 7865835"/>
              <a:gd name="connsiteY7" fmla="*/ 7778750 h 10394950"/>
              <a:gd name="connsiteX8" fmla="*/ 5198835 w 7865835"/>
              <a:gd name="connsiteY8" fmla="*/ 10394950 h 10394950"/>
              <a:gd name="connsiteX9" fmla="*/ 7129235 w 7865835"/>
              <a:gd name="connsiteY9" fmla="*/ 10394950 h 10394950"/>
              <a:gd name="connsiteX10" fmla="*/ 2722335 w 7865835"/>
              <a:gd name="connsiteY10" fmla="*/ 7823200 h 10394950"/>
              <a:gd name="connsiteX11" fmla="*/ 2207985 w 7865835"/>
              <a:gd name="connsiteY11" fmla="*/ 7823200 h 10394950"/>
              <a:gd name="connsiteX12" fmla="*/ 2207985 w 7865835"/>
              <a:gd name="connsiteY12" fmla="*/ 5644454 h 10394950"/>
              <a:gd name="connsiteX13" fmla="*/ 16336 w 7865835"/>
              <a:gd name="connsiteY13" fmla="*/ 5641907 h 10394950"/>
              <a:gd name="connsiteX14" fmla="*/ 0 w 7865835"/>
              <a:gd name="connsiteY14" fmla="*/ 2165350 h 10394950"/>
              <a:gd name="connsiteX15" fmla="*/ 2201635 w 7865835"/>
              <a:gd name="connsiteY15" fmla="*/ 2165350 h 10394950"/>
              <a:gd name="connsiteX16" fmla="*/ 2214335 w 7865835"/>
              <a:gd name="connsiteY16" fmla="*/ 0 h 10394950"/>
              <a:gd name="connsiteX0" fmla="*/ 2214335 w 7865835"/>
              <a:gd name="connsiteY0" fmla="*/ 0 h 10394950"/>
              <a:gd name="connsiteX1" fmla="*/ 5694135 w 7865835"/>
              <a:gd name="connsiteY1" fmla="*/ 25400 h 10394950"/>
              <a:gd name="connsiteX2" fmla="*/ 5694135 w 7865835"/>
              <a:gd name="connsiteY2" fmla="*/ 2165350 h 10394950"/>
              <a:gd name="connsiteX3" fmla="*/ 7865835 w 7865835"/>
              <a:gd name="connsiteY3" fmla="*/ 2165350 h 10394950"/>
              <a:gd name="connsiteX4" fmla="*/ 7865835 w 7865835"/>
              <a:gd name="connsiteY4" fmla="*/ 5651500 h 10394950"/>
              <a:gd name="connsiteX5" fmla="*/ 5694135 w 7865835"/>
              <a:gd name="connsiteY5" fmla="*/ 5651500 h 10394950"/>
              <a:gd name="connsiteX6" fmla="*/ 5694135 w 7865835"/>
              <a:gd name="connsiteY6" fmla="*/ 7788910 h 10394950"/>
              <a:gd name="connsiteX7" fmla="*/ 5198835 w 7865835"/>
              <a:gd name="connsiteY7" fmla="*/ 7778750 h 10394950"/>
              <a:gd name="connsiteX8" fmla="*/ 5198835 w 7865835"/>
              <a:gd name="connsiteY8" fmla="*/ 10394950 h 10394950"/>
              <a:gd name="connsiteX9" fmla="*/ 2722335 w 7865835"/>
              <a:gd name="connsiteY9" fmla="*/ 7823200 h 10394950"/>
              <a:gd name="connsiteX10" fmla="*/ 2207985 w 7865835"/>
              <a:gd name="connsiteY10" fmla="*/ 7823200 h 10394950"/>
              <a:gd name="connsiteX11" fmla="*/ 2207985 w 7865835"/>
              <a:gd name="connsiteY11" fmla="*/ 5644454 h 10394950"/>
              <a:gd name="connsiteX12" fmla="*/ 16336 w 7865835"/>
              <a:gd name="connsiteY12" fmla="*/ 5641907 h 10394950"/>
              <a:gd name="connsiteX13" fmla="*/ 0 w 7865835"/>
              <a:gd name="connsiteY13" fmla="*/ 2165350 h 10394950"/>
              <a:gd name="connsiteX14" fmla="*/ 2201635 w 7865835"/>
              <a:gd name="connsiteY14" fmla="*/ 2165350 h 10394950"/>
              <a:gd name="connsiteX15" fmla="*/ 2214335 w 7865835"/>
              <a:gd name="connsiteY15" fmla="*/ 0 h 10394950"/>
              <a:gd name="connsiteX0" fmla="*/ 2214335 w 7865835"/>
              <a:gd name="connsiteY0" fmla="*/ 0 h 7823200"/>
              <a:gd name="connsiteX1" fmla="*/ 5694135 w 7865835"/>
              <a:gd name="connsiteY1" fmla="*/ 25400 h 7823200"/>
              <a:gd name="connsiteX2" fmla="*/ 5694135 w 7865835"/>
              <a:gd name="connsiteY2" fmla="*/ 2165350 h 7823200"/>
              <a:gd name="connsiteX3" fmla="*/ 7865835 w 7865835"/>
              <a:gd name="connsiteY3" fmla="*/ 2165350 h 7823200"/>
              <a:gd name="connsiteX4" fmla="*/ 7865835 w 7865835"/>
              <a:gd name="connsiteY4" fmla="*/ 5651500 h 7823200"/>
              <a:gd name="connsiteX5" fmla="*/ 5694135 w 7865835"/>
              <a:gd name="connsiteY5" fmla="*/ 5651500 h 7823200"/>
              <a:gd name="connsiteX6" fmla="*/ 5694135 w 7865835"/>
              <a:gd name="connsiteY6" fmla="*/ 7788910 h 7823200"/>
              <a:gd name="connsiteX7" fmla="*/ 5198835 w 7865835"/>
              <a:gd name="connsiteY7" fmla="*/ 7778750 h 7823200"/>
              <a:gd name="connsiteX8" fmla="*/ 2722335 w 7865835"/>
              <a:gd name="connsiteY8" fmla="*/ 7823200 h 7823200"/>
              <a:gd name="connsiteX9" fmla="*/ 2207985 w 7865835"/>
              <a:gd name="connsiteY9" fmla="*/ 7823200 h 7823200"/>
              <a:gd name="connsiteX10" fmla="*/ 2207985 w 7865835"/>
              <a:gd name="connsiteY10" fmla="*/ 5644454 h 7823200"/>
              <a:gd name="connsiteX11" fmla="*/ 16336 w 7865835"/>
              <a:gd name="connsiteY11" fmla="*/ 5641907 h 7823200"/>
              <a:gd name="connsiteX12" fmla="*/ 0 w 7865835"/>
              <a:gd name="connsiteY12" fmla="*/ 2165350 h 7823200"/>
              <a:gd name="connsiteX13" fmla="*/ 2201635 w 7865835"/>
              <a:gd name="connsiteY13" fmla="*/ 2165350 h 7823200"/>
              <a:gd name="connsiteX14" fmla="*/ 2214335 w 7865835"/>
              <a:gd name="connsiteY14" fmla="*/ 0 h 7823200"/>
              <a:gd name="connsiteX0" fmla="*/ 2214335 w 7865835"/>
              <a:gd name="connsiteY0" fmla="*/ 0 h 7823200"/>
              <a:gd name="connsiteX1" fmla="*/ 5694135 w 7865835"/>
              <a:gd name="connsiteY1" fmla="*/ 25400 h 7823200"/>
              <a:gd name="connsiteX2" fmla="*/ 5694135 w 7865835"/>
              <a:gd name="connsiteY2" fmla="*/ 2165350 h 7823200"/>
              <a:gd name="connsiteX3" fmla="*/ 7865835 w 7865835"/>
              <a:gd name="connsiteY3" fmla="*/ 2165350 h 7823200"/>
              <a:gd name="connsiteX4" fmla="*/ 7865835 w 7865835"/>
              <a:gd name="connsiteY4" fmla="*/ 5651500 h 7823200"/>
              <a:gd name="connsiteX5" fmla="*/ 5694135 w 7865835"/>
              <a:gd name="connsiteY5" fmla="*/ 5651500 h 7823200"/>
              <a:gd name="connsiteX6" fmla="*/ 5694135 w 7865835"/>
              <a:gd name="connsiteY6" fmla="*/ 7788910 h 7823200"/>
              <a:gd name="connsiteX7" fmla="*/ 5198835 w 7865835"/>
              <a:gd name="connsiteY7" fmla="*/ 7778750 h 7823200"/>
              <a:gd name="connsiteX8" fmla="*/ 2207985 w 7865835"/>
              <a:gd name="connsiteY8" fmla="*/ 7823200 h 7823200"/>
              <a:gd name="connsiteX9" fmla="*/ 2207985 w 7865835"/>
              <a:gd name="connsiteY9" fmla="*/ 5644454 h 7823200"/>
              <a:gd name="connsiteX10" fmla="*/ 16336 w 7865835"/>
              <a:gd name="connsiteY10" fmla="*/ 5641907 h 7823200"/>
              <a:gd name="connsiteX11" fmla="*/ 0 w 7865835"/>
              <a:gd name="connsiteY11" fmla="*/ 2165350 h 7823200"/>
              <a:gd name="connsiteX12" fmla="*/ 2201635 w 7865835"/>
              <a:gd name="connsiteY12" fmla="*/ 2165350 h 7823200"/>
              <a:gd name="connsiteX13" fmla="*/ 2214335 w 7865835"/>
              <a:gd name="connsiteY13" fmla="*/ 0 h 7823200"/>
              <a:gd name="connsiteX0" fmla="*/ 2214335 w 7865835"/>
              <a:gd name="connsiteY0" fmla="*/ 0 h 7823200"/>
              <a:gd name="connsiteX1" fmla="*/ 5694135 w 7865835"/>
              <a:gd name="connsiteY1" fmla="*/ 25400 h 7823200"/>
              <a:gd name="connsiteX2" fmla="*/ 5694135 w 7865835"/>
              <a:gd name="connsiteY2" fmla="*/ 2165350 h 7823200"/>
              <a:gd name="connsiteX3" fmla="*/ 7865835 w 7865835"/>
              <a:gd name="connsiteY3" fmla="*/ 2165350 h 7823200"/>
              <a:gd name="connsiteX4" fmla="*/ 7865835 w 7865835"/>
              <a:gd name="connsiteY4" fmla="*/ 5651500 h 7823200"/>
              <a:gd name="connsiteX5" fmla="*/ 5694135 w 7865835"/>
              <a:gd name="connsiteY5" fmla="*/ 5651500 h 7823200"/>
              <a:gd name="connsiteX6" fmla="*/ 5694135 w 7865835"/>
              <a:gd name="connsiteY6" fmla="*/ 7788910 h 7823200"/>
              <a:gd name="connsiteX7" fmla="*/ 2207985 w 7865835"/>
              <a:gd name="connsiteY7" fmla="*/ 7823200 h 7823200"/>
              <a:gd name="connsiteX8" fmla="*/ 2207985 w 7865835"/>
              <a:gd name="connsiteY8" fmla="*/ 5644454 h 7823200"/>
              <a:gd name="connsiteX9" fmla="*/ 16336 w 7865835"/>
              <a:gd name="connsiteY9" fmla="*/ 5641907 h 7823200"/>
              <a:gd name="connsiteX10" fmla="*/ 0 w 7865835"/>
              <a:gd name="connsiteY10" fmla="*/ 2165350 h 7823200"/>
              <a:gd name="connsiteX11" fmla="*/ 2201635 w 7865835"/>
              <a:gd name="connsiteY11" fmla="*/ 2165350 h 7823200"/>
              <a:gd name="connsiteX12" fmla="*/ 2214335 w 7865835"/>
              <a:gd name="connsiteY12" fmla="*/ 0 h 7823200"/>
              <a:gd name="connsiteX0" fmla="*/ 2214335 w 7865835"/>
              <a:gd name="connsiteY0" fmla="*/ 0 h 7827010"/>
              <a:gd name="connsiteX1" fmla="*/ 5694135 w 7865835"/>
              <a:gd name="connsiteY1" fmla="*/ 25400 h 7827010"/>
              <a:gd name="connsiteX2" fmla="*/ 5694135 w 7865835"/>
              <a:gd name="connsiteY2" fmla="*/ 2165350 h 7827010"/>
              <a:gd name="connsiteX3" fmla="*/ 7865835 w 7865835"/>
              <a:gd name="connsiteY3" fmla="*/ 2165350 h 7827010"/>
              <a:gd name="connsiteX4" fmla="*/ 7865835 w 7865835"/>
              <a:gd name="connsiteY4" fmla="*/ 5651500 h 7827010"/>
              <a:gd name="connsiteX5" fmla="*/ 5694135 w 7865835"/>
              <a:gd name="connsiteY5" fmla="*/ 5651500 h 7827010"/>
              <a:gd name="connsiteX6" fmla="*/ 5694135 w 7865835"/>
              <a:gd name="connsiteY6" fmla="*/ 7827010 h 7827010"/>
              <a:gd name="connsiteX7" fmla="*/ 2207985 w 7865835"/>
              <a:gd name="connsiteY7" fmla="*/ 7823200 h 7827010"/>
              <a:gd name="connsiteX8" fmla="*/ 2207985 w 7865835"/>
              <a:gd name="connsiteY8" fmla="*/ 5644454 h 7827010"/>
              <a:gd name="connsiteX9" fmla="*/ 16336 w 7865835"/>
              <a:gd name="connsiteY9" fmla="*/ 5641907 h 7827010"/>
              <a:gd name="connsiteX10" fmla="*/ 0 w 7865835"/>
              <a:gd name="connsiteY10" fmla="*/ 2165350 h 7827010"/>
              <a:gd name="connsiteX11" fmla="*/ 2201635 w 7865835"/>
              <a:gd name="connsiteY11" fmla="*/ 2165350 h 7827010"/>
              <a:gd name="connsiteX12" fmla="*/ 2214335 w 7865835"/>
              <a:gd name="connsiteY12" fmla="*/ 0 h 7827010"/>
              <a:gd name="connsiteX0" fmla="*/ 3509735 w 9161235"/>
              <a:gd name="connsiteY0" fmla="*/ 0 h 7827010"/>
              <a:gd name="connsiteX1" fmla="*/ 6989535 w 9161235"/>
              <a:gd name="connsiteY1" fmla="*/ 25400 h 7827010"/>
              <a:gd name="connsiteX2" fmla="*/ 6989535 w 9161235"/>
              <a:gd name="connsiteY2" fmla="*/ 2165350 h 7827010"/>
              <a:gd name="connsiteX3" fmla="*/ 9161235 w 9161235"/>
              <a:gd name="connsiteY3" fmla="*/ 2165350 h 7827010"/>
              <a:gd name="connsiteX4" fmla="*/ 9161235 w 9161235"/>
              <a:gd name="connsiteY4" fmla="*/ 5651500 h 7827010"/>
              <a:gd name="connsiteX5" fmla="*/ 6989535 w 9161235"/>
              <a:gd name="connsiteY5" fmla="*/ 5651500 h 7827010"/>
              <a:gd name="connsiteX6" fmla="*/ 6989535 w 9161235"/>
              <a:gd name="connsiteY6" fmla="*/ 7827010 h 7827010"/>
              <a:gd name="connsiteX7" fmla="*/ 3503385 w 9161235"/>
              <a:gd name="connsiteY7" fmla="*/ 7823200 h 7827010"/>
              <a:gd name="connsiteX8" fmla="*/ 3503385 w 9161235"/>
              <a:gd name="connsiteY8" fmla="*/ 5644454 h 7827010"/>
              <a:gd name="connsiteX9" fmla="*/ 1311736 w 9161235"/>
              <a:gd name="connsiteY9" fmla="*/ 5641907 h 7827010"/>
              <a:gd name="connsiteX10" fmla="*/ 0 w 9161235"/>
              <a:gd name="connsiteY10" fmla="*/ 2152650 h 7827010"/>
              <a:gd name="connsiteX11" fmla="*/ 3497035 w 9161235"/>
              <a:gd name="connsiteY11" fmla="*/ 2165350 h 7827010"/>
              <a:gd name="connsiteX12" fmla="*/ 3509735 w 9161235"/>
              <a:gd name="connsiteY12" fmla="*/ 0 h 7827010"/>
              <a:gd name="connsiteX0" fmla="*/ 3620576 w 9272076"/>
              <a:gd name="connsiteY0" fmla="*/ 0 h 7827010"/>
              <a:gd name="connsiteX1" fmla="*/ 7100376 w 9272076"/>
              <a:gd name="connsiteY1" fmla="*/ 25400 h 7827010"/>
              <a:gd name="connsiteX2" fmla="*/ 7100376 w 9272076"/>
              <a:gd name="connsiteY2" fmla="*/ 2165350 h 7827010"/>
              <a:gd name="connsiteX3" fmla="*/ 9272076 w 9272076"/>
              <a:gd name="connsiteY3" fmla="*/ 2165350 h 7827010"/>
              <a:gd name="connsiteX4" fmla="*/ 9272076 w 9272076"/>
              <a:gd name="connsiteY4" fmla="*/ 5651500 h 7827010"/>
              <a:gd name="connsiteX5" fmla="*/ 7100376 w 9272076"/>
              <a:gd name="connsiteY5" fmla="*/ 5651500 h 7827010"/>
              <a:gd name="connsiteX6" fmla="*/ 7100376 w 9272076"/>
              <a:gd name="connsiteY6" fmla="*/ 7827010 h 7827010"/>
              <a:gd name="connsiteX7" fmla="*/ 3614226 w 9272076"/>
              <a:gd name="connsiteY7" fmla="*/ 7823200 h 7827010"/>
              <a:gd name="connsiteX8" fmla="*/ 3614226 w 9272076"/>
              <a:gd name="connsiteY8" fmla="*/ 5644454 h 7827010"/>
              <a:gd name="connsiteX9" fmla="*/ 177 w 9272076"/>
              <a:gd name="connsiteY9" fmla="*/ 5667307 h 7827010"/>
              <a:gd name="connsiteX10" fmla="*/ 110841 w 9272076"/>
              <a:gd name="connsiteY10" fmla="*/ 2152650 h 7827010"/>
              <a:gd name="connsiteX11" fmla="*/ 3607876 w 9272076"/>
              <a:gd name="connsiteY11" fmla="*/ 2165350 h 7827010"/>
              <a:gd name="connsiteX12" fmla="*/ 3620576 w 9272076"/>
              <a:gd name="connsiteY12" fmla="*/ 0 h 7827010"/>
              <a:gd name="connsiteX0" fmla="*/ 3662135 w 9313635"/>
              <a:gd name="connsiteY0" fmla="*/ 0 h 7827010"/>
              <a:gd name="connsiteX1" fmla="*/ 7141935 w 9313635"/>
              <a:gd name="connsiteY1" fmla="*/ 25400 h 7827010"/>
              <a:gd name="connsiteX2" fmla="*/ 7141935 w 9313635"/>
              <a:gd name="connsiteY2" fmla="*/ 2165350 h 7827010"/>
              <a:gd name="connsiteX3" fmla="*/ 9313635 w 9313635"/>
              <a:gd name="connsiteY3" fmla="*/ 2165350 h 7827010"/>
              <a:gd name="connsiteX4" fmla="*/ 9313635 w 9313635"/>
              <a:gd name="connsiteY4" fmla="*/ 5651500 h 7827010"/>
              <a:gd name="connsiteX5" fmla="*/ 7141935 w 9313635"/>
              <a:gd name="connsiteY5" fmla="*/ 5651500 h 7827010"/>
              <a:gd name="connsiteX6" fmla="*/ 7141935 w 9313635"/>
              <a:gd name="connsiteY6" fmla="*/ 7827010 h 7827010"/>
              <a:gd name="connsiteX7" fmla="*/ 3655785 w 9313635"/>
              <a:gd name="connsiteY7" fmla="*/ 7823200 h 7827010"/>
              <a:gd name="connsiteX8" fmla="*/ 3655785 w 9313635"/>
              <a:gd name="connsiteY8" fmla="*/ 5644454 h 7827010"/>
              <a:gd name="connsiteX9" fmla="*/ 41736 w 9313635"/>
              <a:gd name="connsiteY9" fmla="*/ 5667307 h 7827010"/>
              <a:gd name="connsiteX10" fmla="*/ 0 w 9313635"/>
              <a:gd name="connsiteY10" fmla="*/ 2178050 h 7827010"/>
              <a:gd name="connsiteX11" fmla="*/ 3649435 w 9313635"/>
              <a:gd name="connsiteY11" fmla="*/ 2165350 h 7827010"/>
              <a:gd name="connsiteX12" fmla="*/ 3662135 w 9313635"/>
              <a:gd name="connsiteY12" fmla="*/ 0 h 7827010"/>
              <a:gd name="connsiteX0" fmla="*/ 3662135 w 9313635"/>
              <a:gd name="connsiteY0" fmla="*/ 0 h 7827010"/>
              <a:gd name="connsiteX1" fmla="*/ 7141935 w 9313635"/>
              <a:gd name="connsiteY1" fmla="*/ 25400 h 7827010"/>
              <a:gd name="connsiteX2" fmla="*/ 7141935 w 9313635"/>
              <a:gd name="connsiteY2" fmla="*/ 2165350 h 7827010"/>
              <a:gd name="connsiteX3" fmla="*/ 9313635 w 9313635"/>
              <a:gd name="connsiteY3" fmla="*/ 2165350 h 7827010"/>
              <a:gd name="connsiteX4" fmla="*/ 9313635 w 9313635"/>
              <a:gd name="connsiteY4" fmla="*/ 5651500 h 7827010"/>
              <a:gd name="connsiteX5" fmla="*/ 7141935 w 9313635"/>
              <a:gd name="connsiteY5" fmla="*/ 5651500 h 7827010"/>
              <a:gd name="connsiteX6" fmla="*/ 7141935 w 9313635"/>
              <a:gd name="connsiteY6" fmla="*/ 7827010 h 7827010"/>
              <a:gd name="connsiteX7" fmla="*/ 3655785 w 9313635"/>
              <a:gd name="connsiteY7" fmla="*/ 7823200 h 7827010"/>
              <a:gd name="connsiteX8" fmla="*/ 3655785 w 9313635"/>
              <a:gd name="connsiteY8" fmla="*/ 5644454 h 7827010"/>
              <a:gd name="connsiteX9" fmla="*/ 3636 w 9313635"/>
              <a:gd name="connsiteY9" fmla="*/ 5667307 h 7827010"/>
              <a:gd name="connsiteX10" fmla="*/ 0 w 9313635"/>
              <a:gd name="connsiteY10" fmla="*/ 2178050 h 7827010"/>
              <a:gd name="connsiteX11" fmla="*/ 3649435 w 9313635"/>
              <a:gd name="connsiteY11" fmla="*/ 2165350 h 7827010"/>
              <a:gd name="connsiteX12" fmla="*/ 3662135 w 9313635"/>
              <a:gd name="connsiteY12" fmla="*/ 0 h 7827010"/>
              <a:gd name="connsiteX0" fmla="*/ 3662135 w 9313635"/>
              <a:gd name="connsiteY0" fmla="*/ 0 h 7827010"/>
              <a:gd name="connsiteX1" fmla="*/ 7141935 w 9313635"/>
              <a:gd name="connsiteY1" fmla="*/ 25400 h 7827010"/>
              <a:gd name="connsiteX2" fmla="*/ 7141935 w 9313635"/>
              <a:gd name="connsiteY2" fmla="*/ 2165350 h 7827010"/>
              <a:gd name="connsiteX3" fmla="*/ 9313635 w 9313635"/>
              <a:gd name="connsiteY3" fmla="*/ 2165350 h 7827010"/>
              <a:gd name="connsiteX4" fmla="*/ 9313635 w 9313635"/>
              <a:gd name="connsiteY4" fmla="*/ 5651500 h 7827010"/>
              <a:gd name="connsiteX5" fmla="*/ 7141935 w 9313635"/>
              <a:gd name="connsiteY5" fmla="*/ 5651500 h 7827010"/>
              <a:gd name="connsiteX6" fmla="*/ 7141935 w 9313635"/>
              <a:gd name="connsiteY6" fmla="*/ 7827010 h 7827010"/>
              <a:gd name="connsiteX7" fmla="*/ 3655785 w 9313635"/>
              <a:gd name="connsiteY7" fmla="*/ 7823200 h 7827010"/>
              <a:gd name="connsiteX8" fmla="*/ 3655785 w 9313635"/>
              <a:gd name="connsiteY8" fmla="*/ 5644454 h 7827010"/>
              <a:gd name="connsiteX9" fmla="*/ 3636 w 9313635"/>
              <a:gd name="connsiteY9" fmla="*/ 5667307 h 7827010"/>
              <a:gd name="connsiteX10" fmla="*/ 0 w 9313635"/>
              <a:gd name="connsiteY10" fmla="*/ 2178050 h 7827010"/>
              <a:gd name="connsiteX11" fmla="*/ 2823935 w 9313635"/>
              <a:gd name="connsiteY11" fmla="*/ 2165350 h 7827010"/>
              <a:gd name="connsiteX12" fmla="*/ 3662135 w 9313635"/>
              <a:gd name="connsiteY12" fmla="*/ 0 h 7827010"/>
              <a:gd name="connsiteX0" fmla="*/ 2849335 w 9313635"/>
              <a:gd name="connsiteY0" fmla="*/ 0 h 8017510"/>
              <a:gd name="connsiteX1" fmla="*/ 7141935 w 9313635"/>
              <a:gd name="connsiteY1" fmla="*/ 215900 h 8017510"/>
              <a:gd name="connsiteX2" fmla="*/ 7141935 w 9313635"/>
              <a:gd name="connsiteY2" fmla="*/ 2355850 h 8017510"/>
              <a:gd name="connsiteX3" fmla="*/ 9313635 w 9313635"/>
              <a:gd name="connsiteY3" fmla="*/ 2355850 h 8017510"/>
              <a:gd name="connsiteX4" fmla="*/ 9313635 w 9313635"/>
              <a:gd name="connsiteY4" fmla="*/ 5842000 h 8017510"/>
              <a:gd name="connsiteX5" fmla="*/ 7141935 w 9313635"/>
              <a:gd name="connsiteY5" fmla="*/ 5842000 h 8017510"/>
              <a:gd name="connsiteX6" fmla="*/ 7141935 w 9313635"/>
              <a:gd name="connsiteY6" fmla="*/ 8017510 h 8017510"/>
              <a:gd name="connsiteX7" fmla="*/ 3655785 w 9313635"/>
              <a:gd name="connsiteY7" fmla="*/ 8013700 h 8017510"/>
              <a:gd name="connsiteX8" fmla="*/ 3655785 w 9313635"/>
              <a:gd name="connsiteY8" fmla="*/ 5834954 h 8017510"/>
              <a:gd name="connsiteX9" fmla="*/ 3636 w 9313635"/>
              <a:gd name="connsiteY9" fmla="*/ 5857807 h 8017510"/>
              <a:gd name="connsiteX10" fmla="*/ 0 w 9313635"/>
              <a:gd name="connsiteY10" fmla="*/ 2368550 h 8017510"/>
              <a:gd name="connsiteX11" fmla="*/ 2823935 w 9313635"/>
              <a:gd name="connsiteY11" fmla="*/ 2355850 h 8017510"/>
              <a:gd name="connsiteX12" fmla="*/ 2849335 w 9313635"/>
              <a:gd name="connsiteY12" fmla="*/ 0 h 8017510"/>
              <a:gd name="connsiteX0" fmla="*/ 2849335 w 9313635"/>
              <a:gd name="connsiteY0" fmla="*/ 0 h 8017510"/>
              <a:gd name="connsiteX1" fmla="*/ 6316435 w 9313635"/>
              <a:gd name="connsiteY1" fmla="*/ 0 h 8017510"/>
              <a:gd name="connsiteX2" fmla="*/ 7141935 w 9313635"/>
              <a:gd name="connsiteY2" fmla="*/ 2355850 h 8017510"/>
              <a:gd name="connsiteX3" fmla="*/ 9313635 w 9313635"/>
              <a:gd name="connsiteY3" fmla="*/ 2355850 h 8017510"/>
              <a:gd name="connsiteX4" fmla="*/ 9313635 w 9313635"/>
              <a:gd name="connsiteY4" fmla="*/ 5842000 h 8017510"/>
              <a:gd name="connsiteX5" fmla="*/ 7141935 w 9313635"/>
              <a:gd name="connsiteY5" fmla="*/ 5842000 h 8017510"/>
              <a:gd name="connsiteX6" fmla="*/ 7141935 w 9313635"/>
              <a:gd name="connsiteY6" fmla="*/ 8017510 h 8017510"/>
              <a:gd name="connsiteX7" fmla="*/ 3655785 w 9313635"/>
              <a:gd name="connsiteY7" fmla="*/ 8013700 h 8017510"/>
              <a:gd name="connsiteX8" fmla="*/ 3655785 w 9313635"/>
              <a:gd name="connsiteY8" fmla="*/ 5834954 h 8017510"/>
              <a:gd name="connsiteX9" fmla="*/ 3636 w 9313635"/>
              <a:gd name="connsiteY9" fmla="*/ 5857807 h 8017510"/>
              <a:gd name="connsiteX10" fmla="*/ 0 w 9313635"/>
              <a:gd name="connsiteY10" fmla="*/ 2368550 h 8017510"/>
              <a:gd name="connsiteX11" fmla="*/ 2823935 w 9313635"/>
              <a:gd name="connsiteY11" fmla="*/ 2355850 h 8017510"/>
              <a:gd name="connsiteX12" fmla="*/ 2849335 w 9313635"/>
              <a:gd name="connsiteY12" fmla="*/ 0 h 8017510"/>
              <a:gd name="connsiteX0" fmla="*/ 2849335 w 9313635"/>
              <a:gd name="connsiteY0" fmla="*/ 0 h 8017510"/>
              <a:gd name="connsiteX1" fmla="*/ 6316435 w 9313635"/>
              <a:gd name="connsiteY1" fmla="*/ 0 h 8017510"/>
              <a:gd name="connsiteX2" fmla="*/ 6291035 w 9313635"/>
              <a:gd name="connsiteY2" fmla="*/ 2381250 h 8017510"/>
              <a:gd name="connsiteX3" fmla="*/ 9313635 w 9313635"/>
              <a:gd name="connsiteY3" fmla="*/ 2355850 h 8017510"/>
              <a:gd name="connsiteX4" fmla="*/ 9313635 w 9313635"/>
              <a:gd name="connsiteY4" fmla="*/ 5842000 h 8017510"/>
              <a:gd name="connsiteX5" fmla="*/ 7141935 w 9313635"/>
              <a:gd name="connsiteY5" fmla="*/ 5842000 h 8017510"/>
              <a:gd name="connsiteX6" fmla="*/ 7141935 w 9313635"/>
              <a:gd name="connsiteY6" fmla="*/ 8017510 h 8017510"/>
              <a:gd name="connsiteX7" fmla="*/ 3655785 w 9313635"/>
              <a:gd name="connsiteY7" fmla="*/ 8013700 h 8017510"/>
              <a:gd name="connsiteX8" fmla="*/ 3655785 w 9313635"/>
              <a:gd name="connsiteY8" fmla="*/ 5834954 h 8017510"/>
              <a:gd name="connsiteX9" fmla="*/ 3636 w 9313635"/>
              <a:gd name="connsiteY9" fmla="*/ 5857807 h 8017510"/>
              <a:gd name="connsiteX10" fmla="*/ 0 w 9313635"/>
              <a:gd name="connsiteY10" fmla="*/ 2368550 h 8017510"/>
              <a:gd name="connsiteX11" fmla="*/ 2823935 w 9313635"/>
              <a:gd name="connsiteY11" fmla="*/ 2355850 h 8017510"/>
              <a:gd name="connsiteX12" fmla="*/ 2849335 w 9313635"/>
              <a:gd name="connsiteY12" fmla="*/ 0 h 8017510"/>
              <a:gd name="connsiteX0" fmla="*/ 2849335 w 9313635"/>
              <a:gd name="connsiteY0" fmla="*/ 0 h 8017510"/>
              <a:gd name="connsiteX1" fmla="*/ 6316435 w 9313635"/>
              <a:gd name="connsiteY1" fmla="*/ 0 h 8017510"/>
              <a:gd name="connsiteX2" fmla="*/ 6291035 w 9313635"/>
              <a:gd name="connsiteY2" fmla="*/ 2381250 h 8017510"/>
              <a:gd name="connsiteX3" fmla="*/ 9313635 w 9313635"/>
              <a:gd name="connsiteY3" fmla="*/ 2355850 h 8017510"/>
              <a:gd name="connsiteX4" fmla="*/ 9313635 w 9313635"/>
              <a:gd name="connsiteY4" fmla="*/ 5842000 h 8017510"/>
              <a:gd name="connsiteX5" fmla="*/ 7141935 w 9313635"/>
              <a:gd name="connsiteY5" fmla="*/ 5842000 h 8017510"/>
              <a:gd name="connsiteX6" fmla="*/ 7141935 w 9313635"/>
              <a:gd name="connsiteY6" fmla="*/ 8017510 h 8017510"/>
              <a:gd name="connsiteX7" fmla="*/ 3655785 w 9313635"/>
              <a:gd name="connsiteY7" fmla="*/ 8013700 h 8017510"/>
              <a:gd name="connsiteX8" fmla="*/ 2855685 w 9313635"/>
              <a:gd name="connsiteY8" fmla="*/ 5822254 h 8017510"/>
              <a:gd name="connsiteX9" fmla="*/ 3636 w 9313635"/>
              <a:gd name="connsiteY9" fmla="*/ 5857807 h 8017510"/>
              <a:gd name="connsiteX10" fmla="*/ 0 w 9313635"/>
              <a:gd name="connsiteY10" fmla="*/ 2368550 h 8017510"/>
              <a:gd name="connsiteX11" fmla="*/ 2823935 w 9313635"/>
              <a:gd name="connsiteY11" fmla="*/ 2355850 h 8017510"/>
              <a:gd name="connsiteX12" fmla="*/ 2849335 w 9313635"/>
              <a:gd name="connsiteY12" fmla="*/ 0 h 8017510"/>
              <a:gd name="connsiteX0" fmla="*/ 2849335 w 9313635"/>
              <a:gd name="connsiteY0" fmla="*/ 0 h 8017510"/>
              <a:gd name="connsiteX1" fmla="*/ 6316435 w 9313635"/>
              <a:gd name="connsiteY1" fmla="*/ 0 h 8017510"/>
              <a:gd name="connsiteX2" fmla="*/ 6291035 w 9313635"/>
              <a:gd name="connsiteY2" fmla="*/ 2381250 h 8017510"/>
              <a:gd name="connsiteX3" fmla="*/ 9313635 w 9313635"/>
              <a:gd name="connsiteY3" fmla="*/ 2355850 h 8017510"/>
              <a:gd name="connsiteX4" fmla="*/ 9313635 w 9313635"/>
              <a:gd name="connsiteY4" fmla="*/ 5842000 h 8017510"/>
              <a:gd name="connsiteX5" fmla="*/ 6189435 w 9313635"/>
              <a:gd name="connsiteY5" fmla="*/ 5854700 h 8017510"/>
              <a:gd name="connsiteX6" fmla="*/ 7141935 w 9313635"/>
              <a:gd name="connsiteY6" fmla="*/ 8017510 h 8017510"/>
              <a:gd name="connsiteX7" fmla="*/ 3655785 w 9313635"/>
              <a:gd name="connsiteY7" fmla="*/ 8013700 h 8017510"/>
              <a:gd name="connsiteX8" fmla="*/ 2855685 w 9313635"/>
              <a:gd name="connsiteY8" fmla="*/ 5822254 h 8017510"/>
              <a:gd name="connsiteX9" fmla="*/ 3636 w 9313635"/>
              <a:gd name="connsiteY9" fmla="*/ 5857807 h 8017510"/>
              <a:gd name="connsiteX10" fmla="*/ 0 w 9313635"/>
              <a:gd name="connsiteY10" fmla="*/ 2368550 h 8017510"/>
              <a:gd name="connsiteX11" fmla="*/ 2823935 w 9313635"/>
              <a:gd name="connsiteY11" fmla="*/ 2355850 h 8017510"/>
              <a:gd name="connsiteX12" fmla="*/ 2849335 w 9313635"/>
              <a:gd name="connsiteY12" fmla="*/ 0 h 8017510"/>
              <a:gd name="connsiteX0" fmla="*/ 2849335 w 9313635"/>
              <a:gd name="connsiteY0" fmla="*/ 0 h 8572500"/>
              <a:gd name="connsiteX1" fmla="*/ 6316435 w 9313635"/>
              <a:gd name="connsiteY1" fmla="*/ 0 h 8572500"/>
              <a:gd name="connsiteX2" fmla="*/ 6291035 w 9313635"/>
              <a:gd name="connsiteY2" fmla="*/ 2381250 h 8572500"/>
              <a:gd name="connsiteX3" fmla="*/ 9313635 w 9313635"/>
              <a:gd name="connsiteY3" fmla="*/ 2355850 h 8572500"/>
              <a:gd name="connsiteX4" fmla="*/ 9313635 w 9313635"/>
              <a:gd name="connsiteY4" fmla="*/ 5842000 h 8572500"/>
              <a:gd name="connsiteX5" fmla="*/ 6189435 w 9313635"/>
              <a:gd name="connsiteY5" fmla="*/ 5854700 h 8572500"/>
              <a:gd name="connsiteX6" fmla="*/ 7141935 w 9313635"/>
              <a:gd name="connsiteY6" fmla="*/ 8017510 h 8572500"/>
              <a:gd name="connsiteX7" fmla="*/ 2855685 w 9313635"/>
              <a:gd name="connsiteY7" fmla="*/ 8572500 h 8572500"/>
              <a:gd name="connsiteX8" fmla="*/ 2855685 w 9313635"/>
              <a:gd name="connsiteY8" fmla="*/ 5822254 h 8572500"/>
              <a:gd name="connsiteX9" fmla="*/ 3636 w 9313635"/>
              <a:gd name="connsiteY9" fmla="*/ 5857807 h 8572500"/>
              <a:gd name="connsiteX10" fmla="*/ 0 w 9313635"/>
              <a:gd name="connsiteY10" fmla="*/ 2368550 h 8572500"/>
              <a:gd name="connsiteX11" fmla="*/ 2823935 w 9313635"/>
              <a:gd name="connsiteY11" fmla="*/ 2355850 h 8572500"/>
              <a:gd name="connsiteX12" fmla="*/ 2849335 w 9313635"/>
              <a:gd name="connsiteY12" fmla="*/ 0 h 8572500"/>
              <a:gd name="connsiteX0" fmla="*/ 2849335 w 9313635"/>
              <a:gd name="connsiteY0" fmla="*/ 0 h 8589010"/>
              <a:gd name="connsiteX1" fmla="*/ 6316435 w 9313635"/>
              <a:gd name="connsiteY1" fmla="*/ 0 h 8589010"/>
              <a:gd name="connsiteX2" fmla="*/ 6291035 w 9313635"/>
              <a:gd name="connsiteY2" fmla="*/ 2381250 h 8589010"/>
              <a:gd name="connsiteX3" fmla="*/ 9313635 w 9313635"/>
              <a:gd name="connsiteY3" fmla="*/ 2355850 h 8589010"/>
              <a:gd name="connsiteX4" fmla="*/ 9313635 w 9313635"/>
              <a:gd name="connsiteY4" fmla="*/ 5842000 h 8589010"/>
              <a:gd name="connsiteX5" fmla="*/ 6189435 w 9313635"/>
              <a:gd name="connsiteY5" fmla="*/ 5854700 h 8589010"/>
              <a:gd name="connsiteX6" fmla="*/ 6138635 w 9313635"/>
              <a:gd name="connsiteY6" fmla="*/ 8589010 h 8589010"/>
              <a:gd name="connsiteX7" fmla="*/ 2855685 w 9313635"/>
              <a:gd name="connsiteY7" fmla="*/ 8572500 h 8589010"/>
              <a:gd name="connsiteX8" fmla="*/ 2855685 w 9313635"/>
              <a:gd name="connsiteY8" fmla="*/ 5822254 h 8589010"/>
              <a:gd name="connsiteX9" fmla="*/ 3636 w 9313635"/>
              <a:gd name="connsiteY9" fmla="*/ 5857807 h 8589010"/>
              <a:gd name="connsiteX10" fmla="*/ 0 w 9313635"/>
              <a:gd name="connsiteY10" fmla="*/ 2368550 h 8589010"/>
              <a:gd name="connsiteX11" fmla="*/ 2823935 w 9313635"/>
              <a:gd name="connsiteY11" fmla="*/ 2355850 h 8589010"/>
              <a:gd name="connsiteX12" fmla="*/ 2849335 w 9313635"/>
              <a:gd name="connsiteY12" fmla="*/ 0 h 8589010"/>
              <a:gd name="connsiteX0" fmla="*/ 2849335 w 9313635"/>
              <a:gd name="connsiteY0" fmla="*/ 0 h 8648700"/>
              <a:gd name="connsiteX1" fmla="*/ 6316435 w 9313635"/>
              <a:gd name="connsiteY1" fmla="*/ 0 h 8648700"/>
              <a:gd name="connsiteX2" fmla="*/ 6291035 w 9313635"/>
              <a:gd name="connsiteY2" fmla="*/ 2381250 h 8648700"/>
              <a:gd name="connsiteX3" fmla="*/ 9313635 w 9313635"/>
              <a:gd name="connsiteY3" fmla="*/ 2355850 h 8648700"/>
              <a:gd name="connsiteX4" fmla="*/ 9313635 w 9313635"/>
              <a:gd name="connsiteY4" fmla="*/ 5842000 h 8648700"/>
              <a:gd name="connsiteX5" fmla="*/ 6189435 w 9313635"/>
              <a:gd name="connsiteY5" fmla="*/ 5854700 h 8648700"/>
              <a:gd name="connsiteX6" fmla="*/ 6138635 w 9313635"/>
              <a:gd name="connsiteY6" fmla="*/ 8589010 h 8648700"/>
              <a:gd name="connsiteX7" fmla="*/ 2779485 w 9313635"/>
              <a:gd name="connsiteY7" fmla="*/ 8648700 h 8648700"/>
              <a:gd name="connsiteX8" fmla="*/ 2855685 w 9313635"/>
              <a:gd name="connsiteY8" fmla="*/ 5822254 h 8648700"/>
              <a:gd name="connsiteX9" fmla="*/ 3636 w 9313635"/>
              <a:gd name="connsiteY9" fmla="*/ 5857807 h 8648700"/>
              <a:gd name="connsiteX10" fmla="*/ 0 w 9313635"/>
              <a:gd name="connsiteY10" fmla="*/ 2368550 h 8648700"/>
              <a:gd name="connsiteX11" fmla="*/ 2823935 w 9313635"/>
              <a:gd name="connsiteY11" fmla="*/ 2355850 h 8648700"/>
              <a:gd name="connsiteX12" fmla="*/ 2849335 w 9313635"/>
              <a:gd name="connsiteY12" fmla="*/ 0 h 86487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291035 w 9313635"/>
              <a:gd name="connsiteY2" fmla="*/ 2381250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855685 w 9313635"/>
              <a:gd name="connsiteY8" fmla="*/ 5822254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823935 w 9313635"/>
              <a:gd name="connsiteY11" fmla="*/ 2355850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291035 w 9313635"/>
              <a:gd name="connsiteY2" fmla="*/ 2381250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881085 w 9313635"/>
              <a:gd name="connsiteY8" fmla="*/ 5822254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823935 w 9313635"/>
              <a:gd name="connsiteY11" fmla="*/ 2355850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205310 w 9313635"/>
              <a:gd name="connsiteY2" fmla="*/ 2352675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881085 w 9313635"/>
              <a:gd name="connsiteY8" fmla="*/ 5822254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823935 w 9313635"/>
              <a:gd name="connsiteY11" fmla="*/ 2355850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186260 w 9313635"/>
              <a:gd name="connsiteY2" fmla="*/ 2333625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881085 w 9313635"/>
              <a:gd name="connsiteY8" fmla="*/ 5822254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823935 w 9313635"/>
              <a:gd name="connsiteY11" fmla="*/ 2355850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186260 w 9313635"/>
              <a:gd name="connsiteY2" fmla="*/ 2333625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881085 w 9313635"/>
              <a:gd name="connsiteY8" fmla="*/ 5822254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709635 w 9313635"/>
              <a:gd name="connsiteY11" fmla="*/ 2365375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186260 w 9313635"/>
              <a:gd name="connsiteY2" fmla="*/ 2333625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89435 w 9313635"/>
              <a:gd name="connsiteY5" fmla="*/ 585470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700110 w 9313635"/>
              <a:gd name="connsiteY8" fmla="*/ 5831779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709635 w 9313635"/>
              <a:gd name="connsiteY11" fmla="*/ 2365375 h 8699500"/>
              <a:gd name="connsiteX12" fmla="*/ 2849335 w 9313635"/>
              <a:gd name="connsiteY12" fmla="*/ 0 h 8699500"/>
              <a:gd name="connsiteX0" fmla="*/ 2849335 w 9313635"/>
              <a:gd name="connsiteY0" fmla="*/ 0 h 8699500"/>
              <a:gd name="connsiteX1" fmla="*/ 6316435 w 9313635"/>
              <a:gd name="connsiteY1" fmla="*/ 0 h 8699500"/>
              <a:gd name="connsiteX2" fmla="*/ 6186260 w 9313635"/>
              <a:gd name="connsiteY2" fmla="*/ 2333625 h 8699500"/>
              <a:gd name="connsiteX3" fmla="*/ 9313635 w 9313635"/>
              <a:gd name="connsiteY3" fmla="*/ 2355850 h 8699500"/>
              <a:gd name="connsiteX4" fmla="*/ 9313635 w 9313635"/>
              <a:gd name="connsiteY4" fmla="*/ 5842000 h 8699500"/>
              <a:gd name="connsiteX5" fmla="*/ 6179910 w 9313635"/>
              <a:gd name="connsiteY5" fmla="*/ 5835650 h 8699500"/>
              <a:gd name="connsiteX6" fmla="*/ 6138635 w 9313635"/>
              <a:gd name="connsiteY6" fmla="*/ 8589010 h 8699500"/>
              <a:gd name="connsiteX7" fmla="*/ 2830285 w 9313635"/>
              <a:gd name="connsiteY7" fmla="*/ 8699500 h 8699500"/>
              <a:gd name="connsiteX8" fmla="*/ 2700110 w 9313635"/>
              <a:gd name="connsiteY8" fmla="*/ 5831779 h 8699500"/>
              <a:gd name="connsiteX9" fmla="*/ 3636 w 9313635"/>
              <a:gd name="connsiteY9" fmla="*/ 5857807 h 8699500"/>
              <a:gd name="connsiteX10" fmla="*/ 0 w 9313635"/>
              <a:gd name="connsiteY10" fmla="*/ 2368550 h 8699500"/>
              <a:gd name="connsiteX11" fmla="*/ 2709635 w 9313635"/>
              <a:gd name="connsiteY11" fmla="*/ 2365375 h 8699500"/>
              <a:gd name="connsiteX12" fmla="*/ 2849335 w 9313635"/>
              <a:gd name="connsiteY12" fmla="*/ 0 h 8699500"/>
              <a:gd name="connsiteX0" fmla="*/ 2849335 w 9332685"/>
              <a:gd name="connsiteY0" fmla="*/ 0 h 8699500"/>
              <a:gd name="connsiteX1" fmla="*/ 6316435 w 9332685"/>
              <a:gd name="connsiteY1" fmla="*/ 0 h 8699500"/>
              <a:gd name="connsiteX2" fmla="*/ 6186260 w 9332685"/>
              <a:gd name="connsiteY2" fmla="*/ 2333625 h 8699500"/>
              <a:gd name="connsiteX3" fmla="*/ 9313635 w 9332685"/>
              <a:gd name="connsiteY3" fmla="*/ 2355850 h 8699500"/>
              <a:gd name="connsiteX4" fmla="*/ 9332685 w 9332685"/>
              <a:gd name="connsiteY4" fmla="*/ 5813425 h 8699500"/>
              <a:gd name="connsiteX5" fmla="*/ 6179910 w 9332685"/>
              <a:gd name="connsiteY5" fmla="*/ 5835650 h 8699500"/>
              <a:gd name="connsiteX6" fmla="*/ 6138635 w 9332685"/>
              <a:gd name="connsiteY6" fmla="*/ 8589010 h 8699500"/>
              <a:gd name="connsiteX7" fmla="*/ 2830285 w 9332685"/>
              <a:gd name="connsiteY7" fmla="*/ 8699500 h 8699500"/>
              <a:gd name="connsiteX8" fmla="*/ 2700110 w 9332685"/>
              <a:gd name="connsiteY8" fmla="*/ 5831779 h 8699500"/>
              <a:gd name="connsiteX9" fmla="*/ 3636 w 9332685"/>
              <a:gd name="connsiteY9" fmla="*/ 5857807 h 8699500"/>
              <a:gd name="connsiteX10" fmla="*/ 0 w 9332685"/>
              <a:gd name="connsiteY10" fmla="*/ 2368550 h 8699500"/>
              <a:gd name="connsiteX11" fmla="*/ 2709635 w 9332685"/>
              <a:gd name="connsiteY11" fmla="*/ 2365375 h 8699500"/>
              <a:gd name="connsiteX12" fmla="*/ 2849335 w 9332685"/>
              <a:gd name="connsiteY12" fmla="*/ 0 h 8699500"/>
              <a:gd name="connsiteX0" fmla="*/ 2849335 w 9332685"/>
              <a:gd name="connsiteY0" fmla="*/ 285750 h 8985250"/>
              <a:gd name="connsiteX1" fmla="*/ 6183085 w 9332685"/>
              <a:gd name="connsiteY1" fmla="*/ 0 h 8985250"/>
              <a:gd name="connsiteX2" fmla="*/ 6186260 w 9332685"/>
              <a:gd name="connsiteY2" fmla="*/ 2619375 h 8985250"/>
              <a:gd name="connsiteX3" fmla="*/ 9313635 w 9332685"/>
              <a:gd name="connsiteY3" fmla="*/ 2641600 h 8985250"/>
              <a:gd name="connsiteX4" fmla="*/ 9332685 w 9332685"/>
              <a:gd name="connsiteY4" fmla="*/ 6099175 h 8985250"/>
              <a:gd name="connsiteX5" fmla="*/ 6179910 w 9332685"/>
              <a:gd name="connsiteY5" fmla="*/ 6121400 h 8985250"/>
              <a:gd name="connsiteX6" fmla="*/ 6138635 w 9332685"/>
              <a:gd name="connsiteY6" fmla="*/ 8874760 h 8985250"/>
              <a:gd name="connsiteX7" fmla="*/ 2830285 w 9332685"/>
              <a:gd name="connsiteY7" fmla="*/ 8985250 h 8985250"/>
              <a:gd name="connsiteX8" fmla="*/ 2700110 w 9332685"/>
              <a:gd name="connsiteY8" fmla="*/ 6117529 h 8985250"/>
              <a:gd name="connsiteX9" fmla="*/ 3636 w 9332685"/>
              <a:gd name="connsiteY9" fmla="*/ 6143557 h 8985250"/>
              <a:gd name="connsiteX10" fmla="*/ 0 w 9332685"/>
              <a:gd name="connsiteY10" fmla="*/ 2654300 h 8985250"/>
              <a:gd name="connsiteX11" fmla="*/ 2709635 w 9332685"/>
              <a:gd name="connsiteY11" fmla="*/ 2651125 h 8985250"/>
              <a:gd name="connsiteX12" fmla="*/ 2849335 w 9332685"/>
              <a:gd name="connsiteY12" fmla="*/ 285750 h 8985250"/>
              <a:gd name="connsiteX0" fmla="*/ 2849335 w 9332685"/>
              <a:gd name="connsiteY0" fmla="*/ 295275 h 8994775"/>
              <a:gd name="connsiteX1" fmla="*/ 6211660 w 9332685"/>
              <a:gd name="connsiteY1" fmla="*/ 0 h 8994775"/>
              <a:gd name="connsiteX2" fmla="*/ 6186260 w 9332685"/>
              <a:gd name="connsiteY2" fmla="*/ 2628900 h 8994775"/>
              <a:gd name="connsiteX3" fmla="*/ 9313635 w 9332685"/>
              <a:gd name="connsiteY3" fmla="*/ 2651125 h 8994775"/>
              <a:gd name="connsiteX4" fmla="*/ 9332685 w 9332685"/>
              <a:gd name="connsiteY4" fmla="*/ 6108700 h 8994775"/>
              <a:gd name="connsiteX5" fmla="*/ 6179910 w 9332685"/>
              <a:gd name="connsiteY5" fmla="*/ 6130925 h 8994775"/>
              <a:gd name="connsiteX6" fmla="*/ 6138635 w 9332685"/>
              <a:gd name="connsiteY6" fmla="*/ 8884285 h 8994775"/>
              <a:gd name="connsiteX7" fmla="*/ 2830285 w 9332685"/>
              <a:gd name="connsiteY7" fmla="*/ 8994775 h 8994775"/>
              <a:gd name="connsiteX8" fmla="*/ 2700110 w 9332685"/>
              <a:gd name="connsiteY8" fmla="*/ 6127054 h 8994775"/>
              <a:gd name="connsiteX9" fmla="*/ 3636 w 9332685"/>
              <a:gd name="connsiteY9" fmla="*/ 6153082 h 8994775"/>
              <a:gd name="connsiteX10" fmla="*/ 0 w 9332685"/>
              <a:gd name="connsiteY10" fmla="*/ 2663825 h 8994775"/>
              <a:gd name="connsiteX11" fmla="*/ 2709635 w 9332685"/>
              <a:gd name="connsiteY11" fmla="*/ 2660650 h 8994775"/>
              <a:gd name="connsiteX12" fmla="*/ 2849335 w 9332685"/>
              <a:gd name="connsiteY12" fmla="*/ 295275 h 8994775"/>
              <a:gd name="connsiteX0" fmla="*/ 2715985 w 9332685"/>
              <a:gd name="connsiteY0" fmla="*/ 57150 h 8994775"/>
              <a:gd name="connsiteX1" fmla="*/ 6211660 w 9332685"/>
              <a:gd name="connsiteY1" fmla="*/ 0 h 8994775"/>
              <a:gd name="connsiteX2" fmla="*/ 6186260 w 9332685"/>
              <a:gd name="connsiteY2" fmla="*/ 2628900 h 8994775"/>
              <a:gd name="connsiteX3" fmla="*/ 9313635 w 9332685"/>
              <a:gd name="connsiteY3" fmla="*/ 2651125 h 8994775"/>
              <a:gd name="connsiteX4" fmla="*/ 9332685 w 9332685"/>
              <a:gd name="connsiteY4" fmla="*/ 6108700 h 8994775"/>
              <a:gd name="connsiteX5" fmla="*/ 6179910 w 9332685"/>
              <a:gd name="connsiteY5" fmla="*/ 6130925 h 8994775"/>
              <a:gd name="connsiteX6" fmla="*/ 6138635 w 9332685"/>
              <a:gd name="connsiteY6" fmla="*/ 8884285 h 8994775"/>
              <a:gd name="connsiteX7" fmla="*/ 2830285 w 9332685"/>
              <a:gd name="connsiteY7" fmla="*/ 8994775 h 8994775"/>
              <a:gd name="connsiteX8" fmla="*/ 2700110 w 9332685"/>
              <a:gd name="connsiteY8" fmla="*/ 6127054 h 8994775"/>
              <a:gd name="connsiteX9" fmla="*/ 3636 w 9332685"/>
              <a:gd name="connsiteY9" fmla="*/ 6153082 h 8994775"/>
              <a:gd name="connsiteX10" fmla="*/ 0 w 9332685"/>
              <a:gd name="connsiteY10" fmla="*/ 2663825 h 8994775"/>
              <a:gd name="connsiteX11" fmla="*/ 2709635 w 9332685"/>
              <a:gd name="connsiteY11" fmla="*/ 2660650 h 8994775"/>
              <a:gd name="connsiteX12" fmla="*/ 2715985 w 9332685"/>
              <a:gd name="connsiteY12" fmla="*/ 57150 h 8994775"/>
              <a:gd name="connsiteX0" fmla="*/ 2715985 w 9332685"/>
              <a:gd name="connsiteY0" fmla="*/ 57150 h 8994775"/>
              <a:gd name="connsiteX1" fmla="*/ 6211660 w 9332685"/>
              <a:gd name="connsiteY1" fmla="*/ 0 h 8994775"/>
              <a:gd name="connsiteX2" fmla="*/ 6186260 w 9332685"/>
              <a:gd name="connsiteY2" fmla="*/ 2628900 h 8994775"/>
              <a:gd name="connsiteX3" fmla="*/ 9313635 w 9332685"/>
              <a:gd name="connsiteY3" fmla="*/ 2651125 h 8994775"/>
              <a:gd name="connsiteX4" fmla="*/ 9332685 w 9332685"/>
              <a:gd name="connsiteY4" fmla="*/ 6108700 h 8994775"/>
              <a:gd name="connsiteX5" fmla="*/ 6179910 w 9332685"/>
              <a:gd name="connsiteY5" fmla="*/ 6130925 h 8994775"/>
              <a:gd name="connsiteX6" fmla="*/ 6138635 w 9332685"/>
              <a:gd name="connsiteY6" fmla="*/ 8884285 h 8994775"/>
              <a:gd name="connsiteX7" fmla="*/ 2830285 w 9332685"/>
              <a:gd name="connsiteY7" fmla="*/ 8994775 h 8994775"/>
              <a:gd name="connsiteX8" fmla="*/ 2700110 w 9332685"/>
              <a:gd name="connsiteY8" fmla="*/ 6127054 h 8994775"/>
              <a:gd name="connsiteX9" fmla="*/ 3636 w 9332685"/>
              <a:gd name="connsiteY9" fmla="*/ 6153082 h 8994775"/>
              <a:gd name="connsiteX10" fmla="*/ 0 w 9332685"/>
              <a:gd name="connsiteY10" fmla="*/ 2644775 h 8994775"/>
              <a:gd name="connsiteX11" fmla="*/ 2709635 w 9332685"/>
              <a:gd name="connsiteY11" fmla="*/ 2660650 h 8994775"/>
              <a:gd name="connsiteX12" fmla="*/ 2715985 w 9332685"/>
              <a:gd name="connsiteY12" fmla="*/ 57150 h 8994775"/>
              <a:gd name="connsiteX0" fmla="*/ 2725510 w 9342210"/>
              <a:gd name="connsiteY0" fmla="*/ 57150 h 8994775"/>
              <a:gd name="connsiteX1" fmla="*/ 6221185 w 9342210"/>
              <a:gd name="connsiteY1" fmla="*/ 0 h 8994775"/>
              <a:gd name="connsiteX2" fmla="*/ 6195785 w 9342210"/>
              <a:gd name="connsiteY2" fmla="*/ 2628900 h 8994775"/>
              <a:gd name="connsiteX3" fmla="*/ 9323160 w 9342210"/>
              <a:gd name="connsiteY3" fmla="*/ 2651125 h 8994775"/>
              <a:gd name="connsiteX4" fmla="*/ 9342210 w 9342210"/>
              <a:gd name="connsiteY4" fmla="*/ 6108700 h 8994775"/>
              <a:gd name="connsiteX5" fmla="*/ 6189435 w 9342210"/>
              <a:gd name="connsiteY5" fmla="*/ 6130925 h 8994775"/>
              <a:gd name="connsiteX6" fmla="*/ 6148160 w 9342210"/>
              <a:gd name="connsiteY6" fmla="*/ 8884285 h 8994775"/>
              <a:gd name="connsiteX7" fmla="*/ 2839810 w 9342210"/>
              <a:gd name="connsiteY7" fmla="*/ 8994775 h 8994775"/>
              <a:gd name="connsiteX8" fmla="*/ 2709635 w 9342210"/>
              <a:gd name="connsiteY8" fmla="*/ 6127054 h 8994775"/>
              <a:gd name="connsiteX9" fmla="*/ 13161 w 9342210"/>
              <a:gd name="connsiteY9" fmla="*/ 6153082 h 8994775"/>
              <a:gd name="connsiteX10" fmla="*/ 0 w 9342210"/>
              <a:gd name="connsiteY10" fmla="*/ 2644775 h 8994775"/>
              <a:gd name="connsiteX11" fmla="*/ 2719160 w 9342210"/>
              <a:gd name="connsiteY11" fmla="*/ 2660650 h 8994775"/>
              <a:gd name="connsiteX12" fmla="*/ 2725510 w 9342210"/>
              <a:gd name="connsiteY12" fmla="*/ 57150 h 8994775"/>
              <a:gd name="connsiteX0" fmla="*/ 2732501 w 9349201"/>
              <a:gd name="connsiteY0" fmla="*/ 57150 h 8994775"/>
              <a:gd name="connsiteX1" fmla="*/ 6228176 w 9349201"/>
              <a:gd name="connsiteY1" fmla="*/ 0 h 8994775"/>
              <a:gd name="connsiteX2" fmla="*/ 6202776 w 9349201"/>
              <a:gd name="connsiteY2" fmla="*/ 2628900 h 8994775"/>
              <a:gd name="connsiteX3" fmla="*/ 9330151 w 9349201"/>
              <a:gd name="connsiteY3" fmla="*/ 2651125 h 8994775"/>
              <a:gd name="connsiteX4" fmla="*/ 9349201 w 9349201"/>
              <a:gd name="connsiteY4" fmla="*/ 6108700 h 8994775"/>
              <a:gd name="connsiteX5" fmla="*/ 6196426 w 9349201"/>
              <a:gd name="connsiteY5" fmla="*/ 6130925 h 8994775"/>
              <a:gd name="connsiteX6" fmla="*/ 6155151 w 9349201"/>
              <a:gd name="connsiteY6" fmla="*/ 8884285 h 8994775"/>
              <a:gd name="connsiteX7" fmla="*/ 2846801 w 9349201"/>
              <a:gd name="connsiteY7" fmla="*/ 8994775 h 8994775"/>
              <a:gd name="connsiteX8" fmla="*/ 2716626 w 9349201"/>
              <a:gd name="connsiteY8" fmla="*/ 6127054 h 8994775"/>
              <a:gd name="connsiteX9" fmla="*/ 1102 w 9349201"/>
              <a:gd name="connsiteY9" fmla="*/ 6134032 h 8994775"/>
              <a:gd name="connsiteX10" fmla="*/ 6991 w 9349201"/>
              <a:gd name="connsiteY10" fmla="*/ 2644775 h 8994775"/>
              <a:gd name="connsiteX11" fmla="*/ 2726151 w 9349201"/>
              <a:gd name="connsiteY11" fmla="*/ 2660650 h 8994775"/>
              <a:gd name="connsiteX12" fmla="*/ 2732501 w 9349201"/>
              <a:gd name="connsiteY12" fmla="*/ 57150 h 8994775"/>
              <a:gd name="connsiteX0" fmla="*/ 2732501 w 9349201"/>
              <a:gd name="connsiteY0" fmla="*/ 57150 h 8937625"/>
              <a:gd name="connsiteX1" fmla="*/ 6228176 w 9349201"/>
              <a:gd name="connsiteY1" fmla="*/ 0 h 8937625"/>
              <a:gd name="connsiteX2" fmla="*/ 6202776 w 9349201"/>
              <a:gd name="connsiteY2" fmla="*/ 2628900 h 8937625"/>
              <a:gd name="connsiteX3" fmla="*/ 9330151 w 9349201"/>
              <a:gd name="connsiteY3" fmla="*/ 2651125 h 8937625"/>
              <a:gd name="connsiteX4" fmla="*/ 9349201 w 9349201"/>
              <a:gd name="connsiteY4" fmla="*/ 6108700 h 8937625"/>
              <a:gd name="connsiteX5" fmla="*/ 6196426 w 9349201"/>
              <a:gd name="connsiteY5" fmla="*/ 6130925 h 8937625"/>
              <a:gd name="connsiteX6" fmla="*/ 6155151 w 9349201"/>
              <a:gd name="connsiteY6" fmla="*/ 8884285 h 8937625"/>
              <a:gd name="connsiteX7" fmla="*/ 2637251 w 9349201"/>
              <a:gd name="connsiteY7" fmla="*/ 8937625 h 8937625"/>
              <a:gd name="connsiteX8" fmla="*/ 2716626 w 9349201"/>
              <a:gd name="connsiteY8" fmla="*/ 6127054 h 8937625"/>
              <a:gd name="connsiteX9" fmla="*/ 1102 w 9349201"/>
              <a:gd name="connsiteY9" fmla="*/ 6134032 h 8937625"/>
              <a:gd name="connsiteX10" fmla="*/ 6991 w 9349201"/>
              <a:gd name="connsiteY10" fmla="*/ 2644775 h 8937625"/>
              <a:gd name="connsiteX11" fmla="*/ 2726151 w 9349201"/>
              <a:gd name="connsiteY11" fmla="*/ 2660650 h 8937625"/>
              <a:gd name="connsiteX12" fmla="*/ 2732501 w 9349201"/>
              <a:gd name="connsiteY12" fmla="*/ 57150 h 8937625"/>
              <a:gd name="connsiteX0" fmla="*/ 2732501 w 9349201"/>
              <a:gd name="connsiteY0" fmla="*/ 57150 h 8937625"/>
              <a:gd name="connsiteX1" fmla="*/ 6228176 w 9349201"/>
              <a:gd name="connsiteY1" fmla="*/ 0 h 8937625"/>
              <a:gd name="connsiteX2" fmla="*/ 6202776 w 9349201"/>
              <a:gd name="connsiteY2" fmla="*/ 2628900 h 8937625"/>
              <a:gd name="connsiteX3" fmla="*/ 9330151 w 9349201"/>
              <a:gd name="connsiteY3" fmla="*/ 2651125 h 8937625"/>
              <a:gd name="connsiteX4" fmla="*/ 9349201 w 9349201"/>
              <a:gd name="connsiteY4" fmla="*/ 6108700 h 8937625"/>
              <a:gd name="connsiteX5" fmla="*/ 6196426 w 9349201"/>
              <a:gd name="connsiteY5" fmla="*/ 6130925 h 8937625"/>
              <a:gd name="connsiteX6" fmla="*/ 6155151 w 9349201"/>
              <a:gd name="connsiteY6" fmla="*/ 8884285 h 8937625"/>
              <a:gd name="connsiteX7" fmla="*/ 2637251 w 9349201"/>
              <a:gd name="connsiteY7" fmla="*/ 8937625 h 8937625"/>
              <a:gd name="connsiteX8" fmla="*/ 2716626 w 9349201"/>
              <a:gd name="connsiteY8" fmla="*/ 6127054 h 8937625"/>
              <a:gd name="connsiteX9" fmla="*/ 1102 w 9349201"/>
              <a:gd name="connsiteY9" fmla="*/ 6134032 h 8937625"/>
              <a:gd name="connsiteX10" fmla="*/ 6991 w 9349201"/>
              <a:gd name="connsiteY10" fmla="*/ 2644775 h 8937625"/>
              <a:gd name="connsiteX11" fmla="*/ 2726151 w 9349201"/>
              <a:gd name="connsiteY11" fmla="*/ 2660650 h 8937625"/>
              <a:gd name="connsiteX12" fmla="*/ 2732501 w 9349201"/>
              <a:gd name="connsiteY12" fmla="*/ 57150 h 8937625"/>
              <a:gd name="connsiteX0" fmla="*/ 2732501 w 9349201"/>
              <a:gd name="connsiteY0" fmla="*/ 57150 h 8899525"/>
              <a:gd name="connsiteX1" fmla="*/ 6228176 w 9349201"/>
              <a:gd name="connsiteY1" fmla="*/ 0 h 8899525"/>
              <a:gd name="connsiteX2" fmla="*/ 6202776 w 9349201"/>
              <a:gd name="connsiteY2" fmla="*/ 2628900 h 8899525"/>
              <a:gd name="connsiteX3" fmla="*/ 9330151 w 9349201"/>
              <a:gd name="connsiteY3" fmla="*/ 2651125 h 8899525"/>
              <a:gd name="connsiteX4" fmla="*/ 9349201 w 9349201"/>
              <a:gd name="connsiteY4" fmla="*/ 6108700 h 8899525"/>
              <a:gd name="connsiteX5" fmla="*/ 6196426 w 9349201"/>
              <a:gd name="connsiteY5" fmla="*/ 6130925 h 8899525"/>
              <a:gd name="connsiteX6" fmla="*/ 6155151 w 9349201"/>
              <a:gd name="connsiteY6" fmla="*/ 8884285 h 8899525"/>
              <a:gd name="connsiteX7" fmla="*/ 2732501 w 9349201"/>
              <a:gd name="connsiteY7" fmla="*/ 8899525 h 8899525"/>
              <a:gd name="connsiteX8" fmla="*/ 2716626 w 9349201"/>
              <a:gd name="connsiteY8" fmla="*/ 6127054 h 8899525"/>
              <a:gd name="connsiteX9" fmla="*/ 1102 w 9349201"/>
              <a:gd name="connsiteY9" fmla="*/ 6134032 h 8899525"/>
              <a:gd name="connsiteX10" fmla="*/ 6991 w 9349201"/>
              <a:gd name="connsiteY10" fmla="*/ 2644775 h 8899525"/>
              <a:gd name="connsiteX11" fmla="*/ 2726151 w 9349201"/>
              <a:gd name="connsiteY11" fmla="*/ 2660650 h 8899525"/>
              <a:gd name="connsiteX12" fmla="*/ 2732501 w 9349201"/>
              <a:gd name="connsiteY12" fmla="*/ 57150 h 8899525"/>
              <a:gd name="connsiteX0" fmla="*/ 2732501 w 9349201"/>
              <a:gd name="connsiteY0" fmla="*/ 57150 h 8899525"/>
              <a:gd name="connsiteX1" fmla="*/ 6228176 w 9349201"/>
              <a:gd name="connsiteY1" fmla="*/ 0 h 8899525"/>
              <a:gd name="connsiteX2" fmla="*/ 6202776 w 9349201"/>
              <a:gd name="connsiteY2" fmla="*/ 2628900 h 8899525"/>
              <a:gd name="connsiteX3" fmla="*/ 9330151 w 9349201"/>
              <a:gd name="connsiteY3" fmla="*/ 2651125 h 8899525"/>
              <a:gd name="connsiteX4" fmla="*/ 9349201 w 9349201"/>
              <a:gd name="connsiteY4" fmla="*/ 6108700 h 8899525"/>
              <a:gd name="connsiteX5" fmla="*/ 6196426 w 9349201"/>
              <a:gd name="connsiteY5" fmla="*/ 6130925 h 8899525"/>
              <a:gd name="connsiteX6" fmla="*/ 6231351 w 9349201"/>
              <a:gd name="connsiteY6" fmla="*/ 8865235 h 8899525"/>
              <a:gd name="connsiteX7" fmla="*/ 2732501 w 9349201"/>
              <a:gd name="connsiteY7" fmla="*/ 8899525 h 8899525"/>
              <a:gd name="connsiteX8" fmla="*/ 2716626 w 9349201"/>
              <a:gd name="connsiteY8" fmla="*/ 6127054 h 8899525"/>
              <a:gd name="connsiteX9" fmla="*/ 1102 w 9349201"/>
              <a:gd name="connsiteY9" fmla="*/ 6134032 h 8899525"/>
              <a:gd name="connsiteX10" fmla="*/ 6991 w 9349201"/>
              <a:gd name="connsiteY10" fmla="*/ 2644775 h 8899525"/>
              <a:gd name="connsiteX11" fmla="*/ 2726151 w 9349201"/>
              <a:gd name="connsiteY11" fmla="*/ 2660650 h 8899525"/>
              <a:gd name="connsiteX12" fmla="*/ 2732501 w 9349201"/>
              <a:gd name="connsiteY12" fmla="*/ 57150 h 8899525"/>
              <a:gd name="connsiteX0" fmla="*/ 2732501 w 9349201"/>
              <a:gd name="connsiteY0" fmla="*/ 57150 h 8899525"/>
              <a:gd name="connsiteX1" fmla="*/ 6228176 w 9349201"/>
              <a:gd name="connsiteY1" fmla="*/ 0 h 8899525"/>
              <a:gd name="connsiteX2" fmla="*/ 6202776 w 9349201"/>
              <a:gd name="connsiteY2" fmla="*/ 2628900 h 8899525"/>
              <a:gd name="connsiteX3" fmla="*/ 9330151 w 9349201"/>
              <a:gd name="connsiteY3" fmla="*/ 2651125 h 8899525"/>
              <a:gd name="connsiteX4" fmla="*/ 9349201 w 9349201"/>
              <a:gd name="connsiteY4" fmla="*/ 6108700 h 8899525"/>
              <a:gd name="connsiteX5" fmla="*/ 6196426 w 9349201"/>
              <a:gd name="connsiteY5" fmla="*/ 6130925 h 8899525"/>
              <a:gd name="connsiteX6" fmla="*/ 6212301 w 9349201"/>
              <a:gd name="connsiteY6" fmla="*/ 8865235 h 8899525"/>
              <a:gd name="connsiteX7" fmla="*/ 2732501 w 9349201"/>
              <a:gd name="connsiteY7" fmla="*/ 8899525 h 8899525"/>
              <a:gd name="connsiteX8" fmla="*/ 2716626 w 9349201"/>
              <a:gd name="connsiteY8" fmla="*/ 6127054 h 8899525"/>
              <a:gd name="connsiteX9" fmla="*/ 1102 w 9349201"/>
              <a:gd name="connsiteY9" fmla="*/ 6134032 h 8899525"/>
              <a:gd name="connsiteX10" fmla="*/ 6991 w 9349201"/>
              <a:gd name="connsiteY10" fmla="*/ 2644775 h 8899525"/>
              <a:gd name="connsiteX11" fmla="*/ 2726151 w 9349201"/>
              <a:gd name="connsiteY11" fmla="*/ 2660650 h 8899525"/>
              <a:gd name="connsiteX12" fmla="*/ 2732501 w 9349201"/>
              <a:gd name="connsiteY12" fmla="*/ 57150 h 8899525"/>
              <a:gd name="connsiteX0" fmla="*/ 2735035 w 9351735"/>
              <a:gd name="connsiteY0" fmla="*/ 57150 h 8899525"/>
              <a:gd name="connsiteX1" fmla="*/ 6230710 w 9351735"/>
              <a:gd name="connsiteY1" fmla="*/ 0 h 8899525"/>
              <a:gd name="connsiteX2" fmla="*/ 6205310 w 9351735"/>
              <a:gd name="connsiteY2" fmla="*/ 2628900 h 8899525"/>
              <a:gd name="connsiteX3" fmla="*/ 9332685 w 9351735"/>
              <a:gd name="connsiteY3" fmla="*/ 2651125 h 8899525"/>
              <a:gd name="connsiteX4" fmla="*/ 9351735 w 9351735"/>
              <a:gd name="connsiteY4" fmla="*/ 6108700 h 8899525"/>
              <a:gd name="connsiteX5" fmla="*/ 6198960 w 9351735"/>
              <a:gd name="connsiteY5" fmla="*/ 6130925 h 8899525"/>
              <a:gd name="connsiteX6" fmla="*/ 6214835 w 9351735"/>
              <a:gd name="connsiteY6" fmla="*/ 8865235 h 8899525"/>
              <a:gd name="connsiteX7" fmla="*/ 2735035 w 9351735"/>
              <a:gd name="connsiteY7" fmla="*/ 8899525 h 8899525"/>
              <a:gd name="connsiteX8" fmla="*/ 2719160 w 9351735"/>
              <a:gd name="connsiteY8" fmla="*/ 6127054 h 8899525"/>
              <a:gd name="connsiteX9" fmla="*/ 3636 w 9351735"/>
              <a:gd name="connsiteY9" fmla="*/ 6134032 h 8899525"/>
              <a:gd name="connsiteX10" fmla="*/ 0 w 9351735"/>
              <a:gd name="connsiteY10" fmla="*/ 2606675 h 8899525"/>
              <a:gd name="connsiteX11" fmla="*/ 2728685 w 9351735"/>
              <a:gd name="connsiteY11" fmla="*/ 2660650 h 8899525"/>
              <a:gd name="connsiteX12" fmla="*/ 2735035 w 9351735"/>
              <a:gd name="connsiteY12" fmla="*/ 57150 h 8899525"/>
              <a:gd name="connsiteX0" fmla="*/ 2735035 w 9351735"/>
              <a:gd name="connsiteY0" fmla="*/ 57150 h 8899525"/>
              <a:gd name="connsiteX1" fmla="*/ 6230710 w 9351735"/>
              <a:gd name="connsiteY1" fmla="*/ 0 h 8899525"/>
              <a:gd name="connsiteX2" fmla="*/ 6205310 w 9351735"/>
              <a:gd name="connsiteY2" fmla="*/ 2628900 h 8899525"/>
              <a:gd name="connsiteX3" fmla="*/ 9332685 w 9351735"/>
              <a:gd name="connsiteY3" fmla="*/ 2651125 h 8899525"/>
              <a:gd name="connsiteX4" fmla="*/ 9351735 w 9351735"/>
              <a:gd name="connsiteY4" fmla="*/ 6108700 h 8899525"/>
              <a:gd name="connsiteX5" fmla="*/ 6198960 w 9351735"/>
              <a:gd name="connsiteY5" fmla="*/ 6130925 h 8899525"/>
              <a:gd name="connsiteX6" fmla="*/ 6214835 w 9351735"/>
              <a:gd name="connsiteY6" fmla="*/ 8865235 h 8899525"/>
              <a:gd name="connsiteX7" fmla="*/ 2735035 w 9351735"/>
              <a:gd name="connsiteY7" fmla="*/ 8899525 h 8899525"/>
              <a:gd name="connsiteX8" fmla="*/ 2719160 w 9351735"/>
              <a:gd name="connsiteY8" fmla="*/ 6127054 h 8899525"/>
              <a:gd name="connsiteX9" fmla="*/ 3636 w 9351735"/>
              <a:gd name="connsiteY9" fmla="*/ 6134032 h 8899525"/>
              <a:gd name="connsiteX10" fmla="*/ 0 w 9351735"/>
              <a:gd name="connsiteY10" fmla="*/ 2606675 h 8899525"/>
              <a:gd name="connsiteX11" fmla="*/ 2728685 w 9351735"/>
              <a:gd name="connsiteY11" fmla="*/ 2641600 h 8899525"/>
              <a:gd name="connsiteX12" fmla="*/ 2735035 w 9351735"/>
              <a:gd name="connsiteY12" fmla="*/ 57150 h 8899525"/>
              <a:gd name="connsiteX0" fmla="*/ 2735035 w 9351735"/>
              <a:gd name="connsiteY0" fmla="*/ 57150 h 8899525"/>
              <a:gd name="connsiteX1" fmla="*/ 6230710 w 9351735"/>
              <a:gd name="connsiteY1" fmla="*/ 0 h 8899525"/>
              <a:gd name="connsiteX2" fmla="*/ 6205310 w 9351735"/>
              <a:gd name="connsiteY2" fmla="*/ 2628900 h 8899525"/>
              <a:gd name="connsiteX3" fmla="*/ 9332685 w 9351735"/>
              <a:gd name="connsiteY3" fmla="*/ 2651125 h 8899525"/>
              <a:gd name="connsiteX4" fmla="*/ 9351735 w 9351735"/>
              <a:gd name="connsiteY4" fmla="*/ 6108700 h 8899525"/>
              <a:gd name="connsiteX5" fmla="*/ 6198960 w 9351735"/>
              <a:gd name="connsiteY5" fmla="*/ 6130925 h 8899525"/>
              <a:gd name="connsiteX6" fmla="*/ 6214835 w 9351735"/>
              <a:gd name="connsiteY6" fmla="*/ 8865235 h 8899525"/>
              <a:gd name="connsiteX7" fmla="*/ 2735035 w 9351735"/>
              <a:gd name="connsiteY7" fmla="*/ 8899525 h 8899525"/>
              <a:gd name="connsiteX8" fmla="*/ 2719160 w 9351735"/>
              <a:gd name="connsiteY8" fmla="*/ 6127054 h 8899525"/>
              <a:gd name="connsiteX9" fmla="*/ 3636 w 9351735"/>
              <a:gd name="connsiteY9" fmla="*/ 6134032 h 8899525"/>
              <a:gd name="connsiteX10" fmla="*/ 0 w 9351735"/>
              <a:gd name="connsiteY10" fmla="*/ 2606675 h 8899525"/>
              <a:gd name="connsiteX11" fmla="*/ 2719160 w 9351735"/>
              <a:gd name="connsiteY11" fmla="*/ 2632075 h 8899525"/>
              <a:gd name="connsiteX12" fmla="*/ 2735035 w 9351735"/>
              <a:gd name="connsiteY12" fmla="*/ 57150 h 8899525"/>
              <a:gd name="connsiteX0" fmla="*/ 2735035 w 9351735"/>
              <a:gd name="connsiteY0" fmla="*/ 57150 h 9371013"/>
              <a:gd name="connsiteX1" fmla="*/ 6230710 w 9351735"/>
              <a:gd name="connsiteY1" fmla="*/ 0 h 9371013"/>
              <a:gd name="connsiteX2" fmla="*/ 6205310 w 9351735"/>
              <a:gd name="connsiteY2" fmla="*/ 2628900 h 9371013"/>
              <a:gd name="connsiteX3" fmla="*/ 9332685 w 9351735"/>
              <a:gd name="connsiteY3" fmla="*/ 2651125 h 9371013"/>
              <a:gd name="connsiteX4" fmla="*/ 9351735 w 9351735"/>
              <a:gd name="connsiteY4" fmla="*/ 6108700 h 9371013"/>
              <a:gd name="connsiteX5" fmla="*/ 6198960 w 9351735"/>
              <a:gd name="connsiteY5" fmla="*/ 6130925 h 9371013"/>
              <a:gd name="connsiteX6" fmla="*/ 6214835 w 9351735"/>
              <a:gd name="connsiteY6" fmla="*/ 8865235 h 9371013"/>
              <a:gd name="connsiteX7" fmla="*/ 2735035 w 9351735"/>
              <a:gd name="connsiteY7" fmla="*/ 9371013 h 9371013"/>
              <a:gd name="connsiteX8" fmla="*/ 2719160 w 9351735"/>
              <a:gd name="connsiteY8" fmla="*/ 6127054 h 9371013"/>
              <a:gd name="connsiteX9" fmla="*/ 3636 w 9351735"/>
              <a:gd name="connsiteY9" fmla="*/ 6134032 h 9371013"/>
              <a:gd name="connsiteX10" fmla="*/ 0 w 9351735"/>
              <a:gd name="connsiteY10" fmla="*/ 2606675 h 9371013"/>
              <a:gd name="connsiteX11" fmla="*/ 2719160 w 9351735"/>
              <a:gd name="connsiteY11" fmla="*/ 2632075 h 9371013"/>
              <a:gd name="connsiteX12" fmla="*/ 2735035 w 9351735"/>
              <a:gd name="connsiteY12" fmla="*/ 57150 h 9371013"/>
              <a:gd name="connsiteX0" fmla="*/ 2735035 w 9351735"/>
              <a:gd name="connsiteY0" fmla="*/ 57150 h 9374823"/>
              <a:gd name="connsiteX1" fmla="*/ 6230710 w 9351735"/>
              <a:gd name="connsiteY1" fmla="*/ 0 h 9374823"/>
              <a:gd name="connsiteX2" fmla="*/ 6205310 w 9351735"/>
              <a:gd name="connsiteY2" fmla="*/ 2628900 h 9374823"/>
              <a:gd name="connsiteX3" fmla="*/ 9332685 w 9351735"/>
              <a:gd name="connsiteY3" fmla="*/ 2651125 h 9374823"/>
              <a:gd name="connsiteX4" fmla="*/ 9351735 w 9351735"/>
              <a:gd name="connsiteY4" fmla="*/ 6108700 h 9374823"/>
              <a:gd name="connsiteX5" fmla="*/ 6198960 w 9351735"/>
              <a:gd name="connsiteY5" fmla="*/ 6130925 h 9374823"/>
              <a:gd name="connsiteX6" fmla="*/ 6210072 w 9351735"/>
              <a:gd name="connsiteY6" fmla="*/ 9374823 h 9374823"/>
              <a:gd name="connsiteX7" fmla="*/ 2735035 w 9351735"/>
              <a:gd name="connsiteY7" fmla="*/ 9371013 h 9374823"/>
              <a:gd name="connsiteX8" fmla="*/ 2719160 w 9351735"/>
              <a:gd name="connsiteY8" fmla="*/ 6127054 h 9374823"/>
              <a:gd name="connsiteX9" fmla="*/ 3636 w 9351735"/>
              <a:gd name="connsiteY9" fmla="*/ 6134032 h 9374823"/>
              <a:gd name="connsiteX10" fmla="*/ 0 w 9351735"/>
              <a:gd name="connsiteY10" fmla="*/ 2606675 h 9374823"/>
              <a:gd name="connsiteX11" fmla="*/ 2719160 w 9351735"/>
              <a:gd name="connsiteY11" fmla="*/ 2632075 h 9374823"/>
              <a:gd name="connsiteX12" fmla="*/ 2735035 w 9351735"/>
              <a:gd name="connsiteY12" fmla="*/ 57150 h 9374823"/>
              <a:gd name="connsiteX0" fmla="*/ 2735035 w 9351735"/>
              <a:gd name="connsiteY0" fmla="*/ 57150 h 9374823"/>
              <a:gd name="connsiteX1" fmla="*/ 6230710 w 9351735"/>
              <a:gd name="connsiteY1" fmla="*/ 0 h 9374823"/>
              <a:gd name="connsiteX2" fmla="*/ 6205310 w 9351735"/>
              <a:gd name="connsiteY2" fmla="*/ 2628900 h 9374823"/>
              <a:gd name="connsiteX3" fmla="*/ 9332685 w 9351735"/>
              <a:gd name="connsiteY3" fmla="*/ 2651125 h 9374823"/>
              <a:gd name="connsiteX4" fmla="*/ 9351735 w 9351735"/>
              <a:gd name="connsiteY4" fmla="*/ 6108700 h 9374823"/>
              <a:gd name="connsiteX5" fmla="*/ 6198960 w 9351735"/>
              <a:gd name="connsiteY5" fmla="*/ 6130925 h 9374823"/>
              <a:gd name="connsiteX6" fmla="*/ 6224359 w 9351735"/>
              <a:gd name="connsiteY6" fmla="*/ 9374823 h 9374823"/>
              <a:gd name="connsiteX7" fmla="*/ 2735035 w 9351735"/>
              <a:gd name="connsiteY7" fmla="*/ 9371013 h 9374823"/>
              <a:gd name="connsiteX8" fmla="*/ 2719160 w 9351735"/>
              <a:gd name="connsiteY8" fmla="*/ 6127054 h 9374823"/>
              <a:gd name="connsiteX9" fmla="*/ 3636 w 9351735"/>
              <a:gd name="connsiteY9" fmla="*/ 6134032 h 9374823"/>
              <a:gd name="connsiteX10" fmla="*/ 0 w 9351735"/>
              <a:gd name="connsiteY10" fmla="*/ 2606675 h 9374823"/>
              <a:gd name="connsiteX11" fmla="*/ 2719160 w 9351735"/>
              <a:gd name="connsiteY11" fmla="*/ 2632075 h 9374823"/>
              <a:gd name="connsiteX12" fmla="*/ 2735035 w 9351735"/>
              <a:gd name="connsiteY12" fmla="*/ 57150 h 9374823"/>
              <a:gd name="connsiteX0" fmla="*/ 3141435 w 9758135"/>
              <a:gd name="connsiteY0" fmla="*/ 57150 h 9374823"/>
              <a:gd name="connsiteX1" fmla="*/ 6637110 w 9758135"/>
              <a:gd name="connsiteY1" fmla="*/ 0 h 9374823"/>
              <a:gd name="connsiteX2" fmla="*/ 6611710 w 9758135"/>
              <a:gd name="connsiteY2" fmla="*/ 2628900 h 9374823"/>
              <a:gd name="connsiteX3" fmla="*/ 9739085 w 9758135"/>
              <a:gd name="connsiteY3" fmla="*/ 2651125 h 9374823"/>
              <a:gd name="connsiteX4" fmla="*/ 9758135 w 9758135"/>
              <a:gd name="connsiteY4" fmla="*/ 6108700 h 9374823"/>
              <a:gd name="connsiteX5" fmla="*/ 6605360 w 9758135"/>
              <a:gd name="connsiteY5" fmla="*/ 6130925 h 9374823"/>
              <a:gd name="connsiteX6" fmla="*/ 6630759 w 9758135"/>
              <a:gd name="connsiteY6" fmla="*/ 9374823 h 9374823"/>
              <a:gd name="connsiteX7" fmla="*/ 3141435 w 9758135"/>
              <a:gd name="connsiteY7" fmla="*/ 9371013 h 9374823"/>
              <a:gd name="connsiteX8" fmla="*/ 3125560 w 9758135"/>
              <a:gd name="connsiteY8" fmla="*/ 6127054 h 9374823"/>
              <a:gd name="connsiteX9" fmla="*/ 410036 w 9758135"/>
              <a:gd name="connsiteY9" fmla="*/ 6134032 h 9374823"/>
              <a:gd name="connsiteX10" fmla="*/ 0 w 9758135"/>
              <a:gd name="connsiteY10" fmla="*/ 2600325 h 9374823"/>
              <a:gd name="connsiteX11" fmla="*/ 3125560 w 9758135"/>
              <a:gd name="connsiteY11" fmla="*/ 2632075 h 9374823"/>
              <a:gd name="connsiteX12" fmla="*/ 3141435 w 9758135"/>
              <a:gd name="connsiteY12" fmla="*/ 57150 h 9374823"/>
              <a:gd name="connsiteX0" fmla="*/ 3145461 w 9762161"/>
              <a:gd name="connsiteY0" fmla="*/ 57150 h 9374823"/>
              <a:gd name="connsiteX1" fmla="*/ 6641136 w 9762161"/>
              <a:gd name="connsiteY1" fmla="*/ 0 h 9374823"/>
              <a:gd name="connsiteX2" fmla="*/ 6615736 w 9762161"/>
              <a:gd name="connsiteY2" fmla="*/ 2628900 h 9374823"/>
              <a:gd name="connsiteX3" fmla="*/ 9743111 w 9762161"/>
              <a:gd name="connsiteY3" fmla="*/ 2651125 h 9374823"/>
              <a:gd name="connsiteX4" fmla="*/ 9762161 w 9762161"/>
              <a:gd name="connsiteY4" fmla="*/ 6108700 h 9374823"/>
              <a:gd name="connsiteX5" fmla="*/ 6609386 w 9762161"/>
              <a:gd name="connsiteY5" fmla="*/ 6130925 h 9374823"/>
              <a:gd name="connsiteX6" fmla="*/ 6634785 w 9762161"/>
              <a:gd name="connsiteY6" fmla="*/ 9374823 h 9374823"/>
              <a:gd name="connsiteX7" fmla="*/ 3145461 w 9762161"/>
              <a:gd name="connsiteY7" fmla="*/ 9371013 h 9374823"/>
              <a:gd name="connsiteX8" fmla="*/ 3129586 w 9762161"/>
              <a:gd name="connsiteY8" fmla="*/ 6127054 h 9374823"/>
              <a:gd name="connsiteX9" fmla="*/ 1312 w 9762161"/>
              <a:gd name="connsiteY9" fmla="*/ 6140382 h 9374823"/>
              <a:gd name="connsiteX10" fmla="*/ 4026 w 9762161"/>
              <a:gd name="connsiteY10" fmla="*/ 2600325 h 9374823"/>
              <a:gd name="connsiteX11" fmla="*/ 3129586 w 9762161"/>
              <a:gd name="connsiteY11" fmla="*/ 2632075 h 9374823"/>
              <a:gd name="connsiteX12" fmla="*/ 3145461 w 9762161"/>
              <a:gd name="connsiteY12" fmla="*/ 57150 h 9374823"/>
              <a:gd name="connsiteX0" fmla="*/ 3145461 w 9762161"/>
              <a:gd name="connsiteY0" fmla="*/ 0 h 9712961"/>
              <a:gd name="connsiteX1" fmla="*/ 6641136 w 9762161"/>
              <a:gd name="connsiteY1" fmla="*/ 338138 h 9712961"/>
              <a:gd name="connsiteX2" fmla="*/ 6615736 w 9762161"/>
              <a:gd name="connsiteY2" fmla="*/ 2967038 h 9712961"/>
              <a:gd name="connsiteX3" fmla="*/ 9743111 w 9762161"/>
              <a:gd name="connsiteY3" fmla="*/ 2989263 h 9712961"/>
              <a:gd name="connsiteX4" fmla="*/ 9762161 w 9762161"/>
              <a:gd name="connsiteY4" fmla="*/ 6446838 h 9712961"/>
              <a:gd name="connsiteX5" fmla="*/ 6609386 w 9762161"/>
              <a:gd name="connsiteY5" fmla="*/ 6469063 h 9712961"/>
              <a:gd name="connsiteX6" fmla="*/ 6634785 w 9762161"/>
              <a:gd name="connsiteY6" fmla="*/ 9712961 h 9712961"/>
              <a:gd name="connsiteX7" fmla="*/ 3145461 w 9762161"/>
              <a:gd name="connsiteY7" fmla="*/ 9709151 h 9712961"/>
              <a:gd name="connsiteX8" fmla="*/ 3129586 w 9762161"/>
              <a:gd name="connsiteY8" fmla="*/ 6465192 h 9712961"/>
              <a:gd name="connsiteX9" fmla="*/ 1312 w 9762161"/>
              <a:gd name="connsiteY9" fmla="*/ 6478520 h 9712961"/>
              <a:gd name="connsiteX10" fmla="*/ 4026 w 9762161"/>
              <a:gd name="connsiteY10" fmla="*/ 2938463 h 9712961"/>
              <a:gd name="connsiteX11" fmla="*/ 3129586 w 9762161"/>
              <a:gd name="connsiteY11" fmla="*/ 2970213 h 9712961"/>
              <a:gd name="connsiteX12" fmla="*/ 3145461 w 9762161"/>
              <a:gd name="connsiteY12" fmla="*/ 0 h 9712961"/>
              <a:gd name="connsiteX0" fmla="*/ 3145461 w 9762161"/>
              <a:gd name="connsiteY0" fmla="*/ 0 h 9712961"/>
              <a:gd name="connsiteX1" fmla="*/ 6641136 w 9762161"/>
              <a:gd name="connsiteY1" fmla="*/ 0 h 9712961"/>
              <a:gd name="connsiteX2" fmla="*/ 6615736 w 9762161"/>
              <a:gd name="connsiteY2" fmla="*/ 2967038 h 9712961"/>
              <a:gd name="connsiteX3" fmla="*/ 9743111 w 9762161"/>
              <a:gd name="connsiteY3" fmla="*/ 2989263 h 9712961"/>
              <a:gd name="connsiteX4" fmla="*/ 9762161 w 9762161"/>
              <a:gd name="connsiteY4" fmla="*/ 6446838 h 9712961"/>
              <a:gd name="connsiteX5" fmla="*/ 6609386 w 9762161"/>
              <a:gd name="connsiteY5" fmla="*/ 6469063 h 9712961"/>
              <a:gd name="connsiteX6" fmla="*/ 6634785 w 9762161"/>
              <a:gd name="connsiteY6" fmla="*/ 9712961 h 9712961"/>
              <a:gd name="connsiteX7" fmla="*/ 3145461 w 9762161"/>
              <a:gd name="connsiteY7" fmla="*/ 9709151 h 9712961"/>
              <a:gd name="connsiteX8" fmla="*/ 3129586 w 9762161"/>
              <a:gd name="connsiteY8" fmla="*/ 6465192 h 9712961"/>
              <a:gd name="connsiteX9" fmla="*/ 1312 w 9762161"/>
              <a:gd name="connsiteY9" fmla="*/ 6478520 h 9712961"/>
              <a:gd name="connsiteX10" fmla="*/ 4026 w 9762161"/>
              <a:gd name="connsiteY10" fmla="*/ 2938463 h 9712961"/>
              <a:gd name="connsiteX11" fmla="*/ 3129586 w 9762161"/>
              <a:gd name="connsiteY11" fmla="*/ 2970213 h 9712961"/>
              <a:gd name="connsiteX12" fmla="*/ 3145461 w 9762161"/>
              <a:gd name="connsiteY12" fmla="*/ 0 h 971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62161" h="9712961">
                <a:moveTo>
                  <a:pt x="3145461" y="0"/>
                </a:moveTo>
                <a:lnTo>
                  <a:pt x="6641136" y="0"/>
                </a:lnTo>
                <a:cubicBezTo>
                  <a:pt x="6639019" y="704850"/>
                  <a:pt x="6617853" y="2262188"/>
                  <a:pt x="6615736" y="2967038"/>
                </a:cubicBezTo>
                <a:lnTo>
                  <a:pt x="9743111" y="2989263"/>
                </a:lnTo>
                <a:lnTo>
                  <a:pt x="9762161" y="6446838"/>
                </a:lnTo>
                <a:lnTo>
                  <a:pt x="6609386" y="6469063"/>
                </a:lnTo>
                <a:cubicBezTo>
                  <a:pt x="6614678" y="7380500"/>
                  <a:pt x="6629493" y="8801524"/>
                  <a:pt x="6634785" y="9712961"/>
                </a:cubicBezTo>
                <a:lnTo>
                  <a:pt x="3145461" y="9709151"/>
                </a:lnTo>
                <a:cubicBezTo>
                  <a:pt x="3140169" y="8784994"/>
                  <a:pt x="3134878" y="7389349"/>
                  <a:pt x="3129586" y="6465192"/>
                </a:cubicBezTo>
                <a:lnTo>
                  <a:pt x="1312" y="6478520"/>
                </a:lnTo>
                <a:cubicBezTo>
                  <a:pt x="-4133" y="5319668"/>
                  <a:pt x="9471" y="4097315"/>
                  <a:pt x="4026" y="2938463"/>
                </a:cubicBezTo>
                <a:lnTo>
                  <a:pt x="3129586" y="2970213"/>
                </a:lnTo>
                <a:cubicBezTo>
                  <a:pt x="3133819" y="2248430"/>
                  <a:pt x="3141228" y="721783"/>
                  <a:pt x="314546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6" name="めくら"/>
          <p:cNvSpPr/>
          <p:nvPr/>
        </p:nvSpPr>
        <p:spPr>
          <a:xfrm>
            <a:off x="1508471" y="3027807"/>
            <a:ext cx="464736" cy="7918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7" name="めくら"/>
          <p:cNvSpPr/>
          <p:nvPr/>
        </p:nvSpPr>
        <p:spPr>
          <a:xfrm>
            <a:off x="1649553" y="2948096"/>
            <a:ext cx="197271" cy="7556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9" name="めくら"/>
          <p:cNvSpPr/>
          <p:nvPr/>
        </p:nvSpPr>
        <p:spPr>
          <a:xfrm rot="10800000">
            <a:off x="1670050" y="2780318"/>
            <a:ext cx="149224" cy="168469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0" name="フランジ右"/>
          <p:cNvSpPr/>
          <p:nvPr/>
        </p:nvSpPr>
        <p:spPr>
          <a:xfrm rot="16200000" flipH="1">
            <a:off x="1696504" y="2822610"/>
            <a:ext cx="80963" cy="65839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81" name="めくら"/>
          <p:cNvSpPr/>
          <p:nvPr/>
        </p:nvSpPr>
        <p:spPr>
          <a:xfrm>
            <a:off x="1647793" y="2704532"/>
            <a:ext cx="199031" cy="7556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36" name="正方形/長方形 235"/>
          <p:cNvSpPr/>
          <p:nvPr/>
        </p:nvSpPr>
        <p:spPr>
          <a:xfrm rot="5400000">
            <a:off x="1313214" y="3090518"/>
            <a:ext cx="866984" cy="8978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grpSp>
        <p:nvGrpSpPr>
          <p:cNvPr id="104" name="グループ化 10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105" name="直角三角形 10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6" name="図 10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31" name="直線コネクタ 30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39154" y="101892"/>
            <a:ext cx="8560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2</a:t>
            </a:r>
            <a:r>
              <a:rPr lang="ja-JP" altLang="en-US" sz="2800" b="1" dirty="0" err="1">
                <a:solidFill>
                  <a:srgbClr val="7030A0"/>
                </a:solidFill>
                <a:latin typeface="+mn-ea"/>
              </a:rPr>
              <a:t>．</a:t>
            </a:r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Construction of equipment for irradiation experiment</a:t>
            </a:r>
          </a:p>
        </p:txBody>
      </p:sp>
      <p:sp>
        <p:nvSpPr>
          <p:cNvPr id="35" name="フランジ右"/>
          <p:cNvSpPr/>
          <p:nvPr/>
        </p:nvSpPr>
        <p:spPr>
          <a:xfrm rot="16200000" flipH="1">
            <a:off x="1720296" y="2575389"/>
            <a:ext cx="54028" cy="1990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38" name="グループ化 37"/>
          <p:cNvGrpSpPr/>
          <p:nvPr/>
        </p:nvGrpSpPr>
        <p:grpSpPr>
          <a:xfrm rot="5400000">
            <a:off x="2460893" y="3502169"/>
            <a:ext cx="75618" cy="478845"/>
            <a:chOff x="17357414" y="12904596"/>
            <a:chExt cx="648670" cy="3996000"/>
          </a:xfrm>
        </p:grpSpPr>
        <p:sp>
          <p:nvSpPr>
            <p:cNvPr id="208" name="正方形/長方形 207"/>
            <p:cNvSpPr/>
            <p:nvPr/>
          </p:nvSpPr>
          <p:spPr>
            <a:xfrm>
              <a:off x="17596334" y="12904596"/>
              <a:ext cx="180000" cy="3996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9" name="正方形/長方形 208"/>
            <p:cNvSpPr/>
            <p:nvPr/>
          </p:nvSpPr>
          <p:spPr>
            <a:xfrm>
              <a:off x="17366574" y="14393262"/>
              <a:ext cx="639510" cy="68543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0" name="正方形/長方形 209"/>
            <p:cNvSpPr/>
            <p:nvPr/>
          </p:nvSpPr>
          <p:spPr>
            <a:xfrm>
              <a:off x="17434334" y="13481082"/>
              <a:ext cx="504000" cy="180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1" name="正方形/長方形 210"/>
            <p:cNvSpPr/>
            <p:nvPr/>
          </p:nvSpPr>
          <p:spPr>
            <a:xfrm>
              <a:off x="17448574" y="13658602"/>
              <a:ext cx="457190" cy="74167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2" name="正方形/長方形 211"/>
            <p:cNvSpPr/>
            <p:nvPr/>
          </p:nvSpPr>
          <p:spPr>
            <a:xfrm>
              <a:off x="17357414" y="13658612"/>
              <a:ext cx="639510" cy="10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3" name="正方形/長方形 212"/>
            <p:cNvSpPr/>
            <p:nvPr/>
          </p:nvSpPr>
          <p:spPr>
            <a:xfrm>
              <a:off x="17357414" y="13871732"/>
              <a:ext cx="639510" cy="10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4" name="正方形/長方形 213"/>
            <p:cNvSpPr/>
            <p:nvPr/>
          </p:nvSpPr>
          <p:spPr>
            <a:xfrm>
              <a:off x="17357414" y="14297982"/>
              <a:ext cx="639510" cy="10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5" name="正方形/長方形 214"/>
            <p:cNvSpPr/>
            <p:nvPr/>
          </p:nvSpPr>
          <p:spPr>
            <a:xfrm>
              <a:off x="17357414" y="14084852"/>
              <a:ext cx="639510" cy="10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cxnSp>
        <p:nvCxnSpPr>
          <p:cNvPr id="40" name="直線コネクタ 39"/>
          <p:cNvCxnSpPr/>
          <p:nvPr/>
        </p:nvCxnSpPr>
        <p:spPr>
          <a:xfrm flipH="1">
            <a:off x="1869317" y="4487654"/>
            <a:ext cx="0" cy="2794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 flipH="1">
            <a:off x="1611146" y="4487654"/>
            <a:ext cx="0" cy="2794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2371324" y="2976540"/>
            <a:ext cx="792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kumimoji="1" lang="en-US" altLang="ja-JP" sz="20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</a:t>
            </a:r>
            <a:endParaRPr kumimoji="1" lang="ja-JP" altLang="en-US" sz="2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フランジ右"/>
          <p:cNvSpPr/>
          <p:nvPr/>
        </p:nvSpPr>
        <p:spPr>
          <a:xfrm flipH="1">
            <a:off x="1163815" y="3425332"/>
            <a:ext cx="87736" cy="6378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4" name="フランジ右"/>
          <p:cNvSpPr/>
          <p:nvPr/>
        </p:nvSpPr>
        <p:spPr>
          <a:xfrm rot="5400000">
            <a:off x="1695638" y="3957080"/>
            <a:ext cx="85351" cy="6557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5" name="フランジ右"/>
          <p:cNvSpPr/>
          <p:nvPr/>
        </p:nvSpPr>
        <p:spPr>
          <a:xfrm rot="5400000" flipH="1">
            <a:off x="1431737" y="3176518"/>
            <a:ext cx="85351" cy="12390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46" name="グループ化 45"/>
          <p:cNvGrpSpPr/>
          <p:nvPr/>
        </p:nvGrpSpPr>
        <p:grpSpPr>
          <a:xfrm>
            <a:off x="1574990" y="4550502"/>
            <a:ext cx="328013" cy="168745"/>
            <a:chOff x="8550933" y="9545325"/>
            <a:chExt cx="2737314" cy="1447560"/>
          </a:xfrm>
        </p:grpSpPr>
        <p:sp>
          <p:nvSpPr>
            <p:cNvPr id="206" name="めくら"/>
            <p:cNvSpPr/>
            <p:nvPr/>
          </p:nvSpPr>
          <p:spPr>
            <a:xfrm rot="10800000">
              <a:off x="10853568" y="9578723"/>
              <a:ext cx="434679" cy="1389227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7" name="めくら"/>
            <p:cNvSpPr/>
            <p:nvPr/>
          </p:nvSpPr>
          <p:spPr>
            <a:xfrm rot="10800000">
              <a:off x="8550933" y="9545325"/>
              <a:ext cx="434680" cy="1447560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47" name="めくら"/>
          <p:cNvSpPr/>
          <p:nvPr/>
        </p:nvSpPr>
        <p:spPr>
          <a:xfrm>
            <a:off x="1589776" y="4846074"/>
            <a:ext cx="301975" cy="545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8" name="めくら"/>
          <p:cNvSpPr/>
          <p:nvPr/>
        </p:nvSpPr>
        <p:spPr>
          <a:xfrm>
            <a:off x="1679817" y="4969639"/>
            <a:ext cx="130222" cy="11996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9" name="めくら"/>
          <p:cNvSpPr/>
          <p:nvPr/>
        </p:nvSpPr>
        <p:spPr>
          <a:xfrm>
            <a:off x="1671589" y="4903735"/>
            <a:ext cx="150987" cy="14688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0" name="めくら"/>
          <p:cNvSpPr/>
          <p:nvPr/>
        </p:nvSpPr>
        <p:spPr>
          <a:xfrm>
            <a:off x="1664867" y="5094601"/>
            <a:ext cx="150987" cy="4196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1" name="十字形 50"/>
          <p:cNvSpPr/>
          <p:nvPr/>
        </p:nvSpPr>
        <p:spPr>
          <a:xfrm>
            <a:off x="1616118" y="5087823"/>
            <a:ext cx="85697" cy="84267"/>
          </a:xfrm>
          <a:prstGeom prst="plus">
            <a:avLst>
              <a:gd name="adj" fmla="val 33524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2" name="円/楕円 424"/>
          <p:cNvSpPr/>
          <p:nvPr/>
        </p:nvSpPr>
        <p:spPr>
          <a:xfrm>
            <a:off x="1645293" y="5112371"/>
            <a:ext cx="26295" cy="2558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53" name="グループ化 52"/>
          <p:cNvGrpSpPr>
            <a:grpSpLocks noChangeAspect="1"/>
          </p:cNvGrpSpPr>
          <p:nvPr/>
        </p:nvGrpSpPr>
        <p:grpSpPr>
          <a:xfrm>
            <a:off x="1202735" y="3541597"/>
            <a:ext cx="329524" cy="408558"/>
            <a:chOff x="2534719" y="960227"/>
            <a:chExt cx="3626712" cy="4622226"/>
          </a:xfrm>
        </p:grpSpPr>
        <p:sp>
          <p:nvSpPr>
            <p:cNvPr id="123" name="正方形/長方形 122"/>
            <p:cNvSpPr/>
            <p:nvPr/>
          </p:nvSpPr>
          <p:spPr>
            <a:xfrm>
              <a:off x="2598465" y="4061178"/>
              <a:ext cx="540000" cy="136369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124" name="グループ化 123"/>
            <p:cNvGrpSpPr/>
            <p:nvPr/>
          </p:nvGrpSpPr>
          <p:grpSpPr>
            <a:xfrm>
              <a:off x="2534719" y="960227"/>
              <a:ext cx="3626712" cy="4622226"/>
              <a:chOff x="3767210" y="1399673"/>
              <a:chExt cx="3626712" cy="4622226"/>
            </a:xfrm>
          </p:grpSpPr>
          <p:grpSp>
            <p:nvGrpSpPr>
              <p:cNvPr id="125" name="グループ化 124"/>
              <p:cNvGrpSpPr/>
              <p:nvPr/>
            </p:nvGrpSpPr>
            <p:grpSpPr>
              <a:xfrm>
                <a:off x="3769250" y="4208272"/>
                <a:ext cx="3624672" cy="1813627"/>
                <a:chOff x="3769250" y="4208272"/>
                <a:chExt cx="3624672" cy="1813627"/>
              </a:xfrm>
            </p:grpSpPr>
            <p:sp>
              <p:nvSpPr>
                <p:cNvPr id="170" name="正方形/長方形 169"/>
                <p:cNvSpPr/>
                <p:nvPr/>
              </p:nvSpPr>
              <p:spPr>
                <a:xfrm rot="5400000">
                  <a:off x="3045963" y="5090272"/>
                  <a:ext cx="1800000" cy="3600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71" name="正方形/長方形 170"/>
                <p:cNvSpPr/>
                <p:nvPr/>
              </p:nvSpPr>
              <p:spPr>
                <a:xfrm flipV="1">
                  <a:off x="3769250" y="5554269"/>
                  <a:ext cx="3624672" cy="181825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2" name="正方形/長方形 171"/>
                <p:cNvSpPr/>
                <p:nvPr/>
              </p:nvSpPr>
              <p:spPr>
                <a:xfrm flipV="1">
                  <a:off x="4653356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3" name="正方形/長方形 172"/>
                <p:cNvSpPr/>
                <p:nvPr/>
              </p:nvSpPr>
              <p:spPr>
                <a:xfrm flipV="1">
                  <a:off x="5639692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4" name="正方形/長方形 173"/>
                <p:cNvSpPr/>
                <p:nvPr/>
              </p:nvSpPr>
              <p:spPr>
                <a:xfrm flipV="1">
                  <a:off x="6620042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5" name="正方形/長方形 174"/>
                <p:cNvSpPr/>
                <p:nvPr/>
              </p:nvSpPr>
              <p:spPr>
                <a:xfrm flipV="1">
                  <a:off x="6184463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6" name="正方形/長方形 175"/>
                <p:cNvSpPr/>
                <p:nvPr/>
              </p:nvSpPr>
              <p:spPr>
                <a:xfrm flipH="1" flipV="1">
                  <a:off x="4108721" y="497043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7" name="正方形/長方形 176"/>
                <p:cNvSpPr/>
                <p:nvPr/>
              </p:nvSpPr>
              <p:spPr>
                <a:xfrm flipV="1">
                  <a:off x="4187081" y="5010249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8" name="正方形/長方形 177"/>
                <p:cNvSpPr/>
                <p:nvPr/>
              </p:nvSpPr>
              <p:spPr>
                <a:xfrm flipH="1" flipV="1">
                  <a:off x="4500377" y="49568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79" name="正方形/長方形 178"/>
                <p:cNvSpPr/>
                <p:nvPr/>
              </p:nvSpPr>
              <p:spPr>
                <a:xfrm flipH="1" flipV="1">
                  <a:off x="6120003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0" name="正方形/長方形 179"/>
                <p:cNvSpPr/>
                <p:nvPr/>
              </p:nvSpPr>
              <p:spPr>
                <a:xfrm flipV="1">
                  <a:off x="5669527" y="5017294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1" name="正方形/長方形 180"/>
                <p:cNvSpPr/>
                <p:nvPr/>
              </p:nvSpPr>
              <p:spPr>
                <a:xfrm flipH="1" flipV="1">
                  <a:off x="5719448" y="497043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2" name="正方形/長方形 181"/>
                <p:cNvSpPr/>
                <p:nvPr/>
              </p:nvSpPr>
              <p:spPr>
                <a:xfrm flipH="1" flipV="1">
                  <a:off x="7095074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3" name="正方形/長方形 182"/>
                <p:cNvSpPr/>
                <p:nvPr/>
              </p:nvSpPr>
              <p:spPr>
                <a:xfrm flipV="1">
                  <a:off x="6650908" y="5017844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4" name="正方形/長方形 183"/>
                <p:cNvSpPr/>
                <p:nvPr/>
              </p:nvSpPr>
              <p:spPr>
                <a:xfrm flipH="1" flipV="1">
                  <a:off x="6701061" y="49695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5" name="正方形/長方形 184"/>
                <p:cNvSpPr/>
                <p:nvPr/>
              </p:nvSpPr>
              <p:spPr>
                <a:xfrm>
                  <a:off x="4277490" y="4949121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6" name="正方形/長方形 185"/>
                <p:cNvSpPr/>
                <p:nvPr/>
              </p:nvSpPr>
              <p:spPr>
                <a:xfrm>
                  <a:off x="5803138" y="495687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7" name="正方形/長方形 186"/>
                <p:cNvSpPr/>
                <p:nvPr/>
              </p:nvSpPr>
              <p:spPr>
                <a:xfrm>
                  <a:off x="6789065" y="4976405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88" name="正方形/長方形 187"/>
                <p:cNvSpPr/>
                <p:nvPr/>
              </p:nvSpPr>
              <p:spPr>
                <a:xfrm flipH="1" flipV="1">
                  <a:off x="3786440" y="548098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89" name="正方形/長方形 188"/>
                <p:cNvSpPr/>
                <p:nvPr/>
              </p:nvSpPr>
              <p:spPr>
                <a:xfrm flipH="1" flipV="1">
                  <a:off x="4132503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0" name="正方形/長方形 189"/>
                <p:cNvSpPr/>
                <p:nvPr/>
              </p:nvSpPr>
              <p:spPr>
                <a:xfrm flipH="1" flipV="1">
                  <a:off x="4501358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1" name="正方形/長方形 190"/>
                <p:cNvSpPr/>
                <p:nvPr/>
              </p:nvSpPr>
              <p:spPr>
                <a:xfrm flipH="1" flipV="1">
                  <a:off x="4673913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2" name="正方形/長方形 191"/>
                <p:cNvSpPr/>
                <p:nvPr/>
              </p:nvSpPr>
              <p:spPr>
                <a:xfrm flipH="1" flipV="1">
                  <a:off x="5665078" y="549006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3" name="正方形/長方形 192"/>
                <p:cNvSpPr/>
                <p:nvPr/>
              </p:nvSpPr>
              <p:spPr>
                <a:xfrm flipH="1" flipV="1">
                  <a:off x="5485628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4" name="正方形/長方形 193"/>
                <p:cNvSpPr/>
                <p:nvPr/>
              </p:nvSpPr>
              <p:spPr>
                <a:xfrm flipH="1" flipV="1">
                  <a:off x="6026025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5" name="正方形/長方形 194"/>
                <p:cNvSpPr/>
                <p:nvPr/>
              </p:nvSpPr>
              <p:spPr>
                <a:xfrm flipH="1" flipV="1">
                  <a:off x="6209849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6" name="正方形/長方形 195"/>
                <p:cNvSpPr/>
                <p:nvPr/>
              </p:nvSpPr>
              <p:spPr>
                <a:xfrm flipH="1" flipV="1">
                  <a:off x="6646929" y="549352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7" name="正方形/長方形 196"/>
                <p:cNvSpPr/>
                <p:nvPr/>
              </p:nvSpPr>
              <p:spPr>
                <a:xfrm flipH="1" flipV="1">
                  <a:off x="6465978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8" name="正方形/長方形 197"/>
                <p:cNvSpPr/>
                <p:nvPr/>
              </p:nvSpPr>
              <p:spPr>
                <a:xfrm flipH="1" flipV="1">
                  <a:off x="7015607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99" name="正方形/長方形 198"/>
                <p:cNvSpPr/>
                <p:nvPr/>
              </p:nvSpPr>
              <p:spPr>
                <a:xfrm flipH="1" flipV="1">
                  <a:off x="7174364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200" name="正方形/長方形 199"/>
                <p:cNvSpPr/>
                <p:nvPr/>
              </p:nvSpPr>
              <p:spPr>
                <a:xfrm flipV="1">
                  <a:off x="7163037" y="5416355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201" name="正方形/長方形 200"/>
                <p:cNvSpPr/>
                <p:nvPr/>
              </p:nvSpPr>
              <p:spPr>
                <a:xfrm flipV="1">
                  <a:off x="6029386" y="4357480"/>
                  <a:ext cx="90617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202" name="正方形/長方形 201"/>
                <p:cNvSpPr/>
                <p:nvPr/>
              </p:nvSpPr>
              <p:spPr>
                <a:xfrm flipV="1">
                  <a:off x="7018310" y="4357480"/>
                  <a:ext cx="90617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203" name="正方形/長方形 202"/>
                <p:cNvSpPr/>
                <p:nvPr/>
              </p:nvSpPr>
              <p:spPr>
                <a:xfrm flipV="1">
                  <a:off x="4119453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204" name="正方形/長方形 203"/>
                <p:cNvSpPr/>
                <p:nvPr/>
              </p:nvSpPr>
              <p:spPr>
                <a:xfrm flipH="1" flipV="1">
                  <a:off x="3970960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205" name="正方形/長方形 204"/>
                <p:cNvSpPr/>
                <p:nvPr/>
              </p:nvSpPr>
              <p:spPr>
                <a:xfrm flipV="1">
                  <a:off x="4185119" y="4357480"/>
                  <a:ext cx="90335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</p:grpSp>
          <p:grpSp>
            <p:nvGrpSpPr>
              <p:cNvPr id="126" name="グループ化 125"/>
              <p:cNvGrpSpPr/>
              <p:nvPr/>
            </p:nvGrpSpPr>
            <p:grpSpPr>
              <a:xfrm flipV="1">
                <a:off x="3767210" y="1399673"/>
                <a:ext cx="3624672" cy="3288916"/>
                <a:chOff x="3769250" y="2732984"/>
                <a:chExt cx="3624672" cy="3288916"/>
              </a:xfrm>
            </p:grpSpPr>
            <p:sp>
              <p:nvSpPr>
                <p:cNvPr id="127" name="正方形/長方形 126"/>
                <p:cNvSpPr/>
                <p:nvPr/>
              </p:nvSpPr>
              <p:spPr>
                <a:xfrm rot="5400000">
                  <a:off x="3045963" y="5060434"/>
                  <a:ext cx="1800000" cy="3600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28" name="正方形/長方形 127"/>
                <p:cNvSpPr/>
                <p:nvPr/>
              </p:nvSpPr>
              <p:spPr>
                <a:xfrm flipV="1">
                  <a:off x="3769250" y="5554269"/>
                  <a:ext cx="3624672" cy="181825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29" name="正方形/長方形 128"/>
                <p:cNvSpPr/>
                <p:nvPr/>
              </p:nvSpPr>
              <p:spPr>
                <a:xfrm flipV="1">
                  <a:off x="4653356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0" name="正方形/長方形 129"/>
                <p:cNvSpPr/>
                <p:nvPr/>
              </p:nvSpPr>
              <p:spPr>
                <a:xfrm flipV="1">
                  <a:off x="5639692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1" name="正方形/長方形 130"/>
                <p:cNvSpPr/>
                <p:nvPr/>
              </p:nvSpPr>
              <p:spPr>
                <a:xfrm flipV="1">
                  <a:off x="6620042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2" name="正方形/長方形 131"/>
                <p:cNvSpPr/>
                <p:nvPr/>
              </p:nvSpPr>
              <p:spPr>
                <a:xfrm flipV="1">
                  <a:off x="6184463" y="5405067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3" name="正方形/長方形 132"/>
                <p:cNvSpPr/>
                <p:nvPr/>
              </p:nvSpPr>
              <p:spPr>
                <a:xfrm flipH="1" flipV="1">
                  <a:off x="4108721" y="497043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4" name="正方形/長方形 133"/>
                <p:cNvSpPr/>
                <p:nvPr/>
              </p:nvSpPr>
              <p:spPr>
                <a:xfrm flipV="1">
                  <a:off x="4187081" y="5010249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5" name="正方形/長方形 134"/>
                <p:cNvSpPr/>
                <p:nvPr/>
              </p:nvSpPr>
              <p:spPr>
                <a:xfrm flipH="1" flipV="1">
                  <a:off x="4500377" y="49568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6" name="正方形/長方形 135"/>
                <p:cNvSpPr/>
                <p:nvPr/>
              </p:nvSpPr>
              <p:spPr>
                <a:xfrm flipH="1" flipV="1">
                  <a:off x="6120003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7" name="正方形/長方形 136"/>
                <p:cNvSpPr/>
                <p:nvPr/>
              </p:nvSpPr>
              <p:spPr>
                <a:xfrm flipV="1">
                  <a:off x="5669527" y="5017294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8" name="正方形/長方形 137"/>
                <p:cNvSpPr/>
                <p:nvPr/>
              </p:nvSpPr>
              <p:spPr>
                <a:xfrm flipH="1" flipV="1">
                  <a:off x="5719448" y="497043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39" name="正方形/長方形 138"/>
                <p:cNvSpPr/>
                <p:nvPr/>
              </p:nvSpPr>
              <p:spPr>
                <a:xfrm flipH="1" flipV="1">
                  <a:off x="7095074" y="4969577"/>
                  <a:ext cx="90617" cy="231804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0" name="正方形/長方形 139"/>
                <p:cNvSpPr/>
                <p:nvPr/>
              </p:nvSpPr>
              <p:spPr>
                <a:xfrm flipV="1">
                  <a:off x="6650908" y="5017844"/>
                  <a:ext cx="453084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1" name="正方形/長方形 140"/>
                <p:cNvSpPr/>
                <p:nvPr/>
              </p:nvSpPr>
              <p:spPr>
                <a:xfrm flipH="1" flipV="1">
                  <a:off x="6701061" y="4969577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2" name="正方形/長方形 141"/>
                <p:cNvSpPr/>
                <p:nvPr/>
              </p:nvSpPr>
              <p:spPr>
                <a:xfrm>
                  <a:off x="4277490" y="4949121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3" name="正方形/長方形 142"/>
                <p:cNvSpPr/>
                <p:nvPr/>
              </p:nvSpPr>
              <p:spPr>
                <a:xfrm>
                  <a:off x="5803138" y="4956877"/>
                  <a:ext cx="226542" cy="104549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4" name="正方形/長方形 143"/>
                <p:cNvSpPr/>
                <p:nvPr/>
              </p:nvSpPr>
              <p:spPr>
                <a:xfrm>
                  <a:off x="6789065" y="4976405"/>
                  <a:ext cx="226542" cy="104549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45" name="正方形/長方形 144"/>
                <p:cNvSpPr/>
                <p:nvPr/>
              </p:nvSpPr>
              <p:spPr>
                <a:xfrm flipH="1" flipV="1">
                  <a:off x="3786440" y="548098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46" name="正方形/長方形 145"/>
                <p:cNvSpPr/>
                <p:nvPr/>
              </p:nvSpPr>
              <p:spPr>
                <a:xfrm flipH="1" flipV="1">
                  <a:off x="4132503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47" name="正方形/長方形 146"/>
                <p:cNvSpPr/>
                <p:nvPr/>
              </p:nvSpPr>
              <p:spPr>
                <a:xfrm flipH="1" flipV="1">
                  <a:off x="4501358" y="547893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48" name="正方形/長方形 147"/>
                <p:cNvSpPr/>
                <p:nvPr/>
              </p:nvSpPr>
              <p:spPr>
                <a:xfrm flipH="1" flipV="1">
                  <a:off x="4673913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49" name="正方形/長方形 148"/>
                <p:cNvSpPr/>
                <p:nvPr/>
              </p:nvSpPr>
              <p:spPr>
                <a:xfrm flipH="1" flipV="1">
                  <a:off x="5665078" y="549006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0" name="正方形/長方形 149"/>
                <p:cNvSpPr/>
                <p:nvPr/>
              </p:nvSpPr>
              <p:spPr>
                <a:xfrm flipH="1" flipV="1">
                  <a:off x="5485628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1" name="正方形/長方形 150"/>
                <p:cNvSpPr/>
                <p:nvPr/>
              </p:nvSpPr>
              <p:spPr>
                <a:xfrm flipH="1" flipV="1">
                  <a:off x="6026025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2" name="正方形/長方形 151"/>
                <p:cNvSpPr/>
                <p:nvPr/>
              </p:nvSpPr>
              <p:spPr>
                <a:xfrm flipH="1" flipV="1">
                  <a:off x="6209849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3" name="正方形/長方形 152"/>
                <p:cNvSpPr/>
                <p:nvPr/>
              </p:nvSpPr>
              <p:spPr>
                <a:xfrm flipH="1" flipV="1">
                  <a:off x="6646929" y="5493520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4" name="正方形/長方形 153"/>
                <p:cNvSpPr/>
                <p:nvPr/>
              </p:nvSpPr>
              <p:spPr>
                <a:xfrm flipH="1" flipV="1">
                  <a:off x="6465978" y="5497194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5" name="正方形/長方形 154"/>
                <p:cNvSpPr/>
                <p:nvPr/>
              </p:nvSpPr>
              <p:spPr>
                <a:xfrm flipH="1" flipV="1">
                  <a:off x="7015607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6" name="正方形/長方形 155"/>
                <p:cNvSpPr/>
                <p:nvPr/>
              </p:nvSpPr>
              <p:spPr>
                <a:xfrm flipH="1" flipV="1">
                  <a:off x="7174364" y="5488819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57" name="正方形/長方形 156"/>
                <p:cNvSpPr/>
                <p:nvPr/>
              </p:nvSpPr>
              <p:spPr>
                <a:xfrm flipV="1">
                  <a:off x="7163037" y="5416355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58" name="正方形/長方形 157"/>
                <p:cNvSpPr/>
                <p:nvPr/>
              </p:nvSpPr>
              <p:spPr>
                <a:xfrm flipV="1">
                  <a:off x="6029386" y="4357480"/>
                  <a:ext cx="90617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59" name="正方形/長方形 158"/>
                <p:cNvSpPr/>
                <p:nvPr/>
              </p:nvSpPr>
              <p:spPr>
                <a:xfrm flipV="1">
                  <a:off x="7018310" y="4357480"/>
                  <a:ext cx="90617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60" name="正方形/長方形 159"/>
                <p:cNvSpPr/>
                <p:nvPr/>
              </p:nvSpPr>
              <p:spPr>
                <a:xfrm flipV="1">
                  <a:off x="4119453" y="5399654"/>
                  <a:ext cx="22654" cy="454563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1" name="正方形/長方形 160"/>
                <p:cNvSpPr/>
                <p:nvPr/>
              </p:nvSpPr>
              <p:spPr>
                <a:xfrm flipH="1" flipV="1">
                  <a:off x="3970960" y="5480062"/>
                  <a:ext cx="144987" cy="31819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ja-JP" dirty="0"/>
                </a:p>
                <a:p>
                  <a:pPr algn="ctr"/>
                  <a:endParaRPr lang="ja-JP" altLang="en-US" dirty="0"/>
                </a:p>
              </p:txBody>
            </p:sp>
            <p:sp>
              <p:nvSpPr>
                <p:cNvPr id="162" name="正方形/長方形 161"/>
                <p:cNvSpPr/>
                <p:nvPr/>
              </p:nvSpPr>
              <p:spPr>
                <a:xfrm flipV="1">
                  <a:off x="3838721" y="4503585"/>
                  <a:ext cx="540000" cy="136369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3" name="正方形/長方形 162"/>
                <p:cNvSpPr/>
                <p:nvPr/>
              </p:nvSpPr>
              <p:spPr>
                <a:xfrm flipH="1" flipV="1">
                  <a:off x="4291618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4" name="正方形/長方形 163"/>
                <p:cNvSpPr/>
                <p:nvPr/>
              </p:nvSpPr>
              <p:spPr>
                <a:xfrm flipH="1" flipV="1">
                  <a:off x="4081844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5" name="正方形/長方形 164"/>
                <p:cNvSpPr/>
                <p:nvPr/>
              </p:nvSpPr>
              <p:spPr>
                <a:xfrm flipH="1" flipV="1">
                  <a:off x="3852620" y="4451989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6" name="正方形/長方形 165"/>
                <p:cNvSpPr/>
                <p:nvPr/>
              </p:nvSpPr>
              <p:spPr>
                <a:xfrm flipV="1">
                  <a:off x="4185119" y="4357480"/>
                  <a:ext cx="90335" cy="95265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 dirty="0"/>
                </a:p>
              </p:txBody>
            </p:sp>
            <p:sp>
              <p:nvSpPr>
                <p:cNvPr id="167" name="正方形/長方形 166"/>
                <p:cNvSpPr/>
                <p:nvPr/>
              </p:nvSpPr>
              <p:spPr>
                <a:xfrm flipH="1" flipV="1">
                  <a:off x="4291618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8" name="正方形/長方形 167"/>
                <p:cNvSpPr/>
                <p:nvPr/>
              </p:nvSpPr>
              <p:spPr>
                <a:xfrm flipH="1" flipV="1">
                  <a:off x="4081844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169" name="正方形/長方形 168"/>
                <p:cNvSpPr/>
                <p:nvPr/>
              </p:nvSpPr>
              <p:spPr>
                <a:xfrm flipH="1" flipV="1">
                  <a:off x="3852620" y="2732984"/>
                  <a:ext cx="90617" cy="231804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</p:grpSp>
      </p:grpSp>
      <p:sp>
        <p:nvSpPr>
          <p:cNvPr id="54" name="フランジ右"/>
          <p:cNvSpPr/>
          <p:nvPr/>
        </p:nvSpPr>
        <p:spPr>
          <a:xfrm flipH="1">
            <a:off x="2243570" y="3425332"/>
            <a:ext cx="87736" cy="1131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5" name="台形 54"/>
          <p:cNvSpPr/>
          <p:nvPr/>
        </p:nvSpPr>
        <p:spPr>
          <a:xfrm>
            <a:off x="1694747" y="5835668"/>
            <a:ext cx="107677" cy="99534"/>
          </a:xfrm>
          <a:prstGeom prst="trapezoi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フランジ右"/>
          <p:cNvSpPr/>
          <p:nvPr/>
        </p:nvSpPr>
        <p:spPr>
          <a:xfrm flipH="1">
            <a:off x="2243570" y="3949842"/>
            <a:ext cx="87736" cy="11316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9" name="フランジ右"/>
          <p:cNvSpPr/>
          <p:nvPr/>
        </p:nvSpPr>
        <p:spPr>
          <a:xfrm rot="5400000" flipH="1">
            <a:off x="1968953" y="3182563"/>
            <a:ext cx="85351" cy="11477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0" name="フランジ右"/>
          <p:cNvSpPr/>
          <p:nvPr/>
        </p:nvSpPr>
        <p:spPr>
          <a:xfrm flipH="1">
            <a:off x="2331763" y="3425332"/>
            <a:ext cx="87736" cy="6378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1" name="正方形/長方形 60"/>
          <p:cNvSpPr/>
          <p:nvPr/>
        </p:nvSpPr>
        <p:spPr>
          <a:xfrm rot="10800000">
            <a:off x="1677228" y="3892578"/>
            <a:ext cx="129417" cy="1258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2" name="正方形/長方形 61"/>
          <p:cNvSpPr/>
          <p:nvPr/>
        </p:nvSpPr>
        <p:spPr>
          <a:xfrm rot="10800000">
            <a:off x="1709267" y="3924149"/>
            <a:ext cx="64708" cy="629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3" name="円/楕円 557"/>
          <p:cNvSpPr/>
          <p:nvPr/>
        </p:nvSpPr>
        <p:spPr>
          <a:xfrm>
            <a:off x="1772952" y="3926300"/>
            <a:ext cx="18646" cy="181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4" name="円/楕円 558"/>
          <p:cNvSpPr/>
          <p:nvPr/>
        </p:nvSpPr>
        <p:spPr>
          <a:xfrm>
            <a:off x="1773865" y="3968236"/>
            <a:ext cx="18646" cy="181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5" name="円/楕円 559"/>
          <p:cNvSpPr/>
          <p:nvPr/>
        </p:nvSpPr>
        <p:spPr>
          <a:xfrm>
            <a:off x="1686801" y="3927886"/>
            <a:ext cx="18646" cy="181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6" name="円/楕円 560"/>
          <p:cNvSpPr/>
          <p:nvPr/>
        </p:nvSpPr>
        <p:spPr>
          <a:xfrm>
            <a:off x="1688528" y="3965446"/>
            <a:ext cx="18646" cy="181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pSp>
        <p:nvGrpSpPr>
          <p:cNvPr id="67" name="グループ化 66"/>
          <p:cNvGrpSpPr/>
          <p:nvPr/>
        </p:nvGrpSpPr>
        <p:grpSpPr>
          <a:xfrm>
            <a:off x="1634085" y="3998127"/>
            <a:ext cx="215696" cy="63885"/>
            <a:chOff x="10900598" y="-13724855"/>
            <a:chExt cx="1800000" cy="548028"/>
          </a:xfrm>
        </p:grpSpPr>
        <p:sp>
          <p:nvSpPr>
            <p:cNvPr id="112" name="正方形/長方形 111"/>
            <p:cNvSpPr/>
            <p:nvPr/>
          </p:nvSpPr>
          <p:spPr>
            <a:xfrm rot="10800000">
              <a:off x="10909472" y="-13724855"/>
              <a:ext cx="360000" cy="18000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3" name="正方形/長方形 112"/>
            <p:cNvSpPr/>
            <p:nvPr/>
          </p:nvSpPr>
          <p:spPr>
            <a:xfrm rot="10800000">
              <a:off x="12340597" y="-13721437"/>
              <a:ext cx="360000" cy="18000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14" name="正方形/長方形 113"/>
            <p:cNvSpPr/>
            <p:nvPr/>
          </p:nvSpPr>
          <p:spPr>
            <a:xfrm rot="10800000">
              <a:off x="10900598" y="-13536827"/>
              <a:ext cx="1800000" cy="360000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68" name="正方形/長方形 67"/>
          <p:cNvSpPr/>
          <p:nvPr/>
        </p:nvSpPr>
        <p:spPr>
          <a:xfrm rot="10800000">
            <a:off x="1686443" y="3923138"/>
            <a:ext cx="34577" cy="62949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9" name="正方形/長方形 68"/>
          <p:cNvSpPr/>
          <p:nvPr/>
        </p:nvSpPr>
        <p:spPr>
          <a:xfrm rot="10800000">
            <a:off x="1758911" y="3923138"/>
            <a:ext cx="34577" cy="62949"/>
          </a:xfrm>
          <a:prstGeom prst="rect">
            <a:avLst/>
          </a:prstGeom>
          <a:solidFill>
            <a:schemeClr val="bg1">
              <a:lumMod val="95000"/>
              <a:alpha val="57000"/>
            </a:schemeClr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71" name="直線コネクタ 70"/>
          <p:cNvCxnSpPr/>
          <p:nvPr/>
        </p:nvCxnSpPr>
        <p:spPr>
          <a:xfrm>
            <a:off x="891784" y="2596670"/>
            <a:ext cx="891819" cy="2874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 flipH="1">
            <a:off x="2109675" y="3146802"/>
            <a:ext cx="291344" cy="4612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>
            <a:endCxn id="69" idx="3"/>
          </p:cNvCxnSpPr>
          <p:nvPr/>
        </p:nvCxnSpPr>
        <p:spPr>
          <a:xfrm flipH="1" flipV="1">
            <a:off x="1758911" y="3954612"/>
            <a:ext cx="363052" cy="1006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正方形/長方形 73"/>
          <p:cNvSpPr/>
          <p:nvPr/>
        </p:nvSpPr>
        <p:spPr>
          <a:xfrm>
            <a:off x="1732017" y="4038374"/>
            <a:ext cx="30197" cy="1850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066172" y="4935420"/>
            <a:ext cx="1765992" cy="742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Irradiation </a:t>
            </a:r>
          </a:p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正方形/長方形 75"/>
          <p:cNvSpPr/>
          <p:nvPr/>
        </p:nvSpPr>
        <p:spPr>
          <a:xfrm>
            <a:off x="198735" y="2206117"/>
            <a:ext cx="1241360" cy="4195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Insulator</a:t>
            </a:r>
          </a:p>
        </p:txBody>
      </p:sp>
      <p:sp>
        <p:nvSpPr>
          <p:cNvPr id="77" name="正方形/長方形 76"/>
          <p:cNvSpPr/>
          <p:nvPr/>
        </p:nvSpPr>
        <p:spPr>
          <a:xfrm rot="10800000">
            <a:off x="1495866" y="4325682"/>
            <a:ext cx="474353" cy="755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8" name="正方形/長方形 77"/>
          <p:cNvSpPr/>
          <p:nvPr/>
        </p:nvSpPr>
        <p:spPr>
          <a:xfrm rot="10800000">
            <a:off x="1495865" y="4412264"/>
            <a:ext cx="474353" cy="755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9" name="正方形/長方形 78"/>
          <p:cNvSpPr/>
          <p:nvPr/>
        </p:nvSpPr>
        <p:spPr>
          <a:xfrm rot="10800000">
            <a:off x="1509094" y="4770536"/>
            <a:ext cx="474353" cy="755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0" name="正方形/長方形 79"/>
          <p:cNvSpPr/>
          <p:nvPr/>
        </p:nvSpPr>
        <p:spPr>
          <a:xfrm>
            <a:off x="1732680" y="4038376"/>
            <a:ext cx="30198" cy="1850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2" name="正方形/長方形 81"/>
          <p:cNvSpPr/>
          <p:nvPr/>
        </p:nvSpPr>
        <p:spPr>
          <a:xfrm rot="5400000">
            <a:off x="1132779" y="2912345"/>
            <a:ext cx="1224000" cy="48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89" name="正方形/長方形 88"/>
          <p:cNvSpPr/>
          <p:nvPr/>
        </p:nvSpPr>
        <p:spPr>
          <a:xfrm rot="5400000">
            <a:off x="1733087" y="2581573"/>
            <a:ext cx="29039" cy="8927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90" name="正方形/長方形 89"/>
          <p:cNvSpPr/>
          <p:nvPr/>
        </p:nvSpPr>
        <p:spPr>
          <a:xfrm rot="5400000">
            <a:off x="1700688" y="2531054"/>
            <a:ext cx="89651" cy="5274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91" name="正方形/長方形 90"/>
          <p:cNvSpPr/>
          <p:nvPr/>
        </p:nvSpPr>
        <p:spPr>
          <a:xfrm rot="5400000">
            <a:off x="1709019" y="2463396"/>
            <a:ext cx="72990" cy="770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92" name="正方形/長方形 91"/>
          <p:cNvSpPr/>
          <p:nvPr/>
        </p:nvSpPr>
        <p:spPr>
          <a:xfrm rot="5400000">
            <a:off x="1079914" y="2935519"/>
            <a:ext cx="1332000" cy="169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93" name="直線コネクタ 92"/>
          <p:cNvCxnSpPr/>
          <p:nvPr/>
        </p:nvCxnSpPr>
        <p:spPr>
          <a:xfrm flipV="1">
            <a:off x="1664143" y="3589225"/>
            <a:ext cx="124776" cy="28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 flipH="1" flipV="1">
            <a:off x="1656717" y="3582060"/>
            <a:ext cx="0" cy="1989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コネクタ 95"/>
          <p:cNvCxnSpPr>
            <a:endCxn id="92" idx="3"/>
          </p:cNvCxnSpPr>
          <p:nvPr/>
        </p:nvCxnSpPr>
        <p:spPr>
          <a:xfrm flipH="1">
            <a:off x="1745914" y="2567702"/>
            <a:ext cx="388724" cy="10423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/>
          <p:cNvSpPr/>
          <p:nvPr/>
        </p:nvSpPr>
        <p:spPr>
          <a:xfrm>
            <a:off x="3629976" y="1174947"/>
            <a:ext cx="2988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X-probe (wire probe) </a:t>
            </a:r>
          </a:p>
        </p:txBody>
      </p:sp>
      <p:sp>
        <p:nvSpPr>
          <p:cNvPr id="98" name="正方形/長方形 97"/>
          <p:cNvSpPr/>
          <p:nvPr/>
        </p:nvSpPr>
        <p:spPr>
          <a:xfrm rot="5400000">
            <a:off x="1587082" y="3595592"/>
            <a:ext cx="283804" cy="2356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9" name="直線コネクタ 98"/>
          <p:cNvCxnSpPr/>
          <p:nvPr/>
        </p:nvCxnSpPr>
        <p:spPr>
          <a:xfrm flipH="1" flipV="1">
            <a:off x="1853532" y="3832805"/>
            <a:ext cx="607986" cy="4906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/>
          <p:cNvSpPr txBox="1"/>
          <p:nvPr/>
        </p:nvSpPr>
        <p:spPr>
          <a:xfrm>
            <a:off x="2217280" y="4288771"/>
            <a:ext cx="1765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Casing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直線コネクタ 100"/>
          <p:cNvCxnSpPr/>
          <p:nvPr/>
        </p:nvCxnSpPr>
        <p:spPr>
          <a:xfrm flipV="1">
            <a:off x="1027801" y="3959622"/>
            <a:ext cx="280759" cy="8948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/>
          <p:cNvSpPr txBox="1"/>
          <p:nvPr/>
        </p:nvSpPr>
        <p:spPr>
          <a:xfrm>
            <a:off x="80767" y="4776777"/>
            <a:ext cx="1765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Deceleration electrodes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3" name="直線コネクタ 102"/>
          <p:cNvCxnSpPr>
            <a:stCxn id="34" idx="11"/>
          </p:cNvCxnSpPr>
          <p:nvPr/>
        </p:nvCxnSpPr>
        <p:spPr>
          <a:xfrm flipH="1">
            <a:off x="1946526" y="3541677"/>
            <a:ext cx="10474" cy="30045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右大かっこ 108"/>
          <p:cNvSpPr/>
          <p:nvPr/>
        </p:nvSpPr>
        <p:spPr>
          <a:xfrm>
            <a:off x="1942932" y="3627435"/>
            <a:ext cx="307924" cy="201662"/>
          </a:xfrm>
          <a:prstGeom prst="rightBracket">
            <a:avLst>
              <a:gd name="adj" fmla="val 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 sz="1100"/>
          </a:p>
        </p:txBody>
      </p:sp>
      <p:sp>
        <p:nvSpPr>
          <p:cNvPr id="110" name="正方形/長方形 109"/>
          <p:cNvSpPr/>
          <p:nvPr/>
        </p:nvSpPr>
        <p:spPr>
          <a:xfrm rot="10800000">
            <a:off x="2419467" y="3681474"/>
            <a:ext cx="52823" cy="125899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1" name="直線コネクタ 110"/>
          <p:cNvCxnSpPr>
            <a:endCxn id="207" idx="2"/>
          </p:cNvCxnSpPr>
          <p:nvPr/>
        </p:nvCxnSpPr>
        <p:spPr>
          <a:xfrm>
            <a:off x="901896" y="2584641"/>
            <a:ext cx="699138" cy="1965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/>
          <p:cNvSpPr/>
          <p:nvPr/>
        </p:nvSpPr>
        <p:spPr>
          <a:xfrm>
            <a:off x="-1" y="722107"/>
            <a:ext cx="9049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/>
              <a:t>Setup of preliminary experiment for design of equipment </a:t>
            </a:r>
          </a:p>
        </p:txBody>
      </p:sp>
      <p:sp>
        <p:nvSpPr>
          <p:cNvPr id="249" name="角丸四角形 248"/>
          <p:cNvSpPr/>
          <p:nvPr/>
        </p:nvSpPr>
        <p:spPr>
          <a:xfrm>
            <a:off x="3523604" y="1230431"/>
            <a:ext cx="5531495" cy="2219184"/>
          </a:xfrm>
          <a:prstGeom prst="roundRect">
            <a:avLst>
              <a:gd name="adj" fmla="val 5030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1" name="図 2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323" y="1623200"/>
            <a:ext cx="4993277" cy="1806442"/>
          </a:xfrm>
          <a:prstGeom prst="rect">
            <a:avLst/>
          </a:prstGeom>
        </p:spPr>
      </p:pic>
      <p:grpSp>
        <p:nvGrpSpPr>
          <p:cNvPr id="252" name="グループ化 251"/>
          <p:cNvGrpSpPr/>
          <p:nvPr/>
        </p:nvGrpSpPr>
        <p:grpSpPr>
          <a:xfrm>
            <a:off x="3543073" y="3498968"/>
            <a:ext cx="5656438" cy="3270132"/>
            <a:chOff x="3694758" y="2954006"/>
            <a:chExt cx="5543112" cy="3862430"/>
          </a:xfrm>
        </p:grpSpPr>
        <p:sp>
          <p:nvSpPr>
            <p:cNvPr id="253" name="テキスト ボックス 252"/>
            <p:cNvSpPr txBox="1"/>
            <p:nvPr/>
          </p:nvSpPr>
          <p:spPr>
            <a:xfrm>
              <a:off x="3742016" y="2954006"/>
              <a:ext cx="5495854" cy="54528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</a:rPr>
                <a:t>Experiment method of beam deceleration</a:t>
              </a:r>
              <a:endParaRPr kumimoji="1" lang="ja-JP" altLang="en-US" sz="2400" b="1" baseline="-25000" dirty="0">
                <a:solidFill>
                  <a:schemeClr val="accent2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54" name="角丸四角形 253"/>
            <p:cNvSpPr/>
            <p:nvPr/>
          </p:nvSpPr>
          <p:spPr>
            <a:xfrm>
              <a:off x="3694758" y="3045282"/>
              <a:ext cx="5401592" cy="3771154"/>
            </a:xfrm>
            <a:prstGeom prst="roundRect">
              <a:avLst>
                <a:gd name="adj" fmla="val 5030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57" name="図 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976" y="3913498"/>
            <a:ext cx="2361317" cy="2889750"/>
          </a:xfrm>
          <a:prstGeom prst="rect">
            <a:avLst/>
          </a:prstGeom>
        </p:spPr>
      </p:pic>
      <p:sp>
        <p:nvSpPr>
          <p:cNvPr id="2" name="右矢印 1"/>
          <p:cNvSpPr/>
          <p:nvPr/>
        </p:nvSpPr>
        <p:spPr>
          <a:xfrm>
            <a:off x="465626" y="3586415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48568" y="3881510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テキスト ボックス 216"/>
          <p:cNvSpPr txBox="1"/>
          <p:nvPr/>
        </p:nvSpPr>
        <p:spPr>
          <a:xfrm>
            <a:off x="207238" y="1205725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297" y="2505265"/>
            <a:ext cx="1044843" cy="1243534"/>
          </a:xfrm>
          <a:prstGeom prst="rect">
            <a:avLst/>
          </a:prstGeom>
        </p:spPr>
      </p:pic>
      <p:cxnSp>
        <p:nvCxnSpPr>
          <p:cNvPr id="20" name="直線矢印コネクタ 19"/>
          <p:cNvCxnSpPr/>
          <p:nvPr/>
        </p:nvCxnSpPr>
        <p:spPr>
          <a:xfrm flipH="1">
            <a:off x="4933656" y="4656643"/>
            <a:ext cx="412364" cy="4894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5202514" y="4282494"/>
            <a:ext cx="94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X-probe</a:t>
            </a:r>
            <a:endParaRPr kumimoji="1" lang="ja-JP" altLang="en-US" b="1" dirty="0"/>
          </a:p>
        </p:txBody>
      </p:sp>
      <p:sp>
        <p:nvSpPr>
          <p:cNvPr id="26" name="円/楕円 25"/>
          <p:cNvSpPr/>
          <p:nvPr/>
        </p:nvSpPr>
        <p:spPr>
          <a:xfrm>
            <a:off x="4491162" y="5043129"/>
            <a:ext cx="648676" cy="648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3" name="直線矢印コネクタ 232"/>
          <p:cNvCxnSpPr/>
          <p:nvPr/>
        </p:nvCxnSpPr>
        <p:spPr>
          <a:xfrm>
            <a:off x="4180230" y="4695745"/>
            <a:ext cx="423927" cy="440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テキスト ボックス 233"/>
          <p:cNvSpPr txBox="1"/>
          <p:nvPr/>
        </p:nvSpPr>
        <p:spPr>
          <a:xfrm>
            <a:off x="3568578" y="429916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Casing</a:t>
            </a:r>
            <a:endParaRPr kumimoji="1" lang="ja-JP" altLang="en-US" b="1" dirty="0"/>
          </a:p>
        </p:txBody>
      </p:sp>
      <p:sp>
        <p:nvSpPr>
          <p:cNvPr id="238" name="正方形/長方形 237"/>
          <p:cNvSpPr/>
          <p:nvPr/>
        </p:nvSpPr>
        <p:spPr>
          <a:xfrm>
            <a:off x="5991293" y="4079267"/>
            <a:ext cx="30469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/>
              <a:t>・</a:t>
            </a:r>
            <a:r>
              <a:rPr lang="en-US" altLang="ja-JP" sz="2000" b="1" dirty="0"/>
              <a:t>X-probe can be rotated to</a:t>
            </a:r>
          </a:p>
          <a:p>
            <a:r>
              <a:rPr lang="en-US" altLang="ja-JP" sz="2000" b="1" dirty="0"/>
              <a:t> measure the x direction.</a:t>
            </a:r>
            <a:endParaRPr lang="ja-JP" altLang="en-US" sz="2000" b="1" dirty="0"/>
          </a:p>
        </p:txBody>
      </p:sp>
      <p:sp>
        <p:nvSpPr>
          <p:cNvPr id="239" name="正方形/長方形 238"/>
          <p:cNvSpPr/>
          <p:nvPr/>
        </p:nvSpPr>
        <p:spPr>
          <a:xfrm>
            <a:off x="5984936" y="4900630"/>
            <a:ext cx="30648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/>
              <a:t>・</a:t>
            </a:r>
            <a:r>
              <a:rPr lang="en-US" altLang="ja-JP" sz="2000" b="1" dirty="0"/>
              <a:t>The probe and the casing can be floated to GND by the insulator, and these can be applied with a deceleration voltage </a:t>
            </a:r>
            <a:r>
              <a:rPr lang="en-US" altLang="ja-JP" sz="2000" b="1" i="1" dirty="0"/>
              <a:t>V</a:t>
            </a:r>
            <a:r>
              <a:rPr lang="en-US" altLang="ja-JP" sz="2000" b="1" baseline="-25000" dirty="0"/>
              <a:t>D3</a:t>
            </a:r>
            <a:r>
              <a:rPr lang="en-US" altLang="ja-JP" sz="2000" b="1" dirty="0"/>
              <a:t>.</a:t>
            </a:r>
            <a:endParaRPr lang="ja-JP" altLang="en-US" sz="2000" b="1" dirty="0"/>
          </a:p>
        </p:txBody>
      </p:sp>
      <p:sp>
        <p:nvSpPr>
          <p:cNvPr id="216" name="正方形/長方形 215"/>
          <p:cNvSpPr/>
          <p:nvPr/>
        </p:nvSpPr>
        <p:spPr>
          <a:xfrm>
            <a:off x="1922567" y="2154896"/>
            <a:ext cx="1092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X-probe</a:t>
            </a:r>
          </a:p>
        </p:txBody>
      </p:sp>
    </p:spTree>
    <p:extLst>
      <p:ext uri="{BB962C8B-B14F-4D97-AF65-F5344CB8AC3E}">
        <p14:creationId xmlns:p14="http://schemas.microsoft.com/office/powerpoint/2010/main" val="69909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grpSp>
        <p:nvGrpSpPr>
          <p:cNvPr id="24" name="グループ化 23"/>
          <p:cNvGrpSpPr/>
          <p:nvPr/>
        </p:nvGrpSpPr>
        <p:grpSpPr>
          <a:xfrm>
            <a:off x="4369825" y="1366512"/>
            <a:ext cx="4390061" cy="4103858"/>
            <a:chOff x="-9447" y="3621790"/>
            <a:chExt cx="4390061" cy="4103858"/>
          </a:xfrm>
        </p:grpSpPr>
        <p:graphicFrame>
          <p:nvGraphicFramePr>
            <p:cNvPr id="25" name="グラフ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39671119"/>
                </p:ext>
              </p:extLst>
            </p:nvPr>
          </p:nvGraphicFramePr>
          <p:xfrm>
            <a:off x="214589" y="3806456"/>
            <a:ext cx="4166025" cy="35938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" name="テキスト ボックス 25"/>
            <p:cNvSpPr txBox="1"/>
            <p:nvPr/>
          </p:nvSpPr>
          <p:spPr>
            <a:xfrm>
              <a:off x="1959936" y="7325538"/>
              <a:ext cx="8739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 [cm]</a:t>
              </a:r>
              <a:endParaRPr kumimoji="1"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 rot="16200000">
              <a:off x="-941369" y="5229711"/>
              <a:ext cx="22639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current [µA]</a:t>
              </a:r>
              <a:endParaRPr kumimoji="1"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>
              <a:off x="2937807" y="3621790"/>
              <a:ext cx="13388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#2019/11/08</a:t>
              </a:r>
              <a:endParaRPr kumimoji="1"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888829" y="3996165"/>
              <a:ext cx="1415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kumimoji="1" lang="en-US" altLang="ja-JP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el2</a:t>
              </a:r>
              <a:r>
                <a:rPr kumimoji="1"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=7.66 kV</a:t>
              </a:r>
              <a:endParaRPr kumimoji="1"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866387" y="4297789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kumimoji="1" lang="en-US" altLang="ja-JP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el3</a:t>
              </a:r>
              <a:r>
                <a:rPr kumimoji="1" lang="en-US" altLang="ja-JP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=6.6 kV</a:t>
              </a:r>
              <a:endParaRPr kumimoji="1" lang="ja-JP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1467114" y="4851787"/>
              <a:ext cx="9476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 </a:t>
              </a:r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keV</a:t>
              </a:r>
              <a:endParaRPr kumimoji="1"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3301439" y="4939117"/>
              <a:ext cx="8194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ja-JP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2000" b="1" dirty="0" err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keV</a:t>
              </a:r>
              <a:endParaRPr kumimoji="1" lang="ja-JP" alt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3266584" y="5969634"/>
              <a:ext cx="9332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r>
                <a:rPr kumimoji="1" lang="en-US" altLang="ja-JP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eV</a:t>
              </a:r>
              <a:endParaRPr kumimoji="1" lang="ja-JP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3628678" y="3989044"/>
              <a:ext cx="5822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Xe</a:t>
              </a:r>
              <a:r>
                <a:rPr kumimoji="1" lang="en-US" altLang="ja-JP" sz="2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kumimoji="1" lang="ja-JP" alt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6" name="図 35"/>
          <p:cNvPicPr>
            <a:picLocks noChangeAspect="1"/>
          </p:cNvPicPr>
          <p:nvPr/>
        </p:nvPicPr>
        <p:blipFill rotWithShape="1">
          <a:blip r:embed="rId5"/>
          <a:srcRect l="7970" r="7167" b="3410"/>
          <a:stretch/>
        </p:blipFill>
        <p:spPr>
          <a:xfrm>
            <a:off x="1066445" y="2076428"/>
            <a:ext cx="3120571" cy="2905496"/>
          </a:xfrm>
          <a:prstGeom prst="rect">
            <a:avLst/>
          </a:prstGeom>
        </p:spPr>
      </p:pic>
      <p:cxnSp>
        <p:nvCxnSpPr>
          <p:cNvPr id="37" name="直線コネクタ 36"/>
          <p:cNvCxnSpPr/>
          <p:nvPr/>
        </p:nvCxnSpPr>
        <p:spPr>
          <a:xfrm>
            <a:off x="1041569" y="4967202"/>
            <a:ext cx="3158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4202080" y="1710183"/>
            <a:ext cx="0" cy="32717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1041569" y="1695461"/>
            <a:ext cx="0" cy="32717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1041569" y="1699142"/>
            <a:ext cx="315814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/>
          <p:cNvSpPr txBox="1"/>
          <p:nvPr/>
        </p:nvSpPr>
        <p:spPr>
          <a:xfrm>
            <a:off x="2064532" y="4981924"/>
            <a:ext cx="1176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ja-JP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∝</a:t>
            </a:r>
            <a:r>
              <a:rPr kumimoji="1" lang="en-US" altLang="ja-JP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m/q</a:t>
            </a:r>
            <a:endParaRPr kumimoji="1" lang="ja-JP" alt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524545" y="2507040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kumimoji="1"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 rot="16200000">
            <a:off x="-1121895" y="3003802"/>
            <a:ext cx="281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Current [</a:t>
            </a:r>
            <a:r>
              <a:rPr kumimoji="1" lang="en-US" altLang="ja-JP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μA</a:t>
            </a:r>
            <a:r>
              <a:rPr kumimoji="1" lang="en-US" altLang="ja-JP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kumimoji="1" lang="ja-JP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563275" y="2231898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646139" y="2922373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ja-JP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945685" y="1359726"/>
            <a:ext cx="133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#2019/11/08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8"/>
          <p:cNvSpPr txBox="1"/>
          <p:nvPr/>
        </p:nvSpPr>
        <p:spPr>
          <a:xfrm>
            <a:off x="1145309" y="1987869"/>
            <a:ext cx="1878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Pressure: </a:t>
            </a: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4.0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×10</a:t>
            </a:r>
            <a:r>
              <a:rPr kumimoji="1" lang="en-US" altLang="ja-JP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</a:t>
            </a:r>
            <a:endParaRPr kumimoji="1" lang="ja-JP" altLang="en-US" sz="1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"/>
          <p:cNvSpPr txBox="1"/>
          <p:nvPr/>
        </p:nvSpPr>
        <p:spPr>
          <a:xfrm>
            <a:off x="1127773" y="2174295"/>
            <a:ext cx="1063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ja-JP" sz="1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=10kV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139759" y="1658885"/>
            <a:ext cx="2571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Microwave power:140W/130W</a:t>
            </a:r>
            <a:endParaRPr kumimoji="1" lang="ja-JP" altLang="en-US" sz="1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145647" y="1808423"/>
            <a:ext cx="2404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measurement: FC(50 </a:t>
            </a:r>
            <a:r>
              <a:rPr lang="en-US" altLang="ja-JP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mmφ</a:t>
            </a: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kumimoji="1"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4"/>
          <p:cNvSpPr txBox="1"/>
          <p:nvPr/>
        </p:nvSpPr>
        <p:spPr>
          <a:xfrm>
            <a:off x="1131891" y="2377109"/>
            <a:ext cx="10550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Slit</a:t>
            </a:r>
            <a:r>
              <a:rPr lang="ja-JP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mm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725086" y="4609099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線コネクタ 52"/>
          <p:cNvCxnSpPr/>
          <p:nvPr/>
        </p:nvCxnSpPr>
        <p:spPr>
          <a:xfrm flipH="1">
            <a:off x="1041569" y="4442540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/>
          <p:cNvCxnSpPr/>
          <p:nvPr/>
        </p:nvCxnSpPr>
        <p:spPr>
          <a:xfrm flipH="1">
            <a:off x="1041569" y="3667491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/>
          <p:cNvSpPr txBox="1"/>
          <p:nvPr/>
        </p:nvSpPr>
        <p:spPr>
          <a:xfrm>
            <a:off x="602100" y="420982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6" name="直線コネクタ 55"/>
          <p:cNvCxnSpPr/>
          <p:nvPr/>
        </p:nvCxnSpPr>
        <p:spPr>
          <a:xfrm flipH="1">
            <a:off x="1035185" y="4058110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 flipH="1">
            <a:off x="1035185" y="3292587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 flipH="1">
            <a:off x="1045147" y="2917567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/>
          <p:cNvCxnSpPr/>
          <p:nvPr/>
        </p:nvCxnSpPr>
        <p:spPr>
          <a:xfrm flipH="1">
            <a:off x="1041569" y="2530997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 flipH="1">
            <a:off x="1043627" y="2141757"/>
            <a:ext cx="10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/>
          <p:cNvSpPr txBox="1"/>
          <p:nvPr/>
        </p:nvSpPr>
        <p:spPr>
          <a:xfrm>
            <a:off x="612599" y="38266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612598" y="345522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618948" y="30828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613753" y="2700028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25299" y="2309400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620490" y="1928273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正方形/長方形 66"/>
          <p:cNvSpPr/>
          <p:nvPr/>
        </p:nvSpPr>
        <p:spPr>
          <a:xfrm>
            <a:off x="344941" y="5756972"/>
            <a:ext cx="8497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latin typeface="+mn-ea"/>
              </a:rPr>
              <a:t>☞ </a:t>
            </a:r>
            <a:r>
              <a:rPr lang="en-US" altLang="ja-JP" sz="20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We obtained the beam profile in the x direction from 100eV to 10keV.</a:t>
            </a:r>
          </a:p>
          <a:p>
            <a:r>
              <a:rPr lang="ja-JP" altLang="en-US" sz="2000" b="1" dirty="0">
                <a:latin typeface="+mn-ea"/>
              </a:rPr>
              <a:t>☞</a:t>
            </a:r>
            <a:r>
              <a:rPr lang="ja-JP" altLang="en-US" sz="20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It was found that the beam trajectory shifted when beam was decelerated.</a:t>
            </a:r>
          </a:p>
        </p:txBody>
      </p:sp>
      <p:cxnSp>
        <p:nvCxnSpPr>
          <p:cNvPr id="69" name="直線コネクタ 68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55286" y="771374"/>
            <a:ext cx="84032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/>
              <a:t>The beam profile in the x direction from 100eV to 10keV</a:t>
            </a:r>
            <a:endParaRPr lang="ja-JP" altLang="en-US" sz="2400" b="1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639154" y="101892"/>
            <a:ext cx="8560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2</a:t>
            </a:r>
            <a:r>
              <a:rPr lang="ja-JP" altLang="en-US" sz="2800" b="1" dirty="0" err="1">
                <a:solidFill>
                  <a:srgbClr val="7030A0"/>
                </a:solidFill>
                <a:latin typeface="+mn-ea"/>
              </a:rPr>
              <a:t>．</a:t>
            </a:r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Construction of equipment for irradiation experiment</a:t>
            </a:r>
          </a:p>
        </p:txBody>
      </p:sp>
    </p:spTree>
    <p:extLst>
      <p:ext uri="{BB962C8B-B14F-4D97-AF65-F5344CB8AC3E}">
        <p14:creationId xmlns:p14="http://schemas.microsoft.com/office/powerpoint/2010/main" val="1554708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317" y="1102617"/>
            <a:ext cx="4718810" cy="4363282"/>
          </a:xfrm>
          <a:prstGeom prst="rect">
            <a:avLst/>
          </a:prstGeom>
        </p:spPr>
      </p:pic>
      <p:grpSp>
        <p:nvGrpSpPr>
          <p:cNvPr id="5" name="グループ化 4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6" name="直角三角形 5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8" name="直線コネクタ 7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633450" y="80018"/>
            <a:ext cx="8560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3</a:t>
            </a:r>
            <a:r>
              <a:rPr lang="ja-JP" altLang="en-US" sz="2800" b="1" dirty="0" err="1">
                <a:solidFill>
                  <a:srgbClr val="7030A0"/>
                </a:solidFill>
                <a:latin typeface="+mn-ea"/>
              </a:rPr>
              <a:t>．</a:t>
            </a:r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Construction of equipment for irradiation experiment</a:t>
            </a:r>
          </a:p>
        </p:txBody>
      </p:sp>
      <p:cxnSp>
        <p:nvCxnSpPr>
          <p:cNvPr id="188" name="直線コネクタ 187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2" name="グループ化 291"/>
          <p:cNvGrpSpPr/>
          <p:nvPr/>
        </p:nvGrpSpPr>
        <p:grpSpPr>
          <a:xfrm>
            <a:off x="-29095" y="1699475"/>
            <a:ext cx="3077918" cy="5123395"/>
            <a:chOff x="-38871" y="1967786"/>
            <a:chExt cx="3077918" cy="5123395"/>
          </a:xfrm>
        </p:grpSpPr>
        <p:sp>
          <p:nvSpPr>
            <p:cNvPr id="293" name="フリーフォーム 292"/>
            <p:cNvSpPr/>
            <p:nvPr/>
          </p:nvSpPr>
          <p:spPr>
            <a:xfrm flipH="1">
              <a:off x="985403" y="3707349"/>
              <a:ext cx="1169810" cy="1132264"/>
            </a:xfrm>
            <a:custGeom>
              <a:avLst/>
              <a:gdLst>
                <a:gd name="connsiteX0" fmla="*/ 0 w 32175450"/>
                <a:gd name="connsiteY0" fmla="*/ 3143250 h 27089100"/>
                <a:gd name="connsiteX1" fmla="*/ 198882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88200 w 32175450"/>
                <a:gd name="connsiteY2" fmla="*/ 9144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74100 w 32175450"/>
                <a:gd name="connsiteY3" fmla="*/ 9144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43250 h 27089100"/>
                <a:gd name="connsiteX1" fmla="*/ 19850100 w 32175450"/>
                <a:gd name="connsiteY1" fmla="*/ 3143250 h 27089100"/>
                <a:gd name="connsiteX2" fmla="*/ 19850100 w 32175450"/>
                <a:gd name="connsiteY2" fmla="*/ 863600 h 27089100"/>
                <a:gd name="connsiteX3" fmla="*/ 21386800 w 32175450"/>
                <a:gd name="connsiteY3" fmla="*/ 850900 h 27089100"/>
                <a:gd name="connsiteX4" fmla="*/ 21374100 w 32175450"/>
                <a:gd name="connsiteY4" fmla="*/ 0 h 27089100"/>
                <a:gd name="connsiteX5" fmla="*/ 26289000 w 32175450"/>
                <a:gd name="connsiteY5" fmla="*/ 0 h 27089100"/>
                <a:gd name="connsiteX6" fmla="*/ 26289000 w 32175450"/>
                <a:gd name="connsiteY6" fmla="*/ 914400 h 27089100"/>
                <a:gd name="connsiteX7" fmla="*/ 27832050 w 32175450"/>
                <a:gd name="connsiteY7" fmla="*/ 914400 h 27089100"/>
                <a:gd name="connsiteX8" fmla="*/ 27832050 w 32175450"/>
                <a:gd name="connsiteY8" fmla="*/ 3200400 h 27089100"/>
                <a:gd name="connsiteX9" fmla="*/ 32175450 w 32175450"/>
                <a:gd name="connsiteY9" fmla="*/ 3200400 h 27089100"/>
                <a:gd name="connsiteX10" fmla="*/ 32175450 w 32175450"/>
                <a:gd name="connsiteY10" fmla="*/ 6629400 h 27089100"/>
                <a:gd name="connsiteX11" fmla="*/ 27717750 w 32175450"/>
                <a:gd name="connsiteY11" fmla="*/ 6629400 h 27089100"/>
                <a:gd name="connsiteX12" fmla="*/ 27717750 w 32175450"/>
                <a:gd name="connsiteY12" fmla="*/ 7258050 h 27089100"/>
                <a:gd name="connsiteX13" fmla="*/ 25546050 w 32175450"/>
                <a:gd name="connsiteY13" fmla="*/ 7258050 h 27089100"/>
                <a:gd name="connsiteX14" fmla="*/ 25546050 w 32175450"/>
                <a:gd name="connsiteY14" fmla="*/ 10172700 h 27089100"/>
                <a:gd name="connsiteX15" fmla="*/ 27717750 w 32175450"/>
                <a:gd name="connsiteY15" fmla="*/ 10172700 h 27089100"/>
                <a:gd name="connsiteX16" fmla="*/ 27717750 w 32175450"/>
                <a:gd name="connsiteY16" fmla="*/ 13658850 h 27089100"/>
                <a:gd name="connsiteX17" fmla="*/ 25546050 w 32175450"/>
                <a:gd name="connsiteY17" fmla="*/ 13658850 h 27089100"/>
                <a:gd name="connsiteX18" fmla="*/ 25546050 w 32175450"/>
                <a:gd name="connsiteY18" fmla="*/ 15773400 h 27089100"/>
                <a:gd name="connsiteX19" fmla="*/ 25317450 w 32175450"/>
                <a:gd name="connsiteY19" fmla="*/ 16002000 h 27089100"/>
                <a:gd name="connsiteX20" fmla="*/ 25317450 w 32175450"/>
                <a:gd name="connsiteY20" fmla="*/ 18516600 h 27089100"/>
                <a:gd name="connsiteX21" fmla="*/ 27031950 w 32175450"/>
                <a:gd name="connsiteY21" fmla="*/ 18516600 h 27089100"/>
                <a:gd name="connsiteX22" fmla="*/ 27031950 w 32175450"/>
                <a:gd name="connsiteY22" fmla="*/ 19202400 h 27089100"/>
                <a:gd name="connsiteX23" fmla="*/ 30403800 w 32175450"/>
                <a:gd name="connsiteY23" fmla="*/ 19202400 h 27089100"/>
                <a:gd name="connsiteX24" fmla="*/ 30403800 w 32175450"/>
                <a:gd name="connsiteY24" fmla="*/ 20288250 h 27089100"/>
                <a:gd name="connsiteX25" fmla="*/ 27031950 w 32175450"/>
                <a:gd name="connsiteY25" fmla="*/ 20288250 h 27089100"/>
                <a:gd name="connsiteX26" fmla="*/ 27031950 w 32175450"/>
                <a:gd name="connsiteY26" fmla="*/ 20916900 h 27089100"/>
                <a:gd name="connsiteX27" fmla="*/ 25088850 w 32175450"/>
                <a:gd name="connsiteY27" fmla="*/ 20916900 h 27089100"/>
                <a:gd name="connsiteX28" fmla="*/ 25088850 w 32175450"/>
                <a:gd name="connsiteY28" fmla="*/ 26403300 h 27089100"/>
                <a:gd name="connsiteX29" fmla="*/ 24231600 w 32175450"/>
                <a:gd name="connsiteY29" fmla="*/ 26403300 h 27089100"/>
                <a:gd name="connsiteX30" fmla="*/ 24231600 w 32175450"/>
                <a:gd name="connsiteY30" fmla="*/ 27089100 h 27089100"/>
                <a:gd name="connsiteX31" fmla="*/ 23545800 w 32175450"/>
                <a:gd name="connsiteY31" fmla="*/ 27089100 h 27089100"/>
                <a:gd name="connsiteX32" fmla="*/ 23545800 w 32175450"/>
                <a:gd name="connsiteY32" fmla="*/ 26403300 h 27089100"/>
                <a:gd name="connsiteX33" fmla="*/ 22574250 w 32175450"/>
                <a:gd name="connsiteY33" fmla="*/ 26403300 h 27089100"/>
                <a:gd name="connsiteX34" fmla="*/ 22574250 w 32175450"/>
                <a:gd name="connsiteY34" fmla="*/ 20974050 h 27089100"/>
                <a:gd name="connsiteX35" fmla="*/ 20688300 w 32175450"/>
                <a:gd name="connsiteY35" fmla="*/ 20974050 h 27089100"/>
                <a:gd name="connsiteX36" fmla="*/ 20688300 w 32175450"/>
                <a:gd name="connsiteY36" fmla="*/ 18459450 h 27089100"/>
                <a:gd name="connsiteX37" fmla="*/ 22574250 w 32175450"/>
                <a:gd name="connsiteY37" fmla="*/ 18459450 h 27089100"/>
                <a:gd name="connsiteX38" fmla="*/ 22574250 w 32175450"/>
                <a:gd name="connsiteY38" fmla="*/ 15830550 h 27089100"/>
                <a:gd name="connsiteX39" fmla="*/ 22059900 w 32175450"/>
                <a:gd name="connsiteY39" fmla="*/ 15830550 h 27089100"/>
                <a:gd name="connsiteX40" fmla="*/ 22059900 w 32175450"/>
                <a:gd name="connsiteY40" fmla="*/ 13601700 h 27089100"/>
                <a:gd name="connsiteX41" fmla="*/ 17773650 w 32175450"/>
                <a:gd name="connsiteY41" fmla="*/ 13601700 h 27089100"/>
                <a:gd name="connsiteX42" fmla="*/ 17773650 w 32175450"/>
                <a:gd name="connsiteY42" fmla="*/ 25946100 h 27089100"/>
                <a:gd name="connsiteX43" fmla="*/ 14344650 w 32175450"/>
                <a:gd name="connsiteY43" fmla="*/ 25946100 h 27089100"/>
                <a:gd name="connsiteX44" fmla="*/ 14344650 w 32175450"/>
                <a:gd name="connsiteY44" fmla="*/ 13601700 h 27089100"/>
                <a:gd name="connsiteX45" fmla="*/ 12115800 w 32175450"/>
                <a:gd name="connsiteY45" fmla="*/ 13601700 h 27089100"/>
                <a:gd name="connsiteX46" fmla="*/ 12115800 w 32175450"/>
                <a:gd name="connsiteY46" fmla="*/ 10172700 h 27089100"/>
                <a:gd name="connsiteX47" fmla="*/ 22117050 w 32175450"/>
                <a:gd name="connsiteY47" fmla="*/ 10172700 h 27089100"/>
                <a:gd name="connsiteX48" fmla="*/ 22117050 w 32175450"/>
                <a:gd name="connsiteY48" fmla="*/ 7372350 h 27089100"/>
                <a:gd name="connsiteX49" fmla="*/ 19888200 w 32175450"/>
                <a:gd name="connsiteY49" fmla="*/ 7372350 h 27089100"/>
                <a:gd name="connsiteX50" fmla="*/ 19888200 w 32175450"/>
                <a:gd name="connsiteY50" fmla="*/ 6629400 h 27089100"/>
                <a:gd name="connsiteX51" fmla="*/ 0 w 32175450"/>
                <a:gd name="connsiteY51" fmla="*/ 6629400 h 27089100"/>
                <a:gd name="connsiteX52" fmla="*/ 0 w 32175450"/>
                <a:gd name="connsiteY52" fmla="*/ 3143250 h 270891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289000 w 32175450"/>
                <a:gd name="connsiteY5" fmla="*/ 2540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9398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398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19350 w 32175450"/>
                <a:gd name="connsiteY7" fmla="*/ 9144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258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75450 w 32175450"/>
                <a:gd name="connsiteY9" fmla="*/ 32258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75450"/>
                <a:gd name="connsiteY0" fmla="*/ 3168650 h 27114500"/>
                <a:gd name="connsiteX1" fmla="*/ 19850100 w 32175450"/>
                <a:gd name="connsiteY1" fmla="*/ 3168650 h 27114500"/>
                <a:gd name="connsiteX2" fmla="*/ 19850100 w 32175450"/>
                <a:gd name="connsiteY2" fmla="*/ 889000 h 27114500"/>
                <a:gd name="connsiteX3" fmla="*/ 21386800 w 32175450"/>
                <a:gd name="connsiteY3" fmla="*/ 876300 h 27114500"/>
                <a:gd name="connsiteX4" fmla="*/ 21374100 w 32175450"/>
                <a:gd name="connsiteY4" fmla="*/ 0 h 27114500"/>
                <a:gd name="connsiteX5" fmla="*/ 26301700 w 32175450"/>
                <a:gd name="connsiteY5" fmla="*/ 0 h 27114500"/>
                <a:gd name="connsiteX6" fmla="*/ 26289000 w 32175450"/>
                <a:gd name="connsiteY6" fmla="*/ 876300 h 27114500"/>
                <a:gd name="connsiteX7" fmla="*/ 27832050 w 32175450"/>
                <a:gd name="connsiteY7" fmla="*/ 901700 h 27114500"/>
                <a:gd name="connsiteX8" fmla="*/ 27832050 w 32175450"/>
                <a:gd name="connsiteY8" fmla="*/ 3200400 h 27114500"/>
                <a:gd name="connsiteX9" fmla="*/ 32111950 w 32175450"/>
                <a:gd name="connsiteY9" fmla="*/ 3200400 h 27114500"/>
                <a:gd name="connsiteX10" fmla="*/ 32175450 w 32175450"/>
                <a:gd name="connsiteY10" fmla="*/ 6654800 h 27114500"/>
                <a:gd name="connsiteX11" fmla="*/ 27717750 w 32175450"/>
                <a:gd name="connsiteY11" fmla="*/ 6654800 h 27114500"/>
                <a:gd name="connsiteX12" fmla="*/ 27717750 w 32175450"/>
                <a:gd name="connsiteY12" fmla="*/ 7283450 h 27114500"/>
                <a:gd name="connsiteX13" fmla="*/ 25546050 w 32175450"/>
                <a:gd name="connsiteY13" fmla="*/ 7283450 h 27114500"/>
                <a:gd name="connsiteX14" fmla="*/ 25546050 w 32175450"/>
                <a:gd name="connsiteY14" fmla="*/ 10198100 h 27114500"/>
                <a:gd name="connsiteX15" fmla="*/ 27717750 w 32175450"/>
                <a:gd name="connsiteY15" fmla="*/ 10198100 h 27114500"/>
                <a:gd name="connsiteX16" fmla="*/ 27717750 w 32175450"/>
                <a:gd name="connsiteY16" fmla="*/ 13684250 h 27114500"/>
                <a:gd name="connsiteX17" fmla="*/ 25546050 w 32175450"/>
                <a:gd name="connsiteY17" fmla="*/ 13684250 h 27114500"/>
                <a:gd name="connsiteX18" fmla="*/ 25546050 w 32175450"/>
                <a:gd name="connsiteY18" fmla="*/ 15798800 h 27114500"/>
                <a:gd name="connsiteX19" fmla="*/ 25317450 w 32175450"/>
                <a:gd name="connsiteY19" fmla="*/ 16027400 h 27114500"/>
                <a:gd name="connsiteX20" fmla="*/ 25317450 w 32175450"/>
                <a:gd name="connsiteY20" fmla="*/ 18542000 h 27114500"/>
                <a:gd name="connsiteX21" fmla="*/ 27031950 w 32175450"/>
                <a:gd name="connsiteY21" fmla="*/ 18542000 h 27114500"/>
                <a:gd name="connsiteX22" fmla="*/ 27031950 w 32175450"/>
                <a:gd name="connsiteY22" fmla="*/ 19227800 h 27114500"/>
                <a:gd name="connsiteX23" fmla="*/ 30403800 w 32175450"/>
                <a:gd name="connsiteY23" fmla="*/ 19227800 h 27114500"/>
                <a:gd name="connsiteX24" fmla="*/ 30403800 w 32175450"/>
                <a:gd name="connsiteY24" fmla="*/ 20313650 h 27114500"/>
                <a:gd name="connsiteX25" fmla="*/ 27031950 w 32175450"/>
                <a:gd name="connsiteY25" fmla="*/ 20313650 h 27114500"/>
                <a:gd name="connsiteX26" fmla="*/ 27031950 w 32175450"/>
                <a:gd name="connsiteY26" fmla="*/ 20942300 h 27114500"/>
                <a:gd name="connsiteX27" fmla="*/ 25088850 w 32175450"/>
                <a:gd name="connsiteY27" fmla="*/ 20942300 h 27114500"/>
                <a:gd name="connsiteX28" fmla="*/ 25088850 w 32175450"/>
                <a:gd name="connsiteY28" fmla="*/ 26428700 h 27114500"/>
                <a:gd name="connsiteX29" fmla="*/ 24231600 w 32175450"/>
                <a:gd name="connsiteY29" fmla="*/ 26428700 h 27114500"/>
                <a:gd name="connsiteX30" fmla="*/ 24231600 w 32175450"/>
                <a:gd name="connsiteY30" fmla="*/ 27114500 h 27114500"/>
                <a:gd name="connsiteX31" fmla="*/ 23545800 w 32175450"/>
                <a:gd name="connsiteY31" fmla="*/ 27114500 h 27114500"/>
                <a:gd name="connsiteX32" fmla="*/ 23545800 w 32175450"/>
                <a:gd name="connsiteY32" fmla="*/ 26428700 h 27114500"/>
                <a:gd name="connsiteX33" fmla="*/ 22574250 w 32175450"/>
                <a:gd name="connsiteY33" fmla="*/ 26428700 h 27114500"/>
                <a:gd name="connsiteX34" fmla="*/ 22574250 w 32175450"/>
                <a:gd name="connsiteY34" fmla="*/ 20999450 h 27114500"/>
                <a:gd name="connsiteX35" fmla="*/ 20688300 w 32175450"/>
                <a:gd name="connsiteY35" fmla="*/ 20999450 h 27114500"/>
                <a:gd name="connsiteX36" fmla="*/ 20688300 w 32175450"/>
                <a:gd name="connsiteY36" fmla="*/ 18484850 h 27114500"/>
                <a:gd name="connsiteX37" fmla="*/ 22574250 w 32175450"/>
                <a:gd name="connsiteY37" fmla="*/ 18484850 h 27114500"/>
                <a:gd name="connsiteX38" fmla="*/ 22574250 w 32175450"/>
                <a:gd name="connsiteY38" fmla="*/ 15855950 h 27114500"/>
                <a:gd name="connsiteX39" fmla="*/ 22059900 w 32175450"/>
                <a:gd name="connsiteY39" fmla="*/ 15855950 h 27114500"/>
                <a:gd name="connsiteX40" fmla="*/ 22059900 w 32175450"/>
                <a:gd name="connsiteY40" fmla="*/ 13627100 h 27114500"/>
                <a:gd name="connsiteX41" fmla="*/ 17773650 w 32175450"/>
                <a:gd name="connsiteY41" fmla="*/ 13627100 h 27114500"/>
                <a:gd name="connsiteX42" fmla="*/ 17773650 w 32175450"/>
                <a:gd name="connsiteY42" fmla="*/ 25971500 h 27114500"/>
                <a:gd name="connsiteX43" fmla="*/ 14344650 w 32175450"/>
                <a:gd name="connsiteY43" fmla="*/ 25971500 h 27114500"/>
                <a:gd name="connsiteX44" fmla="*/ 14344650 w 32175450"/>
                <a:gd name="connsiteY44" fmla="*/ 13627100 h 27114500"/>
                <a:gd name="connsiteX45" fmla="*/ 12115800 w 32175450"/>
                <a:gd name="connsiteY45" fmla="*/ 13627100 h 27114500"/>
                <a:gd name="connsiteX46" fmla="*/ 12115800 w 32175450"/>
                <a:gd name="connsiteY46" fmla="*/ 10198100 h 27114500"/>
                <a:gd name="connsiteX47" fmla="*/ 22117050 w 32175450"/>
                <a:gd name="connsiteY47" fmla="*/ 10198100 h 27114500"/>
                <a:gd name="connsiteX48" fmla="*/ 22117050 w 32175450"/>
                <a:gd name="connsiteY48" fmla="*/ 7397750 h 27114500"/>
                <a:gd name="connsiteX49" fmla="*/ 19888200 w 32175450"/>
                <a:gd name="connsiteY49" fmla="*/ 7397750 h 27114500"/>
                <a:gd name="connsiteX50" fmla="*/ 19888200 w 32175450"/>
                <a:gd name="connsiteY50" fmla="*/ 6654800 h 27114500"/>
                <a:gd name="connsiteX51" fmla="*/ 0 w 32175450"/>
                <a:gd name="connsiteY51" fmla="*/ 6654800 h 27114500"/>
                <a:gd name="connsiteX52" fmla="*/ 0 w 32175450"/>
                <a:gd name="connsiteY52" fmla="*/ 3168650 h 27114500"/>
                <a:gd name="connsiteX0" fmla="*/ 0 w 32137350"/>
                <a:gd name="connsiteY0" fmla="*/ 3168650 h 27114500"/>
                <a:gd name="connsiteX1" fmla="*/ 19850100 w 32137350"/>
                <a:gd name="connsiteY1" fmla="*/ 3168650 h 27114500"/>
                <a:gd name="connsiteX2" fmla="*/ 19850100 w 32137350"/>
                <a:gd name="connsiteY2" fmla="*/ 889000 h 27114500"/>
                <a:gd name="connsiteX3" fmla="*/ 21386800 w 32137350"/>
                <a:gd name="connsiteY3" fmla="*/ 876300 h 27114500"/>
                <a:gd name="connsiteX4" fmla="*/ 21374100 w 32137350"/>
                <a:gd name="connsiteY4" fmla="*/ 0 h 27114500"/>
                <a:gd name="connsiteX5" fmla="*/ 26301700 w 32137350"/>
                <a:gd name="connsiteY5" fmla="*/ 0 h 27114500"/>
                <a:gd name="connsiteX6" fmla="*/ 26289000 w 32137350"/>
                <a:gd name="connsiteY6" fmla="*/ 876300 h 27114500"/>
                <a:gd name="connsiteX7" fmla="*/ 27832050 w 32137350"/>
                <a:gd name="connsiteY7" fmla="*/ 901700 h 27114500"/>
                <a:gd name="connsiteX8" fmla="*/ 27832050 w 32137350"/>
                <a:gd name="connsiteY8" fmla="*/ 3200400 h 27114500"/>
                <a:gd name="connsiteX9" fmla="*/ 32111950 w 32137350"/>
                <a:gd name="connsiteY9" fmla="*/ 3200400 h 27114500"/>
                <a:gd name="connsiteX10" fmla="*/ 32137350 w 32137350"/>
                <a:gd name="connsiteY10" fmla="*/ 6654800 h 27114500"/>
                <a:gd name="connsiteX11" fmla="*/ 27717750 w 32137350"/>
                <a:gd name="connsiteY11" fmla="*/ 6654800 h 27114500"/>
                <a:gd name="connsiteX12" fmla="*/ 27717750 w 32137350"/>
                <a:gd name="connsiteY12" fmla="*/ 7283450 h 27114500"/>
                <a:gd name="connsiteX13" fmla="*/ 25546050 w 32137350"/>
                <a:gd name="connsiteY13" fmla="*/ 7283450 h 27114500"/>
                <a:gd name="connsiteX14" fmla="*/ 25546050 w 32137350"/>
                <a:gd name="connsiteY14" fmla="*/ 10198100 h 27114500"/>
                <a:gd name="connsiteX15" fmla="*/ 27717750 w 32137350"/>
                <a:gd name="connsiteY15" fmla="*/ 10198100 h 27114500"/>
                <a:gd name="connsiteX16" fmla="*/ 27717750 w 32137350"/>
                <a:gd name="connsiteY16" fmla="*/ 13684250 h 27114500"/>
                <a:gd name="connsiteX17" fmla="*/ 25546050 w 32137350"/>
                <a:gd name="connsiteY17" fmla="*/ 13684250 h 27114500"/>
                <a:gd name="connsiteX18" fmla="*/ 25546050 w 32137350"/>
                <a:gd name="connsiteY18" fmla="*/ 15798800 h 27114500"/>
                <a:gd name="connsiteX19" fmla="*/ 25317450 w 32137350"/>
                <a:gd name="connsiteY19" fmla="*/ 16027400 h 27114500"/>
                <a:gd name="connsiteX20" fmla="*/ 25317450 w 32137350"/>
                <a:gd name="connsiteY20" fmla="*/ 18542000 h 27114500"/>
                <a:gd name="connsiteX21" fmla="*/ 27031950 w 32137350"/>
                <a:gd name="connsiteY21" fmla="*/ 18542000 h 27114500"/>
                <a:gd name="connsiteX22" fmla="*/ 27031950 w 32137350"/>
                <a:gd name="connsiteY22" fmla="*/ 19227800 h 27114500"/>
                <a:gd name="connsiteX23" fmla="*/ 30403800 w 32137350"/>
                <a:gd name="connsiteY23" fmla="*/ 19227800 h 27114500"/>
                <a:gd name="connsiteX24" fmla="*/ 30403800 w 32137350"/>
                <a:gd name="connsiteY24" fmla="*/ 20313650 h 27114500"/>
                <a:gd name="connsiteX25" fmla="*/ 27031950 w 32137350"/>
                <a:gd name="connsiteY25" fmla="*/ 20313650 h 27114500"/>
                <a:gd name="connsiteX26" fmla="*/ 27031950 w 32137350"/>
                <a:gd name="connsiteY26" fmla="*/ 20942300 h 27114500"/>
                <a:gd name="connsiteX27" fmla="*/ 25088850 w 32137350"/>
                <a:gd name="connsiteY27" fmla="*/ 20942300 h 27114500"/>
                <a:gd name="connsiteX28" fmla="*/ 25088850 w 32137350"/>
                <a:gd name="connsiteY28" fmla="*/ 26428700 h 27114500"/>
                <a:gd name="connsiteX29" fmla="*/ 24231600 w 32137350"/>
                <a:gd name="connsiteY29" fmla="*/ 26428700 h 27114500"/>
                <a:gd name="connsiteX30" fmla="*/ 24231600 w 32137350"/>
                <a:gd name="connsiteY30" fmla="*/ 27114500 h 27114500"/>
                <a:gd name="connsiteX31" fmla="*/ 23545800 w 32137350"/>
                <a:gd name="connsiteY31" fmla="*/ 27114500 h 27114500"/>
                <a:gd name="connsiteX32" fmla="*/ 23545800 w 32137350"/>
                <a:gd name="connsiteY32" fmla="*/ 26428700 h 27114500"/>
                <a:gd name="connsiteX33" fmla="*/ 22574250 w 32137350"/>
                <a:gd name="connsiteY33" fmla="*/ 26428700 h 27114500"/>
                <a:gd name="connsiteX34" fmla="*/ 22574250 w 32137350"/>
                <a:gd name="connsiteY34" fmla="*/ 20999450 h 27114500"/>
                <a:gd name="connsiteX35" fmla="*/ 20688300 w 32137350"/>
                <a:gd name="connsiteY35" fmla="*/ 20999450 h 27114500"/>
                <a:gd name="connsiteX36" fmla="*/ 20688300 w 32137350"/>
                <a:gd name="connsiteY36" fmla="*/ 18484850 h 27114500"/>
                <a:gd name="connsiteX37" fmla="*/ 22574250 w 32137350"/>
                <a:gd name="connsiteY37" fmla="*/ 18484850 h 27114500"/>
                <a:gd name="connsiteX38" fmla="*/ 22574250 w 32137350"/>
                <a:gd name="connsiteY38" fmla="*/ 15855950 h 27114500"/>
                <a:gd name="connsiteX39" fmla="*/ 22059900 w 32137350"/>
                <a:gd name="connsiteY39" fmla="*/ 15855950 h 27114500"/>
                <a:gd name="connsiteX40" fmla="*/ 22059900 w 32137350"/>
                <a:gd name="connsiteY40" fmla="*/ 13627100 h 27114500"/>
                <a:gd name="connsiteX41" fmla="*/ 17773650 w 32137350"/>
                <a:gd name="connsiteY41" fmla="*/ 13627100 h 27114500"/>
                <a:gd name="connsiteX42" fmla="*/ 17773650 w 32137350"/>
                <a:gd name="connsiteY42" fmla="*/ 25971500 h 27114500"/>
                <a:gd name="connsiteX43" fmla="*/ 14344650 w 32137350"/>
                <a:gd name="connsiteY43" fmla="*/ 25971500 h 27114500"/>
                <a:gd name="connsiteX44" fmla="*/ 14344650 w 32137350"/>
                <a:gd name="connsiteY44" fmla="*/ 13627100 h 27114500"/>
                <a:gd name="connsiteX45" fmla="*/ 12115800 w 32137350"/>
                <a:gd name="connsiteY45" fmla="*/ 13627100 h 27114500"/>
                <a:gd name="connsiteX46" fmla="*/ 12115800 w 32137350"/>
                <a:gd name="connsiteY46" fmla="*/ 10198100 h 27114500"/>
                <a:gd name="connsiteX47" fmla="*/ 22117050 w 32137350"/>
                <a:gd name="connsiteY47" fmla="*/ 10198100 h 27114500"/>
                <a:gd name="connsiteX48" fmla="*/ 22117050 w 32137350"/>
                <a:gd name="connsiteY48" fmla="*/ 7397750 h 27114500"/>
                <a:gd name="connsiteX49" fmla="*/ 19888200 w 32137350"/>
                <a:gd name="connsiteY49" fmla="*/ 7397750 h 27114500"/>
                <a:gd name="connsiteX50" fmla="*/ 19888200 w 32137350"/>
                <a:gd name="connsiteY50" fmla="*/ 6654800 h 27114500"/>
                <a:gd name="connsiteX51" fmla="*/ 0 w 32137350"/>
                <a:gd name="connsiteY51" fmla="*/ 6654800 h 27114500"/>
                <a:gd name="connsiteX52" fmla="*/ 0 w 32137350"/>
                <a:gd name="connsiteY52" fmla="*/ 3168650 h 27114500"/>
                <a:gd name="connsiteX0" fmla="*/ 0 w 32111950"/>
                <a:gd name="connsiteY0" fmla="*/ 3168650 h 27114500"/>
                <a:gd name="connsiteX1" fmla="*/ 19850100 w 32111950"/>
                <a:gd name="connsiteY1" fmla="*/ 3168650 h 27114500"/>
                <a:gd name="connsiteX2" fmla="*/ 19850100 w 32111950"/>
                <a:gd name="connsiteY2" fmla="*/ 889000 h 27114500"/>
                <a:gd name="connsiteX3" fmla="*/ 21386800 w 32111950"/>
                <a:gd name="connsiteY3" fmla="*/ 876300 h 27114500"/>
                <a:gd name="connsiteX4" fmla="*/ 21374100 w 32111950"/>
                <a:gd name="connsiteY4" fmla="*/ 0 h 27114500"/>
                <a:gd name="connsiteX5" fmla="*/ 26301700 w 32111950"/>
                <a:gd name="connsiteY5" fmla="*/ 0 h 27114500"/>
                <a:gd name="connsiteX6" fmla="*/ 26289000 w 32111950"/>
                <a:gd name="connsiteY6" fmla="*/ 876300 h 27114500"/>
                <a:gd name="connsiteX7" fmla="*/ 27832050 w 32111950"/>
                <a:gd name="connsiteY7" fmla="*/ 901700 h 27114500"/>
                <a:gd name="connsiteX8" fmla="*/ 27832050 w 32111950"/>
                <a:gd name="connsiteY8" fmla="*/ 3200400 h 27114500"/>
                <a:gd name="connsiteX9" fmla="*/ 32111950 w 32111950"/>
                <a:gd name="connsiteY9" fmla="*/ 3200400 h 27114500"/>
                <a:gd name="connsiteX10" fmla="*/ 32086550 w 32111950"/>
                <a:gd name="connsiteY10" fmla="*/ 6629400 h 27114500"/>
                <a:gd name="connsiteX11" fmla="*/ 27717750 w 32111950"/>
                <a:gd name="connsiteY11" fmla="*/ 6654800 h 27114500"/>
                <a:gd name="connsiteX12" fmla="*/ 27717750 w 32111950"/>
                <a:gd name="connsiteY12" fmla="*/ 7283450 h 27114500"/>
                <a:gd name="connsiteX13" fmla="*/ 25546050 w 32111950"/>
                <a:gd name="connsiteY13" fmla="*/ 7283450 h 27114500"/>
                <a:gd name="connsiteX14" fmla="*/ 25546050 w 32111950"/>
                <a:gd name="connsiteY14" fmla="*/ 10198100 h 27114500"/>
                <a:gd name="connsiteX15" fmla="*/ 27717750 w 32111950"/>
                <a:gd name="connsiteY15" fmla="*/ 10198100 h 27114500"/>
                <a:gd name="connsiteX16" fmla="*/ 27717750 w 32111950"/>
                <a:gd name="connsiteY16" fmla="*/ 13684250 h 27114500"/>
                <a:gd name="connsiteX17" fmla="*/ 25546050 w 32111950"/>
                <a:gd name="connsiteY17" fmla="*/ 13684250 h 27114500"/>
                <a:gd name="connsiteX18" fmla="*/ 25546050 w 32111950"/>
                <a:gd name="connsiteY18" fmla="*/ 15798800 h 27114500"/>
                <a:gd name="connsiteX19" fmla="*/ 25317450 w 32111950"/>
                <a:gd name="connsiteY19" fmla="*/ 16027400 h 27114500"/>
                <a:gd name="connsiteX20" fmla="*/ 25317450 w 32111950"/>
                <a:gd name="connsiteY20" fmla="*/ 18542000 h 27114500"/>
                <a:gd name="connsiteX21" fmla="*/ 27031950 w 32111950"/>
                <a:gd name="connsiteY21" fmla="*/ 18542000 h 27114500"/>
                <a:gd name="connsiteX22" fmla="*/ 27031950 w 32111950"/>
                <a:gd name="connsiteY22" fmla="*/ 19227800 h 27114500"/>
                <a:gd name="connsiteX23" fmla="*/ 30403800 w 32111950"/>
                <a:gd name="connsiteY23" fmla="*/ 19227800 h 27114500"/>
                <a:gd name="connsiteX24" fmla="*/ 30403800 w 32111950"/>
                <a:gd name="connsiteY24" fmla="*/ 20313650 h 27114500"/>
                <a:gd name="connsiteX25" fmla="*/ 27031950 w 32111950"/>
                <a:gd name="connsiteY25" fmla="*/ 20313650 h 27114500"/>
                <a:gd name="connsiteX26" fmla="*/ 27031950 w 32111950"/>
                <a:gd name="connsiteY26" fmla="*/ 20942300 h 27114500"/>
                <a:gd name="connsiteX27" fmla="*/ 25088850 w 32111950"/>
                <a:gd name="connsiteY27" fmla="*/ 20942300 h 27114500"/>
                <a:gd name="connsiteX28" fmla="*/ 25088850 w 32111950"/>
                <a:gd name="connsiteY28" fmla="*/ 26428700 h 27114500"/>
                <a:gd name="connsiteX29" fmla="*/ 24231600 w 32111950"/>
                <a:gd name="connsiteY29" fmla="*/ 26428700 h 27114500"/>
                <a:gd name="connsiteX30" fmla="*/ 24231600 w 32111950"/>
                <a:gd name="connsiteY30" fmla="*/ 27114500 h 27114500"/>
                <a:gd name="connsiteX31" fmla="*/ 23545800 w 32111950"/>
                <a:gd name="connsiteY31" fmla="*/ 27114500 h 27114500"/>
                <a:gd name="connsiteX32" fmla="*/ 23545800 w 32111950"/>
                <a:gd name="connsiteY32" fmla="*/ 26428700 h 27114500"/>
                <a:gd name="connsiteX33" fmla="*/ 22574250 w 32111950"/>
                <a:gd name="connsiteY33" fmla="*/ 26428700 h 27114500"/>
                <a:gd name="connsiteX34" fmla="*/ 22574250 w 32111950"/>
                <a:gd name="connsiteY34" fmla="*/ 20999450 h 27114500"/>
                <a:gd name="connsiteX35" fmla="*/ 20688300 w 32111950"/>
                <a:gd name="connsiteY35" fmla="*/ 20999450 h 27114500"/>
                <a:gd name="connsiteX36" fmla="*/ 20688300 w 32111950"/>
                <a:gd name="connsiteY36" fmla="*/ 18484850 h 27114500"/>
                <a:gd name="connsiteX37" fmla="*/ 22574250 w 32111950"/>
                <a:gd name="connsiteY37" fmla="*/ 18484850 h 27114500"/>
                <a:gd name="connsiteX38" fmla="*/ 22574250 w 32111950"/>
                <a:gd name="connsiteY38" fmla="*/ 15855950 h 27114500"/>
                <a:gd name="connsiteX39" fmla="*/ 22059900 w 32111950"/>
                <a:gd name="connsiteY39" fmla="*/ 15855950 h 27114500"/>
                <a:gd name="connsiteX40" fmla="*/ 22059900 w 32111950"/>
                <a:gd name="connsiteY40" fmla="*/ 13627100 h 27114500"/>
                <a:gd name="connsiteX41" fmla="*/ 17773650 w 32111950"/>
                <a:gd name="connsiteY41" fmla="*/ 13627100 h 27114500"/>
                <a:gd name="connsiteX42" fmla="*/ 17773650 w 32111950"/>
                <a:gd name="connsiteY42" fmla="*/ 25971500 h 27114500"/>
                <a:gd name="connsiteX43" fmla="*/ 14344650 w 32111950"/>
                <a:gd name="connsiteY43" fmla="*/ 25971500 h 27114500"/>
                <a:gd name="connsiteX44" fmla="*/ 14344650 w 32111950"/>
                <a:gd name="connsiteY44" fmla="*/ 13627100 h 27114500"/>
                <a:gd name="connsiteX45" fmla="*/ 12115800 w 32111950"/>
                <a:gd name="connsiteY45" fmla="*/ 13627100 h 27114500"/>
                <a:gd name="connsiteX46" fmla="*/ 12115800 w 32111950"/>
                <a:gd name="connsiteY46" fmla="*/ 10198100 h 27114500"/>
                <a:gd name="connsiteX47" fmla="*/ 22117050 w 32111950"/>
                <a:gd name="connsiteY47" fmla="*/ 10198100 h 27114500"/>
                <a:gd name="connsiteX48" fmla="*/ 22117050 w 32111950"/>
                <a:gd name="connsiteY48" fmla="*/ 7397750 h 27114500"/>
                <a:gd name="connsiteX49" fmla="*/ 19888200 w 32111950"/>
                <a:gd name="connsiteY49" fmla="*/ 7397750 h 27114500"/>
                <a:gd name="connsiteX50" fmla="*/ 19888200 w 32111950"/>
                <a:gd name="connsiteY50" fmla="*/ 6654800 h 27114500"/>
                <a:gd name="connsiteX51" fmla="*/ 0 w 32111950"/>
                <a:gd name="connsiteY51" fmla="*/ 6654800 h 27114500"/>
                <a:gd name="connsiteX52" fmla="*/ 0 w 321119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548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294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2834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2834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17750 w 32124650"/>
                <a:gd name="connsiteY12" fmla="*/ 73850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304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1170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117050 w 32124650"/>
                <a:gd name="connsiteY48" fmla="*/ 73977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317450 w 32124650"/>
                <a:gd name="connsiteY19" fmla="*/ 160274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317450 w 32124650"/>
                <a:gd name="connsiteY20" fmla="*/ 185420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023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777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1015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1777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4999950 w 32124650"/>
                <a:gd name="connsiteY20" fmla="*/ 184404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12650 w 32124650"/>
                <a:gd name="connsiteY19" fmla="*/ 157988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634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7031950 w 32124650"/>
                <a:gd name="connsiteY21" fmla="*/ 185420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7031950 w 32124650"/>
                <a:gd name="connsiteY22" fmla="*/ 192278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938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55750 w 32124650"/>
                <a:gd name="connsiteY21" fmla="*/ 184531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938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403800 w 32124650"/>
                <a:gd name="connsiteY23" fmla="*/ 192278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403800 w 32124650"/>
                <a:gd name="connsiteY24" fmla="*/ 203136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7031950 w 32124650"/>
                <a:gd name="connsiteY25" fmla="*/ 20313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27600 w 32124650"/>
                <a:gd name="connsiteY24" fmla="*/ 202755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93850 w 32124650"/>
                <a:gd name="connsiteY25" fmla="*/ 202374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70319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88850 w 32124650"/>
                <a:gd name="connsiteY28" fmla="*/ 264287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4860250 w 32124650"/>
                <a:gd name="connsiteY28" fmla="*/ 263779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88850 w 32124650"/>
                <a:gd name="connsiteY27" fmla="*/ 209423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253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545800 w 32124650"/>
                <a:gd name="connsiteY31" fmla="*/ 27114500 h 27114500"/>
                <a:gd name="connsiteX32" fmla="*/ 2354580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65300"/>
                <a:gd name="connsiteX1" fmla="*/ 19850100 w 32124650"/>
                <a:gd name="connsiteY1" fmla="*/ 3168650 h 27165300"/>
                <a:gd name="connsiteX2" fmla="*/ 19850100 w 32124650"/>
                <a:gd name="connsiteY2" fmla="*/ 889000 h 27165300"/>
                <a:gd name="connsiteX3" fmla="*/ 21386800 w 32124650"/>
                <a:gd name="connsiteY3" fmla="*/ 876300 h 27165300"/>
                <a:gd name="connsiteX4" fmla="*/ 21374100 w 32124650"/>
                <a:gd name="connsiteY4" fmla="*/ 0 h 27165300"/>
                <a:gd name="connsiteX5" fmla="*/ 26301700 w 32124650"/>
                <a:gd name="connsiteY5" fmla="*/ 0 h 27165300"/>
                <a:gd name="connsiteX6" fmla="*/ 26289000 w 32124650"/>
                <a:gd name="connsiteY6" fmla="*/ 876300 h 27165300"/>
                <a:gd name="connsiteX7" fmla="*/ 27832050 w 32124650"/>
                <a:gd name="connsiteY7" fmla="*/ 901700 h 27165300"/>
                <a:gd name="connsiteX8" fmla="*/ 27832050 w 32124650"/>
                <a:gd name="connsiteY8" fmla="*/ 3200400 h 27165300"/>
                <a:gd name="connsiteX9" fmla="*/ 32111950 w 32124650"/>
                <a:gd name="connsiteY9" fmla="*/ 3200400 h 27165300"/>
                <a:gd name="connsiteX10" fmla="*/ 32124650 w 32124650"/>
                <a:gd name="connsiteY10" fmla="*/ 6616700 h 27165300"/>
                <a:gd name="connsiteX11" fmla="*/ 27717750 w 32124650"/>
                <a:gd name="connsiteY11" fmla="*/ 6616700 h 27165300"/>
                <a:gd name="connsiteX12" fmla="*/ 27705050 w 32124650"/>
                <a:gd name="connsiteY12" fmla="*/ 7372350 h 27165300"/>
                <a:gd name="connsiteX13" fmla="*/ 25546050 w 32124650"/>
                <a:gd name="connsiteY13" fmla="*/ 7359650 h 27165300"/>
                <a:gd name="connsiteX14" fmla="*/ 25546050 w 32124650"/>
                <a:gd name="connsiteY14" fmla="*/ 10198100 h 27165300"/>
                <a:gd name="connsiteX15" fmla="*/ 27717750 w 32124650"/>
                <a:gd name="connsiteY15" fmla="*/ 10198100 h 27165300"/>
                <a:gd name="connsiteX16" fmla="*/ 27717750 w 32124650"/>
                <a:gd name="connsiteY16" fmla="*/ 13684250 h 27165300"/>
                <a:gd name="connsiteX17" fmla="*/ 25546050 w 32124650"/>
                <a:gd name="connsiteY17" fmla="*/ 13684250 h 27165300"/>
                <a:gd name="connsiteX18" fmla="*/ 25546050 w 32124650"/>
                <a:gd name="connsiteY18" fmla="*/ 15798800 h 27165300"/>
                <a:gd name="connsiteX19" fmla="*/ 25050750 w 32124650"/>
                <a:gd name="connsiteY19" fmla="*/ 15811500 h 27165300"/>
                <a:gd name="connsiteX20" fmla="*/ 25050750 w 32124650"/>
                <a:gd name="connsiteY20" fmla="*/ 18427700 h 27165300"/>
                <a:gd name="connsiteX21" fmla="*/ 26968450 w 32124650"/>
                <a:gd name="connsiteY21" fmla="*/ 18427700 h 27165300"/>
                <a:gd name="connsiteX22" fmla="*/ 26981150 w 32124650"/>
                <a:gd name="connsiteY22" fmla="*/ 19151600 h 27165300"/>
                <a:gd name="connsiteX23" fmla="*/ 30327600 w 32124650"/>
                <a:gd name="connsiteY23" fmla="*/ 19164300 h 27165300"/>
                <a:gd name="connsiteX24" fmla="*/ 30353000 w 32124650"/>
                <a:gd name="connsiteY24" fmla="*/ 20212050 h 27165300"/>
                <a:gd name="connsiteX25" fmla="*/ 26968450 w 32124650"/>
                <a:gd name="connsiteY25" fmla="*/ 20186650 h 27165300"/>
                <a:gd name="connsiteX26" fmla="*/ 26968450 w 32124650"/>
                <a:gd name="connsiteY26" fmla="*/ 20942300 h 27165300"/>
                <a:gd name="connsiteX27" fmla="*/ 25063450 w 32124650"/>
                <a:gd name="connsiteY27" fmla="*/ 20929600 h 27165300"/>
                <a:gd name="connsiteX28" fmla="*/ 25063450 w 32124650"/>
                <a:gd name="connsiteY28" fmla="*/ 26441400 h 27165300"/>
                <a:gd name="connsiteX29" fmla="*/ 24231600 w 32124650"/>
                <a:gd name="connsiteY29" fmla="*/ 26428700 h 27165300"/>
                <a:gd name="connsiteX30" fmla="*/ 24231600 w 32124650"/>
                <a:gd name="connsiteY30" fmla="*/ 27114500 h 27165300"/>
                <a:gd name="connsiteX31" fmla="*/ 23545800 w 32124650"/>
                <a:gd name="connsiteY31" fmla="*/ 27114500 h 27165300"/>
                <a:gd name="connsiteX32" fmla="*/ 23454360 w 32124650"/>
                <a:gd name="connsiteY32" fmla="*/ 26428700 h 27165300"/>
                <a:gd name="connsiteX33" fmla="*/ 22574250 w 32124650"/>
                <a:gd name="connsiteY33" fmla="*/ 26428700 h 27165300"/>
                <a:gd name="connsiteX34" fmla="*/ 22574250 w 32124650"/>
                <a:gd name="connsiteY34" fmla="*/ 20999450 h 27165300"/>
                <a:gd name="connsiteX35" fmla="*/ 20688300 w 32124650"/>
                <a:gd name="connsiteY35" fmla="*/ 20999450 h 27165300"/>
                <a:gd name="connsiteX36" fmla="*/ 20688300 w 32124650"/>
                <a:gd name="connsiteY36" fmla="*/ 18484850 h 27165300"/>
                <a:gd name="connsiteX37" fmla="*/ 22574250 w 32124650"/>
                <a:gd name="connsiteY37" fmla="*/ 18484850 h 27165300"/>
                <a:gd name="connsiteX38" fmla="*/ 22574250 w 32124650"/>
                <a:gd name="connsiteY38" fmla="*/ 15855950 h 27165300"/>
                <a:gd name="connsiteX39" fmla="*/ 22059900 w 32124650"/>
                <a:gd name="connsiteY39" fmla="*/ 15855950 h 27165300"/>
                <a:gd name="connsiteX40" fmla="*/ 22059900 w 32124650"/>
                <a:gd name="connsiteY40" fmla="*/ 13627100 h 27165300"/>
                <a:gd name="connsiteX41" fmla="*/ 17773650 w 32124650"/>
                <a:gd name="connsiteY41" fmla="*/ 13627100 h 27165300"/>
                <a:gd name="connsiteX42" fmla="*/ 17773650 w 32124650"/>
                <a:gd name="connsiteY42" fmla="*/ 25971500 h 27165300"/>
                <a:gd name="connsiteX43" fmla="*/ 14344650 w 32124650"/>
                <a:gd name="connsiteY43" fmla="*/ 25971500 h 27165300"/>
                <a:gd name="connsiteX44" fmla="*/ 14344650 w 32124650"/>
                <a:gd name="connsiteY44" fmla="*/ 13627100 h 27165300"/>
                <a:gd name="connsiteX45" fmla="*/ 12115800 w 32124650"/>
                <a:gd name="connsiteY45" fmla="*/ 13627100 h 27165300"/>
                <a:gd name="connsiteX46" fmla="*/ 12115800 w 32124650"/>
                <a:gd name="connsiteY46" fmla="*/ 10198100 h 27165300"/>
                <a:gd name="connsiteX47" fmla="*/ 22053550 w 32124650"/>
                <a:gd name="connsiteY47" fmla="*/ 10198100 h 27165300"/>
                <a:gd name="connsiteX48" fmla="*/ 22053550 w 32124650"/>
                <a:gd name="connsiteY48" fmla="*/ 7385050 h 27165300"/>
                <a:gd name="connsiteX49" fmla="*/ 19888200 w 32124650"/>
                <a:gd name="connsiteY49" fmla="*/ 7397750 h 27165300"/>
                <a:gd name="connsiteX50" fmla="*/ 19888200 w 32124650"/>
                <a:gd name="connsiteY50" fmla="*/ 6654800 h 27165300"/>
                <a:gd name="connsiteX51" fmla="*/ 0 w 32124650"/>
                <a:gd name="connsiteY51" fmla="*/ 6654800 h 27165300"/>
                <a:gd name="connsiteX52" fmla="*/ 0 w 32124650"/>
                <a:gd name="connsiteY52" fmla="*/ 3168650 h 27165300"/>
                <a:gd name="connsiteX0" fmla="*/ 0 w 32124650"/>
                <a:gd name="connsiteY0" fmla="*/ 3168650 h 27139381"/>
                <a:gd name="connsiteX1" fmla="*/ 19850100 w 32124650"/>
                <a:gd name="connsiteY1" fmla="*/ 3168650 h 27139381"/>
                <a:gd name="connsiteX2" fmla="*/ 19850100 w 32124650"/>
                <a:gd name="connsiteY2" fmla="*/ 889000 h 27139381"/>
                <a:gd name="connsiteX3" fmla="*/ 21386800 w 32124650"/>
                <a:gd name="connsiteY3" fmla="*/ 876300 h 27139381"/>
                <a:gd name="connsiteX4" fmla="*/ 21374100 w 32124650"/>
                <a:gd name="connsiteY4" fmla="*/ 0 h 27139381"/>
                <a:gd name="connsiteX5" fmla="*/ 26301700 w 32124650"/>
                <a:gd name="connsiteY5" fmla="*/ 0 h 27139381"/>
                <a:gd name="connsiteX6" fmla="*/ 26289000 w 32124650"/>
                <a:gd name="connsiteY6" fmla="*/ 876300 h 27139381"/>
                <a:gd name="connsiteX7" fmla="*/ 27832050 w 32124650"/>
                <a:gd name="connsiteY7" fmla="*/ 901700 h 27139381"/>
                <a:gd name="connsiteX8" fmla="*/ 27832050 w 32124650"/>
                <a:gd name="connsiteY8" fmla="*/ 3200400 h 27139381"/>
                <a:gd name="connsiteX9" fmla="*/ 32111950 w 32124650"/>
                <a:gd name="connsiteY9" fmla="*/ 3200400 h 27139381"/>
                <a:gd name="connsiteX10" fmla="*/ 32124650 w 32124650"/>
                <a:gd name="connsiteY10" fmla="*/ 6616700 h 27139381"/>
                <a:gd name="connsiteX11" fmla="*/ 27717750 w 32124650"/>
                <a:gd name="connsiteY11" fmla="*/ 6616700 h 27139381"/>
                <a:gd name="connsiteX12" fmla="*/ 27705050 w 32124650"/>
                <a:gd name="connsiteY12" fmla="*/ 7372350 h 27139381"/>
                <a:gd name="connsiteX13" fmla="*/ 25546050 w 32124650"/>
                <a:gd name="connsiteY13" fmla="*/ 7359650 h 27139381"/>
                <a:gd name="connsiteX14" fmla="*/ 25546050 w 32124650"/>
                <a:gd name="connsiteY14" fmla="*/ 10198100 h 27139381"/>
                <a:gd name="connsiteX15" fmla="*/ 27717750 w 32124650"/>
                <a:gd name="connsiteY15" fmla="*/ 10198100 h 27139381"/>
                <a:gd name="connsiteX16" fmla="*/ 27717750 w 32124650"/>
                <a:gd name="connsiteY16" fmla="*/ 13684250 h 27139381"/>
                <a:gd name="connsiteX17" fmla="*/ 25546050 w 32124650"/>
                <a:gd name="connsiteY17" fmla="*/ 13684250 h 27139381"/>
                <a:gd name="connsiteX18" fmla="*/ 25546050 w 32124650"/>
                <a:gd name="connsiteY18" fmla="*/ 15798800 h 27139381"/>
                <a:gd name="connsiteX19" fmla="*/ 25050750 w 32124650"/>
                <a:gd name="connsiteY19" fmla="*/ 15811500 h 27139381"/>
                <a:gd name="connsiteX20" fmla="*/ 25050750 w 32124650"/>
                <a:gd name="connsiteY20" fmla="*/ 18427700 h 27139381"/>
                <a:gd name="connsiteX21" fmla="*/ 26968450 w 32124650"/>
                <a:gd name="connsiteY21" fmla="*/ 18427700 h 27139381"/>
                <a:gd name="connsiteX22" fmla="*/ 26981150 w 32124650"/>
                <a:gd name="connsiteY22" fmla="*/ 19151600 h 27139381"/>
                <a:gd name="connsiteX23" fmla="*/ 30327600 w 32124650"/>
                <a:gd name="connsiteY23" fmla="*/ 19164300 h 27139381"/>
                <a:gd name="connsiteX24" fmla="*/ 30353000 w 32124650"/>
                <a:gd name="connsiteY24" fmla="*/ 20212050 h 27139381"/>
                <a:gd name="connsiteX25" fmla="*/ 26968450 w 32124650"/>
                <a:gd name="connsiteY25" fmla="*/ 20186650 h 27139381"/>
                <a:gd name="connsiteX26" fmla="*/ 26968450 w 32124650"/>
                <a:gd name="connsiteY26" fmla="*/ 20942300 h 27139381"/>
                <a:gd name="connsiteX27" fmla="*/ 25063450 w 32124650"/>
                <a:gd name="connsiteY27" fmla="*/ 20929600 h 27139381"/>
                <a:gd name="connsiteX28" fmla="*/ 25063450 w 32124650"/>
                <a:gd name="connsiteY28" fmla="*/ 26441400 h 27139381"/>
                <a:gd name="connsiteX29" fmla="*/ 24231600 w 32124650"/>
                <a:gd name="connsiteY29" fmla="*/ 26428700 h 27139381"/>
                <a:gd name="connsiteX30" fmla="*/ 24231600 w 32124650"/>
                <a:gd name="connsiteY30" fmla="*/ 27114500 h 27139381"/>
                <a:gd name="connsiteX31" fmla="*/ 23461980 w 32124650"/>
                <a:gd name="connsiteY31" fmla="*/ 27076400 h 27139381"/>
                <a:gd name="connsiteX32" fmla="*/ 23454360 w 32124650"/>
                <a:gd name="connsiteY32" fmla="*/ 26428700 h 27139381"/>
                <a:gd name="connsiteX33" fmla="*/ 22574250 w 32124650"/>
                <a:gd name="connsiteY33" fmla="*/ 26428700 h 27139381"/>
                <a:gd name="connsiteX34" fmla="*/ 22574250 w 32124650"/>
                <a:gd name="connsiteY34" fmla="*/ 20999450 h 27139381"/>
                <a:gd name="connsiteX35" fmla="*/ 20688300 w 32124650"/>
                <a:gd name="connsiteY35" fmla="*/ 20999450 h 27139381"/>
                <a:gd name="connsiteX36" fmla="*/ 20688300 w 32124650"/>
                <a:gd name="connsiteY36" fmla="*/ 18484850 h 27139381"/>
                <a:gd name="connsiteX37" fmla="*/ 22574250 w 32124650"/>
                <a:gd name="connsiteY37" fmla="*/ 18484850 h 27139381"/>
                <a:gd name="connsiteX38" fmla="*/ 22574250 w 32124650"/>
                <a:gd name="connsiteY38" fmla="*/ 15855950 h 27139381"/>
                <a:gd name="connsiteX39" fmla="*/ 22059900 w 32124650"/>
                <a:gd name="connsiteY39" fmla="*/ 15855950 h 27139381"/>
                <a:gd name="connsiteX40" fmla="*/ 22059900 w 32124650"/>
                <a:gd name="connsiteY40" fmla="*/ 13627100 h 27139381"/>
                <a:gd name="connsiteX41" fmla="*/ 17773650 w 32124650"/>
                <a:gd name="connsiteY41" fmla="*/ 13627100 h 27139381"/>
                <a:gd name="connsiteX42" fmla="*/ 17773650 w 32124650"/>
                <a:gd name="connsiteY42" fmla="*/ 25971500 h 27139381"/>
                <a:gd name="connsiteX43" fmla="*/ 14344650 w 32124650"/>
                <a:gd name="connsiteY43" fmla="*/ 25971500 h 27139381"/>
                <a:gd name="connsiteX44" fmla="*/ 14344650 w 32124650"/>
                <a:gd name="connsiteY44" fmla="*/ 13627100 h 27139381"/>
                <a:gd name="connsiteX45" fmla="*/ 12115800 w 32124650"/>
                <a:gd name="connsiteY45" fmla="*/ 13627100 h 27139381"/>
                <a:gd name="connsiteX46" fmla="*/ 12115800 w 32124650"/>
                <a:gd name="connsiteY46" fmla="*/ 10198100 h 27139381"/>
                <a:gd name="connsiteX47" fmla="*/ 22053550 w 32124650"/>
                <a:gd name="connsiteY47" fmla="*/ 10198100 h 27139381"/>
                <a:gd name="connsiteX48" fmla="*/ 22053550 w 32124650"/>
                <a:gd name="connsiteY48" fmla="*/ 7385050 h 27139381"/>
                <a:gd name="connsiteX49" fmla="*/ 19888200 w 32124650"/>
                <a:gd name="connsiteY49" fmla="*/ 7397750 h 27139381"/>
                <a:gd name="connsiteX50" fmla="*/ 19888200 w 32124650"/>
                <a:gd name="connsiteY50" fmla="*/ 6654800 h 27139381"/>
                <a:gd name="connsiteX51" fmla="*/ 0 w 32124650"/>
                <a:gd name="connsiteY51" fmla="*/ 6654800 h 27139381"/>
                <a:gd name="connsiteX52" fmla="*/ 0 w 32124650"/>
                <a:gd name="connsiteY52" fmla="*/ 3168650 h 27139381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61980 w 32124650"/>
                <a:gd name="connsiteY31" fmla="*/ 2707640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543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7900"/>
                <a:gd name="connsiteX1" fmla="*/ 19850100 w 32124650"/>
                <a:gd name="connsiteY1" fmla="*/ 3168650 h 27117900"/>
                <a:gd name="connsiteX2" fmla="*/ 19850100 w 32124650"/>
                <a:gd name="connsiteY2" fmla="*/ 889000 h 27117900"/>
                <a:gd name="connsiteX3" fmla="*/ 21386800 w 32124650"/>
                <a:gd name="connsiteY3" fmla="*/ 876300 h 27117900"/>
                <a:gd name="connsiteX4" fmla="*/ 21374100 w 32124650"/>
                <a:gd name="connsiteY4" fmla="*/ 0 h 27117900"/>
                <a:gd name="connsiteX5" fmla="*/ 26301700 w 32124650"/>
                <a:gd name="connsiteY5" fmla="*/ 0 h 27117900"/>
                <a:gd name="connsiteX6" fmla="*/ 26289000 w 32124650"/>
                <a:gd name="connsiteY6" fmla="*/ 876300 h 27117900"/>
                <a:gd name="connsiteX7" fmla="*/ 27832050 w 32124650"/>
                <a:gd name="connsiteY7" fmla="*/ 901700 h 27117900"/>
                <a:gd name="connsiteX8" fmla="*/ 27832050 w 32124650"/>
                <a:gd name="connsiteY8" fmla="*/ 3200400 h 27117900"/>
                <a:gd name="connsiteX9" fmla="*/ 32111950 w 32124650"/>
                <a:gd name="connsiteY9" fmla="*/ 3200400 h 27117900"/>
                <a:gd name="connsiteX10" fmla="*/ 32124650 w 32124650"/>
                <a:gd name="connsiteY10" fmla="*/ 6616700 h 27117900"/>
                <a:gd name="connsiteX11" fmla="*/ 27717750 w 32124650"/>
                <a:gd name="connsiteY11" fmla="*/ 6616700 h 27117900"/>
                <a:gd name="connsiteX12" fmla="*/ 27705050 w 32124650"/>
                <a:gd name="connsiteY12" fmla="*/ 7372350 h 27117900"/>
                <a:gd name="connsiteX13" fmla="*/ 25546050 w 32124650"/>
                <a:gd name="connsiteY13" fmla="*/ 7359650 h 27117900"/>
                <a:gd name="connsiteX14" fmla="*/ 25546050 w 32124650"/>
                <a:gd name="connsiteY14" fmla="*/ 10198100 h 27117900"/>
                <a:gd name="connsiteX15" fmla="*/ 27717750 w 32124650"/>
                <a:gd name="connsiteY15" fmla="*/ 10198100 h 27117900"/>
                <a:gd name="connsiteX16" fmla="*/ 27717750 w 32124650"/>
                <a:gd name="connsiteY16" fmla="*/ 13684250 h 27117900"/>
                <a:gd name="connsiteX17" fmla="*/ 25546050 w 32124650"/>
                <a:gd name="connsiteY17" fmla="*/ 13684250 h 27117900"/>
                <a:gd name="connsiteX18" fmla="*/ 25546050 w 32124650"/>
                <a:gd name="connsiteY18" fmla="*/ 15798800 h 27117900"/>
                <a:gd name="connsiteX19" fmla="*/ 25050750 w 32124650"/>
                <a:gd name="connsiteY19" fmla="*/ 15811500 h 27117900"/>
                <a:gd name="connsiteX20" fmla="*/ 25050750 w 32124650"/>
                <a:gd name="connsiteY20" fmla="*/ 18427700 h 27117900"/>
                <a:gd name="connsiteX21" fmla="*/ 26968450 w 32124650"/>
                <a:gd name="connsiteY21" fmla="*/ 18427700 h 27117900"/>
                <a:gd name="connsiteX22" fmla="*/ 26981150 w 32124650"/>
                <a:gd name="connsiteY22" fmla="*/ 19151600 h 27117900"/>
                <a:gd name="connsiteX23" fmla="*/ 30327600 w 32124650"/>
                <a:gd name="connsiteY23" fmla="*/ 19164300 h 27117900"/>
                <a:gd name="connsiteX24" fmla="*/ 30353000 w 32124650"/>
                <a:gd name="connsiteY24" fmla="*/ 20212050 h 27117900"/>
                <a:gd name="connsiteX25" fmla="*/ 26968450 w 32124650"/>
                <a:gd name="connsiteY25" fmla="*/ 20186650 h 27117900"/>
                <a:gd name="connsiteX26" fmla="*/ 26968450 w 32124650"/>
                <a:gd name="connsiteY26" fmla="*/ 20942300 h 27117900"/>
                <a:gd name="connsiteX27" fmla="*/ 25063450 w 32124650"/>
                <a:gd name="connsiteY27" fmla="*/ 20929600 h 27117900"/>
                <a:gd name="connsiteX28" fmla="*/ 25063450 w 32124650"/>
                <a:gd name="connsiteY28" fmla="*/ 26441400 h 27117900"/>
                <a:gd name="connsiteX29" fmla="*/ 24231600 w 32124650"/>
                <a:gd name="connsiteY29" fmla="*/ 26428700 h 27117900"/>
                <a:gd name="connsiteX30" fmla="*/ 24231600 w 32124650"/>
                <a:gd name="connsiteY30" fmla="*/ 27114500 h 27117900"/>
                <a:gd name="connsiteX31" fmla="*/ 23416260 w 32124650"/>
                <a:gd name="connsiteY31" fmla="*/ 27106880 h 27117900"/>
                <a:gd name="connsiteX32" fmla="*/ 23454360 w 32124650"/>
                <a:gd name="connsiteY32" fmla="*/ 26428700 h 27117900"/>
                <a:gd name="connsiteX33" fmla="*/ 22574250 w 32124650"/>
                <a:gd name="connsiteY33" fmla="*/ 26428700 h 27117900"/>
                <a:gd name="connsiteX34" fmla="*/ 22574250 w 32124650"/>
                <a:gd name="connsiteY34" fmla="*/ 20999450 h 27117900"/>
                <a:gd name="connsiteX35" fmla="*/ 20688300 w 32124650"/>
                <a:gd name="connsiteY35" fmla="*/ 20999450 h 27117900"/>
                <a:gd name="connsiteX36" fmla="*/ 20688300 w 32124650"/>
                <a:gd name="connsiteY36" fmla="*/ 18484850 h 27117900"/>
                <a:gd name="connsiteX37" fmla="*/ 22574250 w 32124650"/>
                <a:gd name="connsiteY37" fmla="*/ 18484850 h 27117900"/>
                <a:gd name="connsiteX38" fmla="*/ 22574250 w 32124650"/>
                <a:gd name="connsiteY38" fmla="*/ 15855950 h 27117900"/>
                <a:gd name="connsiteX39" fmla="*/ 22059900 w 32124650"/>
                <a:gd name="connsiteY39" fmla="*/ 15855950 h 27117900"/>
                <a:gd name="connsiteX40" fmla="*/ 22059900 w 32124650"/>
                <a:gd name="connsiteY40" fmla="*/ 13627100 h 27117900"/>
                <a:gd name="connsiteX41" fmla="*/ 17773650 w 32124650"/>
                <a:gd name="connsiteY41" fmla="*/ 13627100 h 27117900"/>
                <a:gd name="connsiteX42" fmla="*/ 17773650 w 32124650"/>
                <a:gd name="connsiteY42" fmla="*/ 25971500 h 27117900"/>
                <a:gd name="connsiteX43" fmla="*/ 14344650 w 32124650"/>
                <a:gd name="connsiteY43" fmla="*/ 25971500 h 27117900"/>
                <a:gd name="connsiteX44" fmla="*/ 14344650 w 32124650"/>
                <a:gd name="connsiteY44" fmla="*/ 13627100 h 27117900"/>
                <a:gd name="connsiteX45" fmla="*/ 12115800 w 32124650"/>
                <a:gd name="connsiteY45" fmla="*/ 13627100 h 27117900"/>
                <a:gd name="connsiteX46" fmla="*/ 12115800 w 32124650"/>
                <a:gd name="connsiteY46" fmla="*/ 10198100 h 27117900"/>
                <a:gd name="connsiteX47" fmla="*/ 22053550 w 32124650"/>
                <a:gd name="connsiteY47" fmla="*/ 10198100 h 27117900"/>
                <a:gd name="connsiteX48" fmla="*/ 22053550 w 32124650"/>
                <a:gd name="connsiteY48" fmla="*/ 7385050 h 27117900"/>
                <a:gd name="connsiteX49" fmla="*/ 19888200 w 32124650"/>
                <a:gd name="connsiteY49" fmla="*/ 7397750 h 27117900"/>
                <a:gd name="connsiteX50" fmla="*/ 19888200 w 32124650"/>
                <a:gd name="connsiteY50" fmla="*/ 6654800 h 27117900"/>
                <a:gd name="connsiteX51" fmla="*/ 0 w 32124650"/>
                <a:gd name="connsiteY51" fmla="*/ 6654800 h 27117900"/>
                <a:gd name="connsiteX52" fmla="*/ 0 w 32124650"/>
                <a:gd name="connsiteY52" fmla="*/ 3168650 h 271179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5436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2388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1626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4140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684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68450 w 32124650"/>
                <a:gd name="connsiteY25" fmla="*/ 201866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6845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53000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8712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27600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42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79880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0 w 32124650"/>
                <a:gd name="connsiteY0" fmla="*/ 3168650 h 27114500"/>
                <a:gd name="connsiteX1" fmla="*/ 19850100 w 32124650"/>
                <a:gd name="connsiteY1" fmla="*/ 3168650 h 27114500"/>
                <a:gd name="connsiteX2" fmla="*/ 19850100 w 32124650"/>
                <a:gd name="connsiteY2" fmla="*/ 889000 h 27114500"/>
                <a:gd name="connsiteX3" fmla="*/ 21386800 w 32124650"/>
                <a:gd name="connsiteY3" fmla="*/ 876300 h 27114500"/>
                <a:gd name="connsiteX4" fmla="*/ 21374100 w 32124650"/>
                <a:gd name="connsiteY4" fmla="*/ 0 h 27114500"/>
                <a:gd name="connsiteX5" fmla="*/ 26301700 w 32124650"/>
                <a:gd name="connsiteY5" fmla="*/ 0 h 27114500"/>
                <a:gd name="connsiteX6" fmla="*/ 26289000 w 32124650"/>
                <a:gd name="connsiteY6" fmla="*/ 876300 h 27114500"/>
                <a:gd name="connsiteX7" fmla="*/ 27832050 w 32124650"/>
                <a:gd name="connsiteY7" fmla="*/ 901700 h 27114500"/>
                <a:gd name="connsiteX8" fmla="*/ 27832050 w 32124650"/>
                <a:gd name="connsiteY8" fmla="*/ 3200400 h 27114500"/>
                <a:gd name="connsiteX9" fmla="*/ 32111950 w 32124650"/>
                <a:gd name="connsiteY9" fmla="*/ 3200400 h 27114500"/>
                <a:gd name="connsiteX10" fmla="*/ 32124650 w 32124650"/>
                <a:gd name="connsiteY10" fmla="*/ 6616700 h 27114500"/>
                <a:gd name="connsiteX11" fmla="*/ 27717750 w 32124650"/>
                <a:gd name="connsiteY11" fmla="*/ 6616700 h 27114500"/>
                <a:gd name="connsiteX12" fmla="*/ 27705050 w 32124650"/>
                <a:gd name="connsiteY12" fmla="*/ 7372350 h 27114500"/>
                <a:gd name="connsiteX13" fmla="*/ 25546050 w 32124650"/>
                <a:gd name="connsiteY13" fmla="*/ 7359650 h 27114500"/>
                <a:gd name="connsiteX14" fmla="*/ 25546050 w 32124650"/>
                <a:gd name="connsiteY14" fmla="*/ 10198100 h 27114500"/>
                <a:gd name="connsiteX15" fmla="*/ 27717750 w 32124650"/>
                <a:gd name="connsiteY15" fmla="*/ 10198100 h 27114500"/>
                <a:gd name="connsiteX16" fmla="*/ 27717750 w 32124650"/>
                <a:gd name="connsiteY16" fmla="*/ 13684250 h 27114500"/>
                <a:gd name="connsiteX17" fmla="*/ 25546050 w 32124650"/>
                <a:gd name="connsiteY17" fmla="*/ 13684250 h 27114500"/>
                <a:gd name="connsiteX18" fmla="*/ 25546050 w 32124650"/>
                <a:gd name="connsiteY18" fmla="*/ 15821660 h 27114500"/>
                <a:gd name="connsiteX19" fmla="*/ 25050750 w 32124650"/>
                <a:gd name="connsiteY19" fmla="*/ 15811500 h 27114500"/>
                <a:gd name="connsiteX20" fmla="*/ 25050750 w 32124650"/>
                <a:gd name="connsiteY20" fmla="*/ 18427700 h 27114500"/>
                <a:gd name="connsiteX21" fmla="*/ 26981150 w 32124650"/>
                <a:gd name="connsiteY21" fmla="*/ 18427700 h 27114500"/>
                <a:gd name="connsiteX22" fmla="*/ 26981150 w 32124650"/>
                <a:gd name="connsiteY22" fmla="*/ 19151600 h 27114500"/>
                <a:gd name="connsiteX23" fmla="*/ 30334744 w 32124650"/>
                <a:gd name="connsiteY23" fmla="*/ 19164300 h 27114500"/>
                <a:gd name="connsiteX24" fmla="*/ 30331568 w 32124650"/>
                <a:gd name="connsiteY24" fmla="*/ 20212050 h 27114500"/>
                <a:gd name="connsiteX25" fmla="*/ 26981150 w 32124650"/>
                <a:gd name="connsiteY25" fmla="*/ 20212050 h 27114500"/>
                <a:gd name="connsiteX26" fmla="*/ 26974800 w 32124650"/>
                <a:gd name="connsiteY26" fmla="*/ 20942300 h 27114500"/>
                <a:gd name="connsiteX27" fmla="*/ 25063450 w 32124650"/>
                <a:gd name="connsiteY27" fmla="*/ 20929600 h 27114500"/>
                <a:gd name="connsiteX28" fmla="*/ 25063450 w 32124650"/>
                <a:gd name="connsiteY28" fmla="*/ 26433780 h 27114500"/>
                <a:gd name="connsiteX29" fmla="*/ 24231600 w 32124650"/>
                <a:gd name="connsiteY29" fmla="*/ 26428700 h 27114500"/>
                <a:gd name="connsiteX30" fmla="*/ 24231600 w 32124650"/>
                <a:gd name="connsiteY30" fmla="*/ 27114500 h 27114500"/>
                <a:gd name="connsiteX31" fmla="*/ 23401020 w 32124650"/>
                <a:gd name="connsiteY31" fmla="*/ 27106880 h 27114500"/>
                <a:gd name="connsiteX32" fmla="*/ 23401020 w 32124650"/>
                <a:gd name="connsiteY32" fmla="*/ 26428700 h 27114500"/>
                <a:gd name="connsiteX33" fmla="*/ 22574250 w 32124650"/>
                <a:gd name="connsiteY33" fmla="*/ 26428700 h 27114500"/>
                <a:gd name="connsiteX34" fmla="*/ 22574250 w 32124650"/>
                <a:gd name="connsiteY34" fmla="*/ 20999450 h 27114500"/>
                <a:gd name="connsiteX35" fmla="*/ 20688300 w 32124650"/>
                <a:gd name="connsiteY35" fmla="*/ 20999450 h 27114500"/>
                <a:gd name="connsiteX36" fmla="*/ 20688300 w 32124650"/>
                <a:gd name="connsiteY36" fmla="*/ 18484850 h 27114500"/>
                <a:gd name="connsiteX37" fmla="*/ 22574250 w 32124650"/>
                <a:gd name="connsiteY37" fmla="*/ 18484850 h 27114500"/>
                <a:gd name="connsiteX38" fmla="*/ 22574250 w 32124650"/>
                <a:gd name="connsiteY38" fmla="*/ 15855950 h 27114500"/>
                <a:gd name="connsiteX39" fmla="*/ 22059900 w 32124650"/>
                <a:gd name="connsiteY39" fmla="*/ 15855950 h 27114500"/>
                <a:gd name="connsiteX40" fmla="*/ 22059900 w 32124650"/>
                <a:gd name="connsiteY40" fmla="*/ 13627100 h 27114500"/>
                <a:gd name="connsiteX41" fmla="*/ 17773650 w 32124650"/>
                <a:gd name="connsiteY41" fmla="*/ 13627100 h 27114500"/>
                <a:gd name="connsiteX42" fmla="*/ 17773650 w 32124650"/>
                <a:gd name="connsiteY42" fmla="*/ 25971500 h 27114500"/>
                <a:gd name="connsiteX43" fmla="*/ 14344650 w 32124650"/>
                <a:gd name="connsiteY43" fmla="*/ 25971500 h 27114500"/>
                <a:gd name="connsiteX44" fmla="*/ 14344650 w 32124650"/>
                <a:gd name="connsiteY44" fmla="*/ 13627100 h 27114500"/>
                <a:gd name="connsiteX45" fmla="*/ 12115800 w 32124650"/>
                <a:gd name="connsiteY45" fmla="*/ 13627100 h 27114500"/>
                <a:gd name="connsiteX46" fmla="*/ 12115800 w 32124650"/>
                <a:gd name="connsiteY46" fmla="*/ 10198100 h 27114500"/>
                <a:gd name="connsiteX47" fmla="*/ 22053550 w 32124650"/>
                <a:gd name="connsiteY47" fmla="*/ 10198100 h 27114500"/>
                <a:gd name="connsiteX48" fmla="*/ 22053550 w 32124650"/>
                <a:gd name="connsiteY48" fmla="*/ 7385050 h 27114500"/>
                <a:gd name="connsiteX49" fmla="*/ 19888200 w 32124650"/>
                <a:gd name="connsiteY49" fmla="*/ 7397750 h 27114500"/>
                <a:gd name="connsiteX50" fmla="*/ 19888200 w 32124650"/>
                <a:gd name="connsiteY50" fmla="*/ 6654800 h 27114500"/>
                <a:gd name="connsiteX51" fmla="*/ 0 w 32124650"/>
                <a:gd name="connsiteY51" fmla="*/ 6654800 h 27114500"/>
                <a:gd name="connsiteX52" fmla="*/ 0 w 32124650"/>
                <a:gd name="connsiteY52" fmla="*/ 3168650 h 27114500"/>
                <a:gd name="connsiteX0" fmla="*/ 4064000 w 36188650"/>
                <a:gd name="connsiteY0" fmla="*/ 3168650 h 27114500"/>
                <a:gd name="connsiteX1" fmla="*/ 23914100 w 36188650"/>
                <a:gd name="connsiteY1" fmla="*/ 3168650 h 27114500"/>
                <a:gd name="connsiteX2" fmla="*/ 23914100 w 36188650"/>
                <a:gd name="connsiteY2" fmla="*/ 889000 h 27114500"/>
                <a:gd name="connsiteX3" fmla="*/ 25450800 w 36188650"/>
                <a:gd name="connsiteY3" fmla="*/ 876300 h 27114500"/>
                <a:gd name="connsiteX4" fmla="*/ 25438100 w 36188650"/>
                <a:gd name="connsiteY4" fmla="*/ 0 h 27114500"/>
                <a:gd name="connsiteX5" fmla="*/ 30365700 w 36188650"/>
                <a:gd name="connsiteY5" fmla="*/ 0 h 27114500"/>
                <a:gd name="connsiteX6" fmla="*/ 30353000 w 36188650"/>
                <a:gd name="connsiteY6" fmla="*/ 876300 h 27114500"/>
                <a:gd name="connsiteX7" fmla="*/ 31896050 w 36188650"/>
                <a:gd name="connsiteY7" fmla="*/ 901700 h 27114500"/>
                <a:gd name="connsiteX8" fmla="*/ 31896050 w 36188650"/>
                <a:gd name="connsiteY8" fmla="*/ 3200400 h 27114500"/>
                <a:gd name="connsiteX9" fmla="*/ 36175950 w 36188650"/>
                <a:gd name="connsiteY9" fmla="*/ 3200400 h 27114500"/>
                <a:gd name="connsiteX10" fmla="*/ 36188650 w 36188650"/>
                <a:gd name="connsiteY10" fmla="*/ 6616700 h 27114500"/>
                <a:gd name="connsiteX11" fmla="*/ 31781750 w 36188650"/>
                <a:gd name="connsiteY11" fmla="*/ 6616700 h 27114500"/>
                <a:gd name="connsiteX12" fmla="*/ 31769050 w 36188650"/>
                <a:gd name="connsiteY12" fmla="*/ 7372350 h 27114500"/>
                <a:gd name="connsiteX13" fmla="*/ 29610050 w 36188650"/>
                <a:gd name="connsiteY13" fmla="*/ 7359650 h 27114500"/>
                <a:gd name="connsiteX14" fmla="*/ 29610050 w 36188650"/>
                <a:gd name="connsiteY14" fmla="*/ 10198100 h 27114500"/>
                <a:gd name="connsiteX15" fmla="*/ 31781750 w 36188650"/>
                <a:gd name="connsiteY15" fmla="*/ 10198100 h 27114500"/>
                <a:gd name="connsiteX16" fmla="*/ 31781750 w 36188650"/>
                <a:gd name="connsiteY16" fmla="*/ 13684250 h 27114500"/>
                <a:gd name="connsiteX17" fmla="*/ 29610050 w 36188650"/>
                <a:gd name="connsiteY17" fmla="*/ 13684250 h 27114500"/>
                <a:gd name="connsiteX18" fmla="*/ 29610050 w 36188650"/>
                <a:gd name="connsiteY18" fmla="*/ 15821660 h 27114500"/>
                <a:gd name="connsiteX19" fmla="*/ 29114750 w 36188650"/>
                <a:gd name="connsiteY19" fmla="*/ 15811500 h 27114500"/>
                <a:gd name="connsiteX20" fmla="*/ 29114750 w 36188650"/>
                <a:gd name="connsiteY20" fmla="*/ 18427700 h 27114500"/>
                <a:gd name="connsiteX21" fmla="*/ 31045150 w 36188650"/>
                <a:gd name="connsiteY21" fmla="*/ 18427700 h 27114500"/>
                <a:gd name="connsiteX22" fmla="*/ 31045150 w 36188650"/>
                <a:gd name="connsiteY22" fmla="*/ 19151600 h 27114500"/>
                <a:gd name="connsiteX23" fmla="*/ 34398744 w 36188650"/>
                <a:gd name="connsiteY23" fmla="*/ 19164300 h 27114500"/>
                <a:gd name="connsiteX24" fmla="*/ 34395568 w 36188650"/>
                <a:gd name="connsiteY24" fmla="*/ 20212050 h 27114500"/>
                <a:gd name="connsiteX25" fmla="*/ 31045150 w 36188650"/>
                <a:gd name="connsiteY25" fmla="*/ 20212050 h 27114500"/>
                <a:gd name="connsiteX26" fmla="*/ 31038800 w 36188650"/>
                <a:gd name="connsiteY26" fmla="*/ 20942300 h 27114500"/>
                <a:gd name="connsiteX27" fmla="*/ 29127450 w 36188650"/>
                <a:gd name="connsiteY27" fmla="*/ 20929600 h 27114500"/>
                <a:gd name="connsiteX28" fmla="*/ 29127450 w 36188650"/>
                <a:gd name="connsiteY28" fmla="*/ 26433780 h 27114500"/>
                <a:gd name="connsiteX29" fmla="*/ 28295600 w 36188650"/>
                <a:gd name="connsiteY29" fmla="*/ 26428700 h 27114500"/>
                <a:gd name="connsiteX30" fmla="*/ 28295600 w 36188650"/>
                <a:gd name="connsiteY30" fmla="*/ 27114500 h 27114500"/>
                <a:gd name="connsiteX31" fmla="*/ 27465020 w 36188650"/>
                <a:gd name="connsiteY31" fmla="*/ 27106880 h 27114500"/>
                <a:gd name="connsiteX32" fmla="*/ 27465020 w 36188650"/>
                <a:gd name="connsiteY32" fmla="*/ 26428700 h 27114500"/>
                <a:gd name="connsiteX33" fmla="*/ 26638250 w 36188650"/>
                <a:gd name="connsiteY33" fmla="*/ 26428700 h 27114500"/>
                <a:gd name="connsiteX34" fmla="*/ 26638250 w 36188650"/>
                <a:gd name="connsiteY34" fmla="*/ 20999450 h 27114500"/>
                <a:gd name="connsiteX35" fmla="*/ 24752300 w 36188650"/>
                <a:gd name="connsiteY35" fmla="*/ 20999450 h 27114500"/>
                <a:gd name="connsiteX36" fmla="*/ 24752300 w 36188650"/>
                <a:gd name="connsiteY36" fmla="*/ 18484850 h 27114500"/>
                <a:gd name="connsiteX37" fmla="*/ 26638250 w 36188650"/>
                <a:gd name="connsiteY37" fmla="*/ 18484850 h 27114500"/>
                <a:gd name="connsiteX38" fmla="*/ 26638250 w 36188650"/>
                <a:gd name="connsiteY38" fmla="*/ 15855950 h 27114500"/>
                <a:gd name="connsiteX39" fmla="*/ 26123900 w 36188650"/>
                <a:gd name="connsiteY39" fmla="*/ 15855950 h 27114500"/>
                <a:gd name="connsiteX40" fmla="*/ 26123900 w 36188650"/>
                <a:gd name="connsiteY40" fmla="*/ 13627100 h 27114500"/>
                <a:gd name="connsiteX41" fmla="*/ 21837650 w 36188650"/>
                <a:gd name="connsiteY41" fmla="*/ 13627100 h 27114500"/>
                <a:gd name="connsiteX42" fmla="*/ 21837650 w 36188650"/>
                <a:gd name="connsiteY42" fmla="*/ 25971500 h 27114500"/>
                <a:gd name="connsiteX43" fmla="*/ 18408650 w 36188650"/>
                <a:gd name="connsiteY43" fmla="*/ 25971500 h 27114500"/>
                <a:gd name="connsiteX44" fmla="*/ 18408650 w 36188650"/>
                <a:gd name="connsiteY44" fmla="*/ 13627100 h 27114500"/>
                <a:gd name="connsiteX45" fmla="*/ 16179800 w 36188650"/>
                <a:gd name="connsiteY45" fmla="*/ 13627100 h 27114500"/>
                <a:gd name="connsiteX46" fmla="*/ 16179800 w 36188650"/>
                <a:gd name="connsiteY46" fmla="*/ 10198100 h 27114500"/>
                <a:gd name="connsiteX47" fmla="*/ 26117550 w 36188650"/>
                <a:gd name="connsiteY47" fmla="*/ 10198100 h 27114500"/>
                <a:gd name="connsiteX48" fmla="*/ 26117550 w 36188650"/>
                <a:gd name="connsiteY48" fmla="*/ 7385050 h 27114500"/>
                <a:gd name="connsiteX49" fmla="*/ 23952200 w 36188650"/>
                <a:gd name="connsiteY49" fmla="*/ 7397750 h 27114500"/>
                <a:gd name="connsiteX50" fmla="*/ 23952200 w 36188650"/>
                <a:gd name="connsiteY50" fmla="*/ 6654800 h 27114500"/>
                <a:gd name="connsiteX51" fmla="*/ 0 w 36188650"/>
                <a:gd name="connsiteY51" fmla="*/ 6654800 h 27114500"/>
                <a:gd name="connsiteX52" fmla="*/ 4064000 w 36188650"/>
                <a:gd name="connsiteY52" fmla="*/ 3168650 h 27114500"/>
                <a:gd name="connsiteX0" fmla="*/ 4383314 w 36507964"/>
                <a:gd name="connsiteY0" fmla="*/ 3168650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4383314 w 36507964"/>
                <a:gd name="connsiteY52" fmla="*/ 3168650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22156964 w 36507964"/>
                <a:gd name="connsiteY42" fmla="*/ 25971500 h 27114500"/>
                <a:gd name="connsiteX43" fmla="*/ 18727964 w 36507964"/>
                <a:gd name="connsiteY43" fmla="*/ 25971500 h 27114500"/>
                <a:gd name="connsiteX44" fmla="*/ 18727964 w 36507964"/>
                <a:gd name="connsiteY44" fmla="*/ 13627100 h 27114500"/>
                <a:gd name="connsiteX45" fmla="*/ 16499114 w 36507964"/>
                <a:gd name="connsiteY45" fmla="*/ 13627100 h 27114500"/>
                <a:gd name="connsiteX46" fmla="*/ 16499114 w 36507964"/>
                <a:gd name="connsiteY46" fmla="*/ 10198100 h 27114500"/>
                <a:gd name="connsiteX47" fmla="*/ 26436864 w 36507964"/>
                <a:gd name="connsiteY47" fmla="*/ 10198100 h 27114500"/>
                <a:gd name="connsiteX48" fmla="*/ 26436864 w 36507964"/>
                <a:gd name="connsiteY48" fmla="*/ 7385050 h 27114500"/>
                <a:gd name="connsiteX49" fmla="*/ 24271514 w 36507964"/>
                <a:gd name="connsiteY49" fmla="*/ 7397750 h 27114500"/>
                <a:gd name="connsiteX50" fmla="*/ 24271514 w 36507964"/>
                <a:gd name="connsiteY50" fmla="*/ 6654800 h 27114500"/>
                <a:gd name="connsiteX51" fmla="*/ 0 w 36507964"/>
                <a:gd name="connsiteY51" fmla="*/ 6640286 h 27114500"/>
                <a:gd name="connsiteX52" fmla="*/ 29028 w 36507964"/>
                <a:gd name="connsiteY52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25971500 h 27114500"/>
                <a:gd name="connsiteX43" fmla="*/ 18727964 w 36507964"/>
                <a:gd name="connsiteY43" fmla="*/ 13627100 h 27114500"/>
                <a:gd name="connsiteX44" fmla="*/ 16499114 w 36507964"/>
                <a:gd name="connsiteY44" fmla="*/ 13627100 h 27114500"/>
                <a:gd name="connsiteX45" fmla="*/ 16499114 w 36507964"/>
                <a:gd name="connsiteY45" fmla="*/ 10198100 h 27114500"/>
                <a:gd name="connsiteX46" fmla="*/ 26436864 w 36507964"/>
                <a:gd name="connsiteY46" fmla="*/ 10198100 h 27114500"/>
                <a:gd name="connsiteX47" fmla="*/ 26436864 w 36507964"/>
                <a:gd name="connsiteY47" fmla="*/ 7385050 h 27114500"/>
                <a:gd name="connsiteX48" fmla="*/ 24271514 w 36507964"/>
                <a:gd name="connsiteY48" fmla="*/ 7397750 h 27114500"/>
                <a:gd name="connsiteX49" fmla="*/ 24271514 w 36507964"/>
                <a:gd name="connsiteY49" fmla="*/ 6654800 h 27114500"/>
                <a:gd name="connsiteX50" fmla="*/ 0 w 36507964"/>
                <a:gd name="connsiteY50" fmla="*/ 6640286 h 27114500"/>
                <a:gd name="connsiteX51" fmla="*/ 29028 w 36507964"/>
                <a:gd name="connsiteY51" fmla="*/ 3154135 h 27114500"/>
                <a:gd name="connsiteX0" fmla="*/ 29028 w 36507964"/>
                <a:gd name="connsiteY0" fmla="*/ 3154135 h 27114500"/>
                <a:gd name="connsiteX1" fmla="*/ 24233414 w 36507964"/>
                <a:gd name="connsiteY1" fmla="*/ 3168650 h 27114500"/>
                <a:gd name="connsiteX2" fmla="*/ 24233414 w 36507964"/>
                <a:gd name="connsiteY2" fmla="*/ 889000 h 27114500"/>
                <a:gd name="connsiteX3" fmla="*/ 25770114 w 36507964"/>
                <a:gd name="connsiteY3" fmla="*/ 876300 h 27114500"/>
                <a:gd name="connsiteX4" fmla="*/ 25757414 w 36507964"/>
                <a:gd name="connsiteY4" fmla="*/ 0 h 27114500"/>
                <a:gd name="connsiteX5" fmla="*/ 30685014 w 36507964"/>
                <a:gd name="connsiteY5" fmla="*/ 0 h 27114500"/>
                <a:gd name="connsiteX6" fmla="*/ 30672314 w 36507964"/>
                <a:gd name="connsiteY6" fmla="*/ 876300 h 27114500"/>
                <a:gd name="connsiteX7" fmla="*/ 32215364 w 36507964"/>
                <a:gd name="connsiteY7" fmla="*/ 901700 h 27114500"/>
                <a:gd name="connsiteX8" fmla="*/ 32215364 w 36507964"/>
                <a:gd name="connsiteY8" fmla="*/ 3200400 h 27114500"/>
                <a:gd name="connsiteX9" fmla="*/ 36495264 w 36507964"/>
                <a:gd name="connsiteY9" fmla="*/ 3200400 h 27114500"/>
                <a:gd name="connsiteX10" fmla="*/ 36507964 w 36507964"/>
                <a:gd name="connsiteY10" fmla="*/ 6616700 h 27114500"/>
                <a:gd name="connsiteX11" fmla="*/ 32101064 w 36507964"/>
                <a:gd name="connsiteY11" fmla="*/ 6616700 h 27114500"/>
                <a:gd name="connsiteX12" fmla="*/ 32088364 w 36507964"/>
                <a:gd name="connsiteY12" fmla="*/ 7372350 h 27114500"/>
                <a:gd name="connsiteX13" fmla="*/ 29929364 w 36507964"/>
                <a:gd name="connsiteY13" fmla="*/ 7359650 h 27114500"/>
                <a:gd name="connsiteX14" fmla="*/ 29929364 w 36507964"/>
                <a:gd name="connsiteY14" fmla="*/ 10198100 h 27114500"/>
                <a:gd name="connsiteX15" fmla="*/ 32101064 w 36507964"/>
                <a:gd name="connsiteY15" fmla="*/ 10198100 h 27114500"/>
                <a:gd name="connsiteX16" fmla="*/ 32101064 w 36507964"/>
                <a:gd name="connsiteY16" fmla="*/ 13684250 h 27114500"/>
                <a:gd name="connsiteX17" fmla="*/ 29929364 w 36507964"/>
                <a:gd name="connsiteY17" fmla="*/ 13684250 h 27114500"/>
                <a:gd name="connsiteX18" fmla="*/ 29929364 w 36507964"/>
                <a:gd name="connsiteY18" fmla="*/ 15821660 h 27114500"/>
                <a:gd name="connsiteX19" fmla="*/ 29434064 w 36507964"/>
                <a:gd name="connsiteY19" fmla="*/ 15811500 h 27114500"/>
                <a:gd name="connsiteX20" fmla="*/ 29434064 w 36507964"/>
                <a:gd name="connsiteY20" fmla="*/ 18427700 h 27114500"/>
                <a:gd name="connsiteX21" fmla="*/ 31364464 w 36507964"/>
                <a:gd name="connsiteY21" fmla="*/ 18427700 h 27114500"/>
                <a:gd name="connsiteX22" fmla="*/ 31364464 w 36507964"/>
                <a:gd name="connsiteY22" fmla="*/ 19151600 h 27114500"/>
                <a:gd name="connsiteX23" fmla="*/ 34718058 w 36507964"/>
                <a:gd name="connsiteY23" fmla="*/ 19164300 h 27114500"/>
                <a:gd name="connsiteX24" fmla="*/ 34714882 w 36507964"/>
                <a:gd name="connsiteY24" fmla="*/ 20212050 h 27114500"/>
                <a:gd name="connsiteX25" fmla="*/ 31364464 w 36507964"/>
                <a:gd name="connsiteY25" fmla="*/ 20212050 h 27114500"/>
                <a:gd name="connsiteX26" fmla="*/ 31358114 w 36507964"/>
                <a:gd name="connsiteY26" fmla="*/ 20942300 h 27114500"/>
                <a:gd name="connsiteX27" fmla="*/ 29446764 w 36507964"/>
                <a:gd name="connsiteY27" fmla="*/ 20929600 h 27114500"/>
                <a:gd name="connsiteX28" fmla="*/ 29446764 w 36507964"/>
                <a:gd name="connsiteY28" fmla="*/ 26433780 h 27114500"/>
                <a:gd name="connsiteX29" fmla="*/ 28614914 w 36507964"/>
                <a:gd name="connsiteY29" fmla="*/ 26428700 h 27114500"/>
                <a:gd name="connsiteX30" fmla="*/ 28614914 w 36507964"/>
                <a:gd name="connsiteY30" fmla="*/ 27114500 h 27114500"/>
                <a:gd name="connsiteX31" fmla="*/ 27784334 w 36507964"/>
                <a:gd name="connsiteY31" fmla="*/ 27106880 h 27114500"/>
                <a:gd name="connsiteX32" fmla="*/ 27784334 w 36507964"/>
                <a:gd name="connsiteY32" fmla="*/ 26428700 h 27114500"/>
                <a:gd name="connsiteX33" fmla="*/ 26957564 w 36507964"/>
                <a:gd name="connsiteY33" fmla="*/ 26428700 h 27114500"/>
                <a:gd name="connsiteX34" fmla="*/ 26957564 w 36507964"/>
                <a:gd name="connsiteY34" fmla="*/ 20999450 h 27114500"/>
                <a:gd name="connsiteX35" fmla="*/ 25071614 w 36507964"/>
                <a:gd name="connsiteY35" fmla="*/ 20999450 h 27114500"/>
                <a:gd name="connsiteX36" fmla="*/ 25071614 w 36507964"/>
                <a:gd name="connsiteY36" fmla="*/ 18484850 h 27114500"/>
                <a:gd name="connsiteX37" fmla="*/ 26957564 w 36507964"/>
                <a:gd name="connsiteY37" fmla="*/ 18484850 h 27114500"/>
                <a:gd name="connsiteX38" fmla="*/ 26957564 w 36507964"/>
                <a:gd name="connsiteY38" fmla="*/ 15855950 h 27114500"/>
                <a:gd name="connsiteX39" fmla="*/ 26443214 w 36507964"/>
                <a:gd name="connsiteY39" fmla="*/ 15855950 h 27114500"/>
                <a:gd name="connsiteX40" fmla="*/ 26443214 w 36507964"/>
                <a:gd name="connsiteY40" fmla="*/ 13627100 h 27114500"/>
                <a:gd name="connsiteX41" fmla="*/ 22156964 w 36507964"/>
                <a:gd name="connsiteY41" fmla="*/ 13627100 h 27114500"/>
                <a:gd name="connsiteX42" fmla="*/ 18727964 w 36507964"/>
                <a:gd name="connsiteY42" fmla="*/ 13627100 h 27114500"/>
                <a:gd name="connsiteX43" fmla="*/ 16499114 w 36507964"/>
                <a:gd name="connsiteY43" fmla="*/ 13627100 h 27114500"/>
                <a:gd name="connsiteX44" fmla="*/ 16499114 w 36507964"/>
                <a:gd name="connsiteY44" fmla="*/ 10198100 h 27114500"/>
                <a:gd name="connsiteX45" fmla="*/ 26436864 w 36507964"/>
                <a:gd name="connsiteY45" fmla="*/ 10198100 h 27114500"/>
                <a:gd name="connsiteX46" fmla="*/ 26436864 w 36507964"/>
                <a:gd name="connsiteY46" fmla="*/ 7385050 h 27114500"/>
                <a:gd name="connsiteX47" fmla="*/ 24271514 w 36507964"/>
                <a:gd name="connsiteY47" fmla="*/ 7397750 h 27114500"/>
                <a:gd name="connsiteX48" fmla="*/ 24271514 w 36507964"/>
                <a:gd name="connsiteY48" fmla="*/ 6654800 h 27114500"/>
                <a:gd name="connsiteX49" fmla="*/ 0 w 36507964"/>
                <a:gd name="connsiteY49" fmla="*/ 6640286 h 27114500"/>
                <a:gd name="connsiteX50" fmla="*/ 29028 w 36507964"/>
                <a:gd name="connsiteY50" fmla="*/ 3154135 h 27114500"/>
                <a:gd name="connsiteX0" fmla="*/ 0 w 36478936"/>
                <a:gd name="connsiteY0" fmla="*/ 3154135 h 27114500"/>
                <a:gd name="connsiteX1" fmla="*/ 24204386 w 36478936"/>
                <a:gd name="connsiteY1" fmla="*/ 3168650 h 27114500"/>
                <a:gd name="connsiteX2" fmla="*/ 24204386 w 36478936"/>
                <a:gd name="connsiteY2" fmla="*/ 889000 h 27114500"/>
                <a:gd name="connsiteX3" fmla="*/ 25741086 w 36478936"/>
                <a:gd name="connsiteY3" fmla="*/ 876300 h 27114500"/>
                <a:gd name="connsiteX4" fmla="*/ 25728386 w 36478936"/>
                <a:gd name="connsiteY4" fmla="*/ 0 h 27114500"/>
                <a:gd name="connsiteX5" fmla="*/ 30655986 w 36478936"/>
                <a:gd name="connsiteY5" fmla="*/ 0 h 27114500"/>
                <a:gd name="connsiteX6" fmla="*/ 30643286 w 36478936"/>
                <a:gd name="connsiteY6" fmla="*/ 876300 h 27114500"/>
                <a:gd name="connsiteX7" fmla="*/ 32186336 w 36478936"/>
                <a:gd name="connsiteY7" fmla="*/ 901700 h 27114500"/>
                <a:gd name="connsiteX8" fmla="*/ 32186336 w 36478936"/>
                <a:gd name="connsiteY8" fmla="*/ 3200400 h 27114500"/>
                <a:gd name="connsiteX9" fmla="*/ 36466236 w 36478936"/>
                <a:gd name="connsiteY9" fmla="*/ 3200400 h 27114500"/>
                <a:gd name="connsiteX10" fmla="*/ 36478936 w 36478936"/>
                <a:gd name="connsiteY10" fmla="*/ 6616700 h 27114500"/>
                <a:gd name="connsiteX11" fmla="*/ 32072036 w 36478936"/>
                <a:gd name="connsiteY11" fmla="*/ 6616700 h 27114500"/>
                <a:gd name="connsiteX12" fmla="*/ 32059336 w 36478936"/>
                <a:gd name="connsiteY12" fmla="*/ 7372350 h 27114500"/>
                <a:gd name="connsiteX13" fmla="*/ 29900336 w 36478936"/>
                <a:gd name="connsiteY13" fmla="*/ 7359650 h 27114500"/>
                <a:gd name="connsiteX14" fmla="*/ 29900336 w 36478936"/>
                <a:gd name="connsiteY14" fmla="*/ 10198100 h 27114500"/>
                <a:gd name="connsiteX15" fmla="*/ 32072036 w 36478936"/>
                <a:gd name="connsiteY15" fmla="*/ 10198100 h 27114500"/>
                <a:gd name="connsiteX16" fmla="*/ 32072036 w 36478936"/>
                <a:gd name="connsiteY16" fmla="*/ 13684250 h 27114500"/>
                <a:gd name="connsiteX17" fmla="*/ 29900336 w 36478936"/>
                <a:gd name="connsiteY17" fmla="*/ 13684250 h 27114500"/>
                <a:gd name="connsiteX18" fmla="*/ 29900336 w 36478936"/>
                <a:gd name="connsiteY18" fmla="*/ 15821660 h 27114500"/>
                <a:gd name="connsiteX19" fmla="*/ 29405036 w 36478936"/>
                <a:gd name="connsiteY19" fmla="*/ 15811500 h 27114500"/>
                <a:gd name="connsiteX20" fmla="*/ 29405036 w 36478936"/>
                <a:gd name="connsiteY20" fmla="*/ 18427700 h 27114500"/>
                <a:gd name="connsiteX21" fmla="*/ 31335436 w 36478936"/>
                <a:gd name="connsiteY21" fmla="*/ 18427700 h 27114500"/>
                <a:gd name="connsiteX22" fmla="*/ 31335436 w 36478936"/>
                <a:gd name="connsiteY22" fmla="*/ 19151600 h 27114500"/>
                <a:gd name="connsiteX23" fmla="*/ 34689030 w 36478936"/>
                <a:gd name="connsiteY23" fmla="*/ 19164300 h 27114500"/>
                <a:gd name="connsiteX24" fmla="*/ 34685854 w 36478936"/>
                <a:gd name="connsiteY24" fmla="*/ 20212050 h 27114500"/>
                <a:gd name="connsiteX25" fmla="*/ 31335436 w 36478936"/>
                <a:gd name="connsiteY25" fmla="*/ 20212050 h 27114500"/>
                <a:gd name="connsiteX26" fmla="*/ 31329086 w 36478936"/>
                <a:gd name="connsiteY26" fmla="*/ 20942300 h 27114500"/>
                <a:gd name="connsiteX27" fmla="*/ 29417736 w 36478936"/>
                <a:gd name="connsiteY27" fmla="*/ 20929600 h 27114500"/>
                <a:gd name="connsiteX28" fmla="*/ 29417736 w 36478936"/>
                <a:gd name="connsiteY28" fmla="*/ 26433780 h 27114500"/>
                <a:gd name="connsiteX29" fmla="*/ 28585886 w 36478936"/>
                <a:gd name="connsiteY29" fmla="*/ 26428700 h 27114500"/>
                <a:gd name="connsiteX30" fmla="*/ 28585886 w 36478936"/>
                <a:gd name="connsiteY30" fmla="*/ 27114500 h 27114500"/>
                <a:gd name="connsiteX31" fmla="*/ 27755306 w 36478936"/>
                <a:gd name="connsiteY31" fmla="*/ 27106880 h 27114500"/>
                <a:gd name="connsiteX32" fmla="*/ 27755306 w 36478936"/>
                <a:gd name="connsiteY32" fmla="*/ 26428700 h 27114500"/>
                <a:gd name="connsiteX33" fmla="*/ 26928536 w 36478936"/>
                <a:gd name="connsiteY33" fmla="*/ 26428700 h 27114500"/>
                <a:gd name="connsiteX34" fmla="*/ 26928536 w 36478936"/>
                <a:gd name="connsiteY34" fmla="*/ 20999450 h 27114500"/>
                <a:gd name="connsiteX35" fmla="*/ 25042586 w 36478936"/>
                <a:gd name="connsiteY35" fmla="*/ 20999450 h 27114500"/>
                <a:gd name="connsiteX36" fmla="*/ 25042586 w 36478936"/>
                <a:gd name="connsiteY36" fmla="*/ 18484850 h 27114500"/>
                <a:gd name="connsiteX37" fmla="*/ 26928536 w 36478936"/>
                <a:gd name="connsiteY37" fmla="*/ 18484850 h 27114500"/>
                <a:gd name="connsiteX38" fmla="*/ 26928536 w 36478936"/>
                <a:gd name="connsiteY38" fmla="*/ 15855950 h 27114500"/>
                <a:gd name="connsiteX39" fmla="*/ 26414186 w 36478936"/>
                <a:gd name="connsiteY39" fmla="*/ 15855950 h 27114500"/>
                <a:gd name="connsiteX40" fmla="*/ 26414186 w 36478936"/>
                <a:gd name="connsiteY40" fmla="*/ 13627100 h 27114500"/>
                <a:gd name="connsiteX41" fmla="*/ 22127936 w 36478936"/>
                <a:gd name="connsiteY41" fmla="*/ 13627100 h 27114500"/>
                <a:gd name="connsiteX42" fmla="*/ 18698936 w 36478936"/>
                <a:gd name="connsiteY42" fmla="*/ 13627100 h 27114500"/>
                <a:gd name="connsiteX43" fmla="*/ 16470086 w 36478936"/>
                <a:gd name="connsiteY43" fmla="*/ 13627100 h 27114500"/>
                <a:gd name="connsiteX44" fmla="*/ 16470086 w 36478936"/>
                <a:gd name="connsiteY44" fmla="*/ 10198100 h 27114500"/>
                <a:gd name="connsiteX45" fmla="*/ 26407836 w 36478936"/>
                <a:gd name="connsiteY45" fmla="*/ 10198100 h 27114500"/>
                <a:gd name="connsiteX46" fmla="*/ 26407836 w 36478936"/>
                <a:gd name="connsiteY46" fmla="*/ 7385050 h 27114500"/>
                <a:gd name="connsiteX47" fmla="*/ 24242486 w 36478936"/>
                <a:gd name="connsiteY47" fmla="*/ 7397750 h 27114500"/>
                <a:gd name="connsiteX48" fmla="*/ 24242486 w 36478936"/>
                <a:gd name="connsiteY48" fmla="*/ 6654800 h 27114500"/>
                <a:gd name="connsiteX49" fmla="*/ 0 w 36478936"/>
                <a:gd name="connsiteY49" fmla="*/ 3154135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7734300 w 20008850"/>
                <a:gd name="connsiteY2" fmla="*/ 889000 h 27114500"/>
                <a:gd name="connsiteX3" fmla="*/ 9271000 w 20008850"/>
                <a:gd name="connsiteY3" fmla="*/ 876300 h 27114500"/>
                <a:gd name="connsiteX4" fmla="*/ 9258300 w 20008850"/>
                <a:gd name="connsiteY4" fmla="*/ 0 h 27114500"/>
                <a:gd name="connsiteX5" fmla="*/ 14185900 w 20008850"/>
                <a:gd name="connsiteY5" fmla="*/ 0 h 27114500"/>
                <a:gd name="connsiteX6" fmla="*/ 14173200 w 20008850"/>
                <a:gd name="connsiteY6" fmla="*/ 876300 h 27114500"/>
                <a:gd name="connsiteX7" fmla="*/ 15716250 w 20008850"/>
                <a:gd name="connsiteY7" fmla="*/ 901700 h 27114500"/>
                <a:gd name="connsiteX8" fmla="*/ 15716250 w 20008850"/>
                <a:gd name="connsiteY8" fmla="*/ 3200400 h 27114500"/>
                <a:gd name="connsiteX9" fmla="*/ 19996150 w 20008850"/>
                <a:gd name="connsiteY9" fmla="*/ 3200400 h 27114500"/>
                <a:gd name="connsiteX10" fmla="*/ 20008850 w 20008850"/>
                <a:gd name="connsiteY10" fmla="*/ 6616700 h 27114500"/>
                <a:gd name="connsiteX11" fmla="*/ 15601950 w 20008850"/>
                <a:gd name="connsiteY11" fmla="*/ 6616700 h 27114500"/>
                <a:gd name="connsiteX12" fmla="*/ 15589250 w 20008850"/>
                <a:gd name="connsiteY12" fmla="*/ 7372350 h 27114500"/>
                <a:gd name="connsiteX13" fmla="*/ 13430250 w 20008850"/>
                <a:gd name="connsiteY13" fmla="*/ 7359650 h 27114500"/>
                <a:gd name="connsiteX14" fmla="*/ 13430250 w 20008850"/>
                <a:gd name="connsiteY14" fmla="*/ 10198100 h 27114500"/>
                <a:gd name="connsiteX15" fmla="*/ 15601950 w 20008850"/>
                <a:gd name="connsiteY15" fmla="*/ 10198100 h 27114500"/>
                <a:gd name="connsiteX16" fmla="*/ 15601950 w 20008850"/>
                <a:gd name="connsiteY16" fmla="*/ 13684250 h 27114500"/>
                <a:gd name="connsiteX17" fmla="*/ 13430250 w 20008850"/>
                <a:gd name="connsiteY17" fmla="*/ 13684250 h 27114500"/>
                <a:gd name="connsiteX18" fmla="*/ 13430250 w 20008850"/>
                <a:gd name="connsiteY18" fmla="*/ 15821660 h 27114500"/>
                <a:gd name="connsiteX19" fmla="*/ 12934950 w 20008850"/>
                <a:gd name="connsiteY19" fmla="*/ 15811500 h 27114500"/>
                <a:gd name="connsiteX20" fmla="*/ 12934950 w 20008850"/>
                <a:gd name="connsiteY20" fmla="*/ 18427700 h 27114500"/>
                <a:gd name="connsiteX21" fmla="*/ 14865350 w 20008850"/>
                <a:gd name="connsiteY21" fmla="*/ 18427700 h 27114500"/>
                <a:gd name="connsiteX22" fmla="*/ 14865350 w 20008850"/>
                <a:gd name="connsiteY22" fmla="*/ 19151600 h 27114500"/>
                <a:gd name="connsiteX23" fmla="*/ 18218944 w 20008850"/>
                <a:gd name="connsiteY23" fmla="*/ 19164300 h 27114500"/>
                <a:gd name="connsiteX24" fmla="*/ 18215768 w 20008850"/>
                <a:gd name="connsiteY24" fmla="*/ 20212050 h 27114500"/>
                <a:gd name="connsiteX25" fmla="*/ 14865350 w 20008850"/>
                <a:gd name="connsiteY25" fmla="*/ 20212050 h 27114500"/>
                <a:gd name="connsiteX26" fmla="*/ 14859000 w 20008850"/>
                <a:gd name="connsiteY26" fmla="*/ 20942300 h 27114500"/>
                <a:gd name="connsiteX27" fmla="*/ 12947650 w 20008850"/>
                <a:gd name="connsiteY27" fmla="*/ 20929600 h 27114500"/>
                <a:gd name="connsiteX28" fmla="*/ 12947650 w 20008850"/>
                <a:gd name="connsiteY28" fmla="*/ 26433780 h 27114500"/>
                <a:gd name="connsiteX29" fmla="*/ 12115800 w 20008850"/>
                <a:gd name="connsiteY29" fmla="*/ 26428700 h 27114500"/>
                <a:gd name="connsiteX30" fmla="*/ 12115800 w 20008850"/>
                <a:gd name="connsiteY30" fmla="*/ 27114500 h 27114500"/>
                <a:gd name="connsiteX31" fmla="*/ 11285220 w 20008850"/>
                <a:gd name="connsiteY31" fmla="*/ 27106880 h 27114500"/>
                <a:gd name="connsiteX32" fmla="*/ 11285220 w 20008850"/>
                <a:gd name="connsiteY32" fmla="*/ 26428700 h 27114500"/>
                <a:gd name="connsiteX33" fmla="*/ 10458450 w 20008850"/>
                <a:gd name="connsiteY33" fmla="*/ 26428700 h 27114500"/>
                <a:gd name="connsiteX34" fmla="*/ 10458450 w 20008850"/>
                <a:gd name="connsiteY34" fmla="*/ 20999450 h 27114500"/>
                <a:gd name="connsiteX35" fmla="*/ 8572500 w 20008850"/>
                <a:gd name="connsiteY35" fmla="*/ 20999450 h 27114500"/>
                <a:gd name="connsiteX36" fmla="*/ 8572500 w 20008850"/>
                <a:gd name="connsiteY36" fmla="*/ 18484850 h 27114500"/>
                <a:gd name="connsiteX37" fmla="*/ 10458450 w 20008850"/>
                <a:gd name="connsiteY37" fmla="*/ 18484850 h 27114500"/>
                <a:gd name="connsiteX38" fmla="*/ 10458450 w 20008850"/>
                <a:gd name="connsiteY38" fmla="*/ 15855950 h 27114500"/>
                <a:gd name="connsiteX39" fmla="*/ 9944100 w 20008850"/>
                <a:gd name="connsiteY39" fmla="*/ 15855950 h 27114500"/>
                <a:gd name="connsiteX40" fmla="*/ 9944100 w 20008850"/>
                <a:gd name="connsiteY40" fmla="*/ 13627100 h 27114500"/>
                <a:gd name="connsiteX41" fmla="*/ 5657850 w 20008850"/>
                <a:gd name="connsiteY41" fmla="*/ 13627100 h 27114500"/>
                <a:gd name="connsiteX42" fmla="*/ 2228850 w 20008850"/>
                <a:gd name="connsiteY42" fmla="*/ 13627100 h 27114500"/>
                <a:gd name="connsiteX43" fmla="*/ 0 w 20008850"/>
                <a:gd name="connsiteY43" fmla="*/ 13627100 h 27114500"/>
                <a:gd name="connsiteX44" fmla="*/ 0 w 20008850"/>
                <a:gd name="connsiteY44" fmla="*/ 10198100 h 27114500"/>
                <a:gd name="connsiteX45" fmla="*/ 9937750 w 20008850"/>
                <a:gd name="connsiteY45" fmla="*/ 10198100 h 27114500"/>
                <a:gd name="connsiteX46" fmla="*/ 9937750 w 20008850"/>
                <a:gd name="connsiteY46" fmla="*/ 7385050 h 27114500"/>
                <a:gd name="connsiteX47" fmla="*/ 7772400 w 20008850"/>
                <a:gd name="connsiteY47" fmla="*/ 7397750 h 27114500"/>
                <a:gd name="connsiteX48" fmla="*/ 7772400 w 20008850"/>
                <a:gd name="connsiteY48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71000 w 20008850"/>
                <a:gd name="connsiteY2" fmla="*/ 876300 h 27114500"/>
                <a:gd name="connsiteX3" fmla="*/ 9258300 w 20008850"/>
                <a:gd name="connsiteY3" fmla="*/ 0 h 27114500"/>
                <a:gd name="connsiteX4" fmla="*/ 14185900 w 20008850"/>
                <a:gd name="connsiteY4" fmla="*/ 0 h 27114500"/>
                <a:gd name="connsiteX5" fmla="*/ 14173200 w 20008850"/>
                <a:gd name="connsiteY5" fmla="*/ 876300 h 27114500"/>
                <a:gd name="connsiteX6" fmla="*/ 15716250 w 20008850"/>
                <a:gd name="connsiteY6" fmla="*/ 901700 h 27114500"/>
                <a:gd name="connsiteX7" fmla="*/ 15716250 w 20008850"/>
                <a:gd name="connsiteY7" fmla="*/ 3200400 h 27114500"/>
                <a:gd name="connsiteX8" fmla="*/ 19996150 w 20008850"/>
                <a:gd name="connsiteY8" fmla="*/ 3200400 h 27114500"/>
                <a:gd name="connsiteX9" fmla="*/ 20008850 w 20008850"/>
                <a:gd name="connsiteY9" fmla="*/ 6616700 h 27114500"/>
                <a:gd name="connsiteX10" fmla="*/ 15601950 w 20008850"/>
                <a:gd name="connsiteY10" fmla="*/ 6616700 h 27114500"/>
                <a:gd name="connsiteX11" fmla="*/ 15589250 w 20008850"/>
                <a:gd name="connsiteY11" fmla="*/ 7372350 h 27114500"/>
                <a:gd name="connsiteX12" fmla="*/ 13430250 w 20008850"/>
                <a:gd name="connsiteY12" fmla="*/ 7359650 h 27114500"/>
                <a:gd name="connsiteX13" fmla="*/ 13430250 w 20008850"/>
                <a:gd name="connsiteY13" fmla="*/ 10198100 h 27114500"/>
                <a:gd name="connsiteX14" fmla="*/ 15601950 w 20008850"/>
                <a:gd name="connsiteY14" fmla="*/ 10198100 h 27114500"/>
                <a:gd name="connsiteX15" fmla="*/ 15601950 w 20008850"/>
                <a:gd name="connsiteY15" fmla="*/ 13684250 h 27114500"/>
                <a:gd name="connsiteX16" fmla="*/ 13430250 w 20008850"/>
                <a:gd name="connsiteY16" fmla="*/ 13684250 h 27114500"/>
                <a:gd name="connsiteX17" fmla="*/ 13430250 w 20008850"/>
                <a:gd name="connsiteY17" fmla="*/ 15821660 h 27114500"/>
                <a:gd name="connsiteX18" fmla="*/ 12934950 w 20008850"/>
                <a:gd name="connsiteY18" fmla="*/ 15811500 h 27114500"/>
                <a:gd name="connsiteX19" fmla="*/ 12934950 w 20008850"/>
                <a:gd name="connsiteY19" fmla="*/ 18427700 h 27114500"/>
                <a:gd name="connsiteX20" fmla="*/ 14865350 w 20008850"/>
                <a:gd name="connsiteY20" fmla="*/ 18427700 h 27114500"/>
                <a:gd name="connsiteX21" fmla="*/ 14865350 w 20008850"/>
                <a:gd name="connsiteY21" fmla="*/ 19151600 h 27114500"/>
                <a:gd name="connsiteX22" fmla="*/ 18218944 w 20008850"/>
                <a:gd name="connsiteY22" fmla="*/ 19164300 h 27114500"/>
                <a:gd name="connsiteX23" fmla="*/ 18215768 w 20008850"/>
                <a:gd name="connsiteY23" fmla="*/ 20212050 h 27114500"/>
                <a:gd name="connsiteX24" fmla="*/ 14865350 w 20008850"/>
                <a:gd name="connsiteY24" fmla="*/ 20212050 h 27114500"/>
                <a:gd name="connsiteX25" fmla="*/ 14859000 w 20008850"/>
                <a:gd name="connsiteY25" fmla="*/ 20942300 h 27114500"/>
                <a:gd name="connsiteX26" fmla="*/ 12947650 w 20008850"/>
                <a:gd name="connsiteY26" fmla="*/ 20929600 h 27114500"/>
                <a:gd name="connsiteX27" fmla="*/ 12947650 w 20008850"/>
                <a:gd name="connsiteY27" fmla="*/ 26433780 h 27114500"/>
                <a:gd name="connsiteX28" fmla="*/ 12115800 w 20008850"/>
                <a:gd name="connsiteY28" fmla="*/ 26428700 h 27114500"/>
                <a:gd name="connsiteX29" fmla="*/ 12115800 w 20008850"/>
                <a:gd name="connsiteY29" fmla="*/ 27114500 h 27114500"/>
                <a:gd name="connsiteX30" fmla="*/ 11285220 w 20008850"/>
                <a:gd name="connsiteY30" fmla="*/ 27106880 h 27114500"/>
                <a:gd name="connsiteX31" fmla="*/ 11285220 w 20008850"/>
                <a:gd name="connsiteY31" fmla="*/ 26428700 h 27114500"/>
                <a:gd name="connsiteX32" fmla="*/ 10458450 w 20008850"/>
                <a:gd name="connsiteY32" fmla="*/ 26428700 h 27114500"/>
                <a:gd name="connsiteX33" fmla="*/ 10458450 w 20008850"/>
                <a:gd name="connsiteY33" fmla="*/ 20999450 h 27114500"/>
                <a:gd name="connsiteX34" fmla="*/ 8572500 w 20008850"/>
                <a:gd name="connsiteY34" fmla="*/ 20999450 h 27114500"/>
                <a:gd name="connsiteX35" fmla="*/ 8572500 w 20008850"/>
                <a:gd name="connsiteY35" fmla="*/ 18484850 h 27114500"/>
                <a:gd name="connsiteX36" fmla="*/ 10458450 w 20008850"/>
                <a:gd name="connsiteY36" fmla="*/ 18484850 h 27114500"/>
                <a:gd name="connsiteX37" fmla="*/ 10458450 w 20008850"/>
                <a:gd name="connsiteY37" fmla="*/ 15855950 h 27114500"/>
                <a:gd name="connsiteX38" fmla="*/ 9944100 w 20008850"/>
                <a:gd name="connsiteY38" fmla="*/ 15855950 h 27114500"/>
                <a:gd name="connsiteX39" fmla="*/ 9944100 w 20008850"/>
                <a:gd name="connsiteY39" fmla="*/ 13627100 h 27114500"/>
                <a:gd name="connsiteX40" fmla="*/ 5657850 w 20008850"/>
                <a:gd name="connsiteY40" fmla="*/ 13627100 h 27114500"/>
                <a:gd name="connsiteX41" fmla="*/ 2228850 w 20008850"/>
                <a:gd name="connsiteY41" fmla="*/ 13627100 h 27114500"/>
                <a:gd name="connsiteX42" fmla="*/ 0 w 20008850"/>
                <a:gd name="connsiteY42" fmla="*/ 13627100 h 27114500"/>
                <a:gd name="connsiteX43" fmla="*/ 0 w 20008850"/>
                <a:gd name="connsiteY43" fmla="*/ 10198100 h 27114500"/>
                <a:gd name="connsiteX44" fmla="*/ 9937750 w 20008850"/>
                <a:gd name="connsiteY44" fmla="*/ 10198100 h 27114500"/>
                <a:gd name="connsiteX45" fmla="*/ 9937750 w 20008850"/>
                <a:gd name="connsiteY45" fmla="*/ 7385050 h 27114500"/>
                <a:gd name="connsiteX46" fmla="*/ 7772400 w 20008850"/>
                <a:gd name="connsiteY46" fmla="*/ 7397750 h 27114500"/>
                <a:gd name="connsiteX47" fmla="*/ 7772400 w 20008850"/>
                <a:gd name="connsiteY47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9258300 w 20008850"/>
                <a:gd name="connsiteY2" fmla="*/ 0 h 27114500"/>
                <a:gd name="connsiteX3" fmla="*/ 14185900 w 20008850"/>
                <a:gd name="connsiteY3" fmla="*/ 0 h 27114500"/>
                <a:gd name="connsiteX4" fmla="*/ 14173200 w 20008850"/>
                <a:gd name="connsiteY4" fmla="*/ 876300 h 27114500"/>
                <a:gd name="connsiteX5" fmla="*/ 15716250 w 20008850"/>
                <a:gd name="connsiteY5" fmla="*/ 901700 h 27114500"/>
                <a:gd name="connsiteX6" fmla="*/ 15716250 w 20008850"/>
                <a:gd name="connsiteY6" fmla="*/ 3200400 h 27114500"/>
                <a:gd name="connsiteX7" fmla="*/ 19996150 w 20008850"/>
                <a:gd name="connsiteY7" fmla="*/ 3200400 h 27114500"/>
                <a:gd name="connsiteX8" fmla="*/ 20008850 w 20008850"/>
                <a:gd name="connsiteY8" fmla="*/ 6616700 h 27114500"/>
                <a:gd name="connsiteX9" fmla="*/ 15601950 w 20008850"/>
                <a:gd name="connsiteY9" fmla="*/ 6616700 h 27114500"/>
                <a:gd name="connsiteX10" fmla="*/ 15589250 w 20008850"/>
                <a:gd name="connsiteY10" fmla="*/ 7372350 h 27114500"/>
                <a:gd name="connsiteX11" fmla="*/ 13430250 w 20008850"/>
                <a:gd name="connsiteY11" fmla="*/ 7359650 h 27114500"/>
                <a:gd name="connsiteX12" fmla="*/ 13430250 w 20008850"/>
                <a:gd name="connsiteY12" fmla="*/ 10198100 h 27114500"/>
                <a:gd name="connsiteX13" fmla="*/ 15601950 w 20008850"/>
                <a:gd name="connsiteY13" fmla="*/ 10198100 h 27114500"/>
                <a:gd name="connsiteX14" fmla="*/ 15601950 w 20008850"/>
                <a:gd name="connsiteY14" fmla="*/ 13684250 h 27114500"/>
                <a:gd name="connsiteX15" fmla="*/ 13430250 w 20008850"/>
                <a:gd name="connsiteY15" fmla="*/ 13684250 h 27114500"/>
                <a:gd name="connsiteX16" fmla="*/ 13430250 w 20008850"/>
                <a:gd name="connsiteY16" fmla="*/ 15821660 h 27114500"/>
                <a:gd name="connsiteX17" fmla="*/ 12934950 w 20008850"/>
                <a:gd name="connsiteY17" fmla="*/ 15811500 h 27114500"/>
                <a:gd name="connsiteX18" fmla="*/ 12934950 w 20008850"/>
                <a:gd name="connsiteY18" fmla="*/ 18427700 h 27114500"/>
                <a:gd name="connsiteX19" fmla="*/ 14865350 w 20008850"/>
                <a:gd name="connsiteY19" fmla="*/ 18427700 h 27114500"/>
                <a:gd name="connsiteX20" fmla="*/ 14865350 w 20008850"/>
                <a:gd name="connsiteY20" fmla="*/ 19151600 h 27114500"/>
                <a:gd name="connsiteX21" fmla="*/ 18218944 w 20008850"/>
                <a:gd name="connsiteY21" fmla="*/ 19164300 h 27114500"/>
                <a:gd name="connsiteX22" fmla="*/ 18215768 w 20008850"/>
                <a:gd name="connsiteY22" fmla="*/ 20212050 h 27114500"/>
                <a:gd name="connsiteX23" fmla="*/ 14865350 w 20008850"/>
                <a:gd name="connsiteY23" fmla="*/ 20212050 h 27114500"/>
                <a:gd name="connsiteX24" fmla="*/ 14859000 w 20008850"/>
                <a:gd name="connsiteY24" fmla="*/ 20942300 h 27114500"/>
                <a:gd name="connsiteX25" fmla="*/ 12947650 w 20008850"/>
                <a:gd name="connsiteY25" fmla="*/ 20929600 h 27114500"/>
                <a:gd name="connsiteX26" fmla="*/ 12947650 w 20008850"/>
                <a:gd name="connsiteY26" fmla="*/ 26433780 h 27114500"/>
                <a:gd name="connsiteX27" fmla="*/ 12115800 w 20008850"/>
                <a:gd name="connsiteY27" fmla="*/ 26428700 h 27114500"/>
                <a:gd name="connsiteX28" fmla="*/ 12115800 w 20008850"/>
                <a:gd name="connsiteY28" fmla="*/ 27114500 h 27114500"/>
                <a:gd name="connsiteX29" fmla="*/ 11285220 w 20008850"/>
                <a:gd name="connsiteY29" fmla="*/ 27106880 h 27114500"/>
                <a:gd name="connsiteX30" fmla="*/ 11285220 w 20008850"/>
                <a:gd name="connsiteY30" fmla="*/ 26428700 h 27114500"/>
                <a:gd name="connsiteX31" fmla="*/ 10458450 w 20008850"/>
                <a:gd name="connsiteY31" fmla="*/ 26428700 h 27114500"/>
                <a:gd name="connsiteX32" fmla="*/ 10458450 w 20008850"/>
                <a:gd name="connsiteY32" fmla="*/ 20999450 h 27114500"/>
                <a:gd name="connsiteX33" fmla="*/ 8572500 w 20008850"/>
                <a:gd name="connsiteY33" fmla="*/ 20999450 h 27114500"/>
                <a:gd name="connsiteX34" fmla="*/ 8572500 w 20008850"/>
                <a:gd name="connsiteY34" fmla="*/ 18484850 h 27114500"/>
                <a:gd name="connsiteX35" fmla="*/ 10458450 w 20008850"/>
                <a:gd name="connsiteY35" fmla="*/ 18484850 h 27114500"/>
                <a:gd name="connsiteX36" fmla="*/ 10458450 w 20008850"/>
                <a:gd name="connsiteY36" fmla="*/ 15855950 h 27114500"/>
                <a:gd name="connsiteX37" fmla="*/ 9944100 w 20008850"/>
                <a:gd name="connsiteY37" fmla="*/ 15855950 h 27114500"/>
                <a:gd name="connsiteX38" fmla="*/ 9944100 w 20008850"/>
                <a:gd name="connsiteY38" fmla="*/ 13627100 h 27114500"/>
                <a:gd name="connsiteX39" fmla="*/ 5657850 w 20008850"/>
                <a:gd name="connsiteY39" fmla="*/ 13627100 h 27114500"/>
                <a:gd name="connsiteX40" fmla="*/ 2228850 w 20008850"/>
                <a:gd name="connsiteY40" fmla="*/ 13627100 h 27114500"/>
                <a:gd name="connsiteX41" fmla="*/ 0 w 20008850"/>
                <a:gd name="connsiteY41" fmla="*/ 13627100 h 27114500"/>
                <a:gd name="connsiteX42" fmla="*/ 0 w 20008850"/>
                <a:gd name="connsiteY42" fmla="*/ 10198100 h 27114500"/>
                <a:gd name="connsiteX43" fmla="*/ 9937750 w 20008850"/>
                <a:gd name="connsiteY43" fmla="*/ 10198100 h 27114500"/>
                <a:gd name="connsiteX44" fmla="*/ 9937750 w 20008850"/>
                <a:gd name="connsiteY44" fmla="*/ 7385050 h 27114500"/>
                <a:gd name="connsiteX45" fmla="*/ 7772400 w 20008850"/>
                <a:gd name="connsiteY45" fmla="*/ 7397750 h 27114500"/>
                <a:gd name="connsiteX46" fmla="*/ 7772400 w 20008850"/>
                <a:gd name="connsiteY46" fmla="*/ 6654800 h 27114500"/>
                <a:gd name="connsiteX0" fmla="*/ 7772400 w 20008850"/>
                <a:gd name="connsiteY0" fmla="*/ 6654800 h 27114500"/>
                <a:gd name="connsiteX1" fmla="*/ 7734300 w 20008850"/>
                <a:gd name="connsiteY1" fmla="*/ 3168650 h 27114500"/>
                <a:gd name="connsiteX2" fmla="*/ 14185900 w 20008850"/>
                <a:gd name="connsiteY2" fmla="*/ 0 h 27114500"/>
                <a:gd name="connsiteX3" fmla="*/ 14173200 w 20008850"/>
                <a:gd name="connsiteY3" fmla="*/ 876300 h 27114500"/>
                <a:gd name="connsiteX4" fmla="*/ 15716250 w 20008850"/>
                <a:gd name="connsiteY4" fmla="*/ 901700 h 27114500"/>
                <a:gd name="connsiteX5" fmla="*/ 15716250 w 20008850"/>
                <a:gd name="connsiteY5" fmla="*/ 3200400 h 27114500"/>
                <a:gd name="connsiteX6" fmla="*/ 19996150 w 20008850"/>
                <a:gd name="connsiteY6" fmla="*/ 3200400 h 27114500"/>
                <a:gd name="connsiteX7" fmla="*/ 20008850 w 20008850"/>
                <a:gd name="connsiteY7" fmla="*/ 6616700 h 27114500"/>
                <a:gd name="connsiteX8" fmla="*/ 15601950 w 20008850"/>
                <a:gd name="connsiteY8" fmla="*/ 6616700 h 27114500"/>
                <a:gd name="connsiteX9" fmla="*/ 15589250 w 20008850"/>
                <a:gd name="connsiteY9" fmla="*/ 7372350 h 27114500"/>
                <a:gd name="connsiteX10" fmla="*/ 13430250 w 20008850"/>
                <a:gd name="connsiteY10" fmla="*/ 7359650 h 27114500"/>
                <a:gd name="connsiteX11" fmla="*/ 13430250 w 20008850"/>
                <a:gd name="connsiteY11" fmla="*/ 10198100 h 27114500"/>
                <a:gd name="connsiteX12" fmla="*/ 15601950 w 20008850"/>
                <a:gd name="connsiteY12" fmla="*/ 10198100 h 27114500"/>
                <a:gd name="connsiteX13" fmla="*/ 15601950 w 20008850"/>
                <a:gd name="connsiteY13" fmla="*/ 13684250 h 27114500"/>
                <a:gd name="connsiteX14" fmla="*/ 13430250 w 20008850"/>
                <a:gd name="connsiteY14" fmla="*/ 13684250 h 27114500"/>
                <a:gd name="connsiteX15" fmla="*/ 13430250 w 20008850"/>
                <a:gd name="connsiteY15" fmla="*/ 15821660 h 27114500"/>
                <a:gd name="connsiteX16" fmla="*/ 12934950 w 20008850"/>
                <a:gd name="connsiteY16" fmla="*/ 15811500 h 27114500"/>
                <a:gd name="connsiteX17" fmla="*/ 12934950 w 20008850"/>
                <a:gd name="connsiteY17" fmla="*/ 18427700 h 27114500"/>
                <a:gd name="connsiteX18" fmla="*/ 14865350 w 20008850"/>
                <a:gd name="connsiteY18" fmla="*/ 18427700 h 27114500"/>
                <a:gd name="connsiteX19" fmla="*/ 14865350 w 20008850"/>
                <a:gd name="connsiteY19" fmla="*/ 19151600 h 27114500"/>
                <a:gd name="connsiteX20" fmla="*/ 18218944 w 20008850"/>
                <a:gd name="connsiteY20" fmla="*/ 19164300 h 27114500"/>
                <a:gd name="connsiteX21" fmla="*/ 18215768 w 20008850"/>
                <a:gd name="connsiteY21" fmla="*/ 20212050 h 27114500"/>
                <a:gd name="connsiteX22" fmla="*/ 14865350 w 20008850"/>
                <a:gd name="connsiteY22" fmla="*/ 20212050 h 27114500"/>
                <a:gd name="connsiteX23" fmla="*/ 14859000 w 20008850"/>
                <a:gd name="connsiteY23" fmla="*/ 20942300 h 27114500"/>
                <a:gd name="connsiteX24" fmla="*/ 12947650 w 20008850"/>
                <a:gd name="connsiteY24" fmla="*/ 20929600 h 27114500"/>
                <a:gd name="connsiteX25" fmla="*/ 12947650 w 20008850"/>
                <a:gd name="connsiteY25" fmla="*/ 26433780 h 27114500"/>
                <a:gd name="connsiteX26" fmla="*/ 12115800 w 20008850"/>
                <a:gd name="connsiteY26" fmla="*/ 26428700 h 27114500"/>
                <a:gd name="connsiteX27" fmla="*/ 12115800 w 20008850"/>
                <a:gd name="connsiteY27" fmla="*/ 27114500 h 27114500"/>
                <a:gd name="connsiteX28" fmla="*/ 11285220 w 20008850"/>
                <a:gd name="connsiteY28" fmla="*/ 27106880 h 27114500"/>
                <a:gd name="connsiteX29" fmla="*/ 11285220 w 20008850"/>
                <a:gd name="connsiteY29" fmla="*/ 26428700 h 27114500"/>
                <a:gd name="connsiteX30" fmla="*/ 10458450 w 20008850"/>
                <a:gd name="connsiteY30" fmla="*/ 26428700 h 27114500"/>
                <a:gd name="connsiteX31" fmla="*/ 10458450 w 20008850"/>
                <a:gd name="connsiteY31" fmla="*/ 20999450 h 27114500"/>
                <a:gd name="connsiteX32" fmla="*/ 8572500 w 20008850"/>
                <a:gd name="connsiteY32" fmla="*/ 20999450 h 27114500"/>
                <a:gd name="connsiteX33" fmla="*/ 8572500 w 20008850"/>
                <a:gd name="connsiteY33" fmla="*/ 18484850 h 27114500"/>
                <a:gd name="connsiteX34" fmla="*/ 10458450 w 20008850"/>
                <a:gd name="connsiteY34" fmla="*/ 18484850 h 27114500"/>
                <a:gd name="connsiteX35" fmla="*/ 10458450 w 20008850"/>
                <a:gd name="connsiteY35" fmla="*/ 15855950 h 27114500"/>
                <a:gd name="connsiteX36" fmla="*/ 9944100 w 20008850"/>
                <a:gd name="connsiteY36" fmla="*/ 15855950 h 27114500"/>
                <a:gd name="connsiteX37" fmla="*/ 9944100 w 20008850"/>
                <a:gd name="connsiteY37" fmla="*/ 13627100 h 27114500"/>
                <a:gd name="connsiteX38" fmla="*/ 5657850 w 20008850"/>
                <a:gd name="connsiteY38" fmla="*/ 13627100 h 27114500"/>
                <a:gd name="connsiteX39" fmla="*/ 2228850 w 20008850"/>
                <a:gd name="connsiteY39" fmla="*/ 13627100 h 27114500"/>
                <a:gd name="connsiteX40" fmla="*/ 0 w 20008850"/>
                <a:gd name="connsiteY40" fmla="*/ 13627100 h 27114500"/>
                <a:gd name="connsiteX41" fmla="*/ 0 w 20008850"/>
                <a:gd name="connsiteY41" fmla="*/ 10198100 h 27114500"/>
                <a:gd name="connsiteX42" fmla="*/ 9937750 w 20008850"/>
                <a:gd name="connsiteY42" fmla="*/ 10198100 h 27114500"/>
                <a:gd name="connsiteX43" fmla="*/ 9937750 w 20008850"/>
                <a:gd name="connsiteY43" fmla="*/ 7385050 h 27114500"/>
                <a:gd name="connsiteX44" fmla="*/ 7772400 w 20008850"/>
                <a:gd name="connsiteY44" fmla="*/ 7397750 h 27114500"/>
                <a:gd name="connsiteX45" fmla="*/ 7772400 w 20008850"/>
                <a:gd name="connsiteY45" fmla="*/ 6654800 h 27114500"/>
                <a:gd name="connsiteX0" fmla="*/ 7772400 w 20008850"/>
                <a:gd name="connsiteY0" fmla="*/ 5778500 h 26238200"/>
                <a:gd name="connsiteX1" fmla="*/ 7734300 w 20008850"/>
                <a:gd name="connsiteY1" fmla="*/ 2292350 h 26238200"/>
                <a:gd name="connsiteX2" fmla="*/ 14173200 w 20008850"/>
                <a:gd name="connsiteY2" fmla="*/ 0 h 26238200"/>
                <a:gd name="connsiteX3" fmla="*/ 15716250 w 20008850"/>
                <a:gd name="connsiteY3" fmla="*/ 25400 h 26238200"/>
                <a:gd name="connsiteX4" fmla="*/ 15716250 w 20008850"/>
                <a:gd name="connsiteY4" fmla="*/ 2324100 h 26238200"/>
                <a:gd name="connsiteX5" fmla="*/ 19996150 w 20008850"/>
                <a:gd name="connsiteY5" fmla="*/ 2324100 h 26238200"/>
                <a:gd name="connsiteX6" fmla="*/ 20008850 w 20008850"/>
                <a:gd name="connsiteY6" fmla="*/ 5740400 h 26238200"/>
                <a:gd name="connsiteX7" fmla="*/ 15601950 w 20008850"/>
                <a:gd name="connsiteY7" fmla="*/ 5740400 h 26238200"/>
                <a:gd name="connsiteX8" fmla="*/ 15589250 w 20008850"/>
                <a:gd name="connsiteY8" fmla="*/ 6496050 h 26238200"/>
                <a:gd name="connsiteX9" fmla="*/ 13430250 w 20008850"/>
                <a:gd name="connsiteY9" fmla="*/ 6483350 h 26238200"/>
                <a:gd name="connsiteX10" fmla="*/ 13430250 w 20008850"/>
                <a:gd name="connsiteY10" fmla="*/ 9321800 h 26238200"/>
                <a:gd name="connsiteX11" fmla="*/ 15601950 w 20008850"/>
                <a:gd name="connsiteY11" fmla="*/ 9321800 h 26238200"/>
                <a:gd name="connsiteX12" fmla="*/ 15601950 w 20008850"/>
                <a:gd name="connsiteY12" fmla="*/ 12807950 h 26238200"/>
                <a:gd name="connsiteX13" fmla="*/ 13430250 w 20008850"/>
                <a:gd name="connsiteY13" fmla="*/ 12807950 h 26238200"/>
                <a:gd name="connsiteX14" fmla="*/ 13430250 w 20008850"/>
                <a:gd name="connsiteY14" fmla="*/ 14945360 h 26238200"/>
                <a:gd name="connsiteX15" fmla="*/ 12934950 w 20008850"/>
                <a:gd name="connsiteY15" fmla="*/ 14935200 h 26238200"/>
                <a:gd name="connsiteX16" fmla="*/ 12934950 w 20008850"/>
                <a:gd name="connsiteY16" fmla="*/ 17551400 h 26238200"/>
                <a:gd name="connsiteX17" fmla="*/ 14865350 w 20008850"/>
                <a:gd name="connsiteY17" fmla="*/ 17551400 h 26238200"/>
                <a:gd name="connsiteX18" fmla="*/ 14865350 w 20008850"/>
                <a:gd name="connsiteY18" fmla="*/ 18275300 h 26238200"/>
                <a:gd name="connsiteX19" fmla="*/ 18218944 w 20008850"/>
                <a:gd name="connsiteY19" fmla="*/ 18288000 h 26238200"/>
                <a:gd name="connsiteX20" fmla="*/ 18215768 w 20008850"/>
                <a:gd name="connsiteY20" fmla="*/ 19335750 h 26238200"/>
                <a:gd name="connsiteX21" fmla="*/ 14865350 w 20008850"/>
                <a:gd name="connsiteY21" fmla="*/ 19335750 h 26238200"/>
                <a:gd name="connsiteX22" fmla="*/ 14859000 w 20008850"/>
                <a:gd name="connsiteY22" fmla="*/ 20066000 h 26238200"/>
                <a:gd name="connsiteX23" fmla="*/ 12947650 w 20008850"/>
                <a:gd name="connsiteY23" fmla="*/ 20053300 h 26238200"/>
                <a:gd name="connsiteX24" fmla="*/ 12947650 w 20008850"/>
                <a:gd name="connsiteY24" fmla="*/ 25557480 h 26238200"/>
                <a:gd name="connsiteX25" fmla="*/ 12115800 w 20008850"/>
                <a:gd name="connsiteY25" fmla="*/ 25552400 h 26238200"/>
                <a:gd name="connsiteX26" fmla="*/ 12115800 w 20008850"/>
                <a:gd name="connsiteY26" fmla="*/ 26238200 h 26238200"/>
                <a:gd name="connsiteX27" fmla="*/ 11285220 w 20008850"/>
                <a:gd name="connsiteY27" fmla="*/ 26230580 h 26238200"/>
                <a:gd name="connsiteX28" fmla="*/ 11285220 w 20008850"/>
                <a:gd name="connsiteY28" fmla="*/ 25552400 h 26238200"/>
                <a:gd name="connsiteX29" fmla="*/ 10458450 w 20008850"/>
                <a:gd name="connsiteY29" fmla="*/ 25552400 h 26238200"/>
                <a:gd name="connsiteX30" fmla="*/ 10458450 w 20008850"/>
                <a:gd name="connsiteY30" fmla="*/ 20123150 h 26238200"/>
                <a:gd name="connsiteX31" fmla="*/ 8572500 w 20008850"/>
                <a:gd name="connsiteY31" fmla="*/ 20123150 h 26238200"/>
                <a:gd name="connsiteX32" fmla="*/ 8572500 w 20008850"/>
                <a:gd name="connsiteY32" fmla="*/ 17608550 h 26238200"/>
                <a:gd name="connsiteX33" fmla="*/ 10458450 w 20008850"/>
                <a:gd name="connsiteY33" fmla="*/ 17608550 h 26238200"/>
                <a:gd name="connsiteX34" fmla="*/ 10458450 w 20008850"/>
                <a:gd name="connsiteY34" fmla="*/ 14979650 h 26238200"/>
                <a:gd name="connsiteX35" fmla="*/ 9944100 w 20008850"/>
                <a:gd name="connsiteY35" fmla="*/ 14979650 h 26238200"/>
                <a:gd name="connsiteX36" fmla="*/ 9944100 w 20008850"/>
                <a:gd name="connsiteY36" fmla="*/ 12750800 h 26238200"/>
                <a:gd name="connsiteX37" fmla="*/ 5657850 w 20008850"/>
                <a:gd name="connsiteY37" fmla="*/ 12750800 h 26238200"/>
                <a:gd name="connsiteX38" fmla="*/ 2228850 w 20008850"/>
                <a:gd name="connsiteY38" fmla="*/ 12750800 h 26238200"/>
                <a:gd name="connsiteX39" fmla="*/ 0 w 20008850"/>
                <a:gd name="connsiteY39" fmla="*/ 12750800 h 26238200"/>
                <a:gd name="connsiteX40" fmla="*/ 0 w 20008850"/>
                <a:gd name="connsiteY40" fmla="*/ 9321800 h 26238200"/>
                <a:gd name="connsiteX41" fmla="*/ 9937750 w 20008850"/>
                <a:gd name="connsiteY41" fmla="*/ 9321800 h 26238200"/>
                <a:gd name="connsiteX42" fmla="*/ 9937750 w 20008850"/>
                <a:gd name="connsiteY42" fmla="*/ 6508750 h 26238200"/>
                <a:gd name="connsiteX43" fmla="*/ 7772400 w 20008850"/>
                <a:gd name="connsiteY43" fmla="*/ 6521450 h 26238200"/>
                <a:gd name="connsiteX44" fmla="*/ 7772400 w 20008850"/>
                <a:gd name="connsiteY44" fmla="*/ 5778500 h 26238200"/>
                <a:gd name="connsiteX0" fmla="*/ 7772400 w 20008850"/>
                <a:gd name="connsiteY0" fmla="*/ 5753100 h 26212800"/>
                <a:gd name="connsiteX1" fmla="*/ 7734300 w 20008850"/>
                <a:gd name="connsiteY1" fmla="*/ 2266950 h 26212800"/>
                <a:gd name="connsiteX2" fmla="*/ 15716250 w 20008850"/>
                <a:gd name="connsiteY2" fmla="*/ 0 h 26212800"/>
                <a:gd name="connsiteX3" fmla="*/ 15716250 w 20008850"/>
                <a:gd name="connsiteY3" fmla="*/ 2298700 h 26212800"/>
                <a:gd name="connsiteX4" fmla="*/ 19996150 w 20008850"/>
                <a:gd name="connsiteY4" fmla="*/ 2298700 h 26212800"/>
                <a:gd name="connsiteX5" fmla="*/ 20008850 w 20008850"/>
                <a:gd name="connsiteY5" fmla="*/ 5715000 h 26212800"/>
                <a:gd name="connsiteX6" fmla="*/ 15601950 w 20008850"/>
                <a:gd name="connsiteY6" fmla="*/ 5715000 h 26212800"/>
                <a:gd name="connsiteX7" fmla="*/ 15589250 w 20008850"/>
                <a:gd name="connsiteY7" fmla="*/ 6470650 h 26212800"/>
                <a:gd name="connsiteX8" fmla="*/ 13430250 w 20008850"/>
                <a:gd name="connsiteY8" fmla="*/ 6457950 h 26212800"/>
                <a:gd name="connsiteX9" fmla="*/ 13430250 w 20008850"/>
                <a:gd name="connsiteY9" fmla="*/ 9296400 h 26212800"/>
                <a:gd name="connsiteX10" fmla="*/ 15601950 w 20008850"/>
                <a:gd name="connsiteY10" fmla="*/ 9296400 h 26212800"/>
                <a:gd name="connsiteX11" fmla="*/ 15601950 w 20008850"/>
                <a:gd name="connsiteY11" fmla="*/ 12782550 h 26212800"/>
                <a:gd name="connsiteX12" fmla="*/ 13430250 w 20008850"/>
                <a:gd name="connsiteY12" fmla="*/ 12782550 h 26212800"/>
                <a:gd name="connsiteX13" fmla="*/ 13430250 w 20008850"/>
                <a:gd name="connsiteY13" fmla="*/ 14919960 h 26212800"/>
                <a:gd name="connsiteX14" fmla="*/ 12934950 w 20008850"/>
                <a:gd name="connsiteY14" fmla="*/ 14909800 h 26212800"/>
                <a:gd name="connsiteX15" fmla="*/ 12934950 w 20008850"/>
                <a:gd name="connsiteY15" fmla="*/ 17526000 h 26212800"/>
                <a:gd name="connsiteX16" fmla="*/ 14865350 w 20008850"/>
                <a:gd name="connsiteY16" fmla="*/ 17526000 h 26212800"/>
                <a:gd name="connsiteX17" fmla="*/ 14865350 w 20008850"/>
                <a:gd name="connsiteY17" fmla="*/ 18249900 h 26212800"/>
                <a:gd name="connsiteX18" fmla="*/ 18218944 w 20008850"/>
                <a:gd name="connsiteY18" fmla="*/ 18262600 h 26212800"/>
                <a:gd name="connsiteX19" fmla="*/ 18215768 w 20008850"/>
                <a:gd name="connsiteY19" fmla="*/ 19310350 h 26212800"/>
                <a:gd name="connsiteX20" fmla="*/ 14865350 w 20008850"/>
                <a:gd name="connsiteY20" fmla="*/ 19310350 h 26212800"/>
                <a:gd name="connsiteX21" fmla="*/ 14859000 w 20008850"/>
                <a:gd name="connsiteY21" fmla="*/ 20040600 h 26212800"/>
                <a:gd name="connsiteX22" fmla="*/ 12947650 w 20008850"/>
                <a:gd name="connsiteY22" fmla="*/ 20027900 h 26212800"/>
                <a:gd name="connsiteX23" fmla="*/ 12947650 w 20008850"/>
                <a:gd name="connsiteY23" fmla="*/ 25532080 h 26212800"/>
                <a:gd name="connsiteX24" fmla="*/ 12115800 w 20008850"/>
                <a:gd name="connsiteY24" fmla="*/ 25527000 h 26212800"/>
                <a:gd name="connsiteX25" fmla="*/ 12115800 w 20008850"/>
                <a:gd name="connsiteY25" fmla="*/ 26212800 h 26212800"/>
                <a:gd name="connsiteX26" fmla="*/ 11285220 w 20008850"/>
                <a:gd name="connsiteY26" fmla="*/ 26205180 h 26212800"/>
                <a:gd name="connsiteX27" fmla="*/ 11285220 w 20008850"/>
                <a:gd name="connsiteY27" fmla="*/ 25527000 h 26212800"/>
                <a:gd name="connsiteX28" fmla="*/ 10458450 w 20008850"/>
                <a:gd name="connsiteY28" fmla="*/ 25527000 h 26212800"/>
                <a:gd name="connsiteX29" fmla="*/ 10458450 w 20008850"/>
                <a:gd name="connsiteY29" fmla="*/ 20097750 h 26212800"/>
                <a:gd name="connsiteX30" fmla="*/ 8572500 w 20008850"/>
                <a:gd name="connsiteY30" fmla="*/ 20097750 h 26212800"/>
                <a:gd name="connsiteX31" fmla="*/ 8572500 w 20008850"/>
                <a:gd name="connsiteY31" fmla="*/ 17583150 h 26212800"/>
                <a:gd name="connsiteX32" fmla="*/ 10458450 w 20008850"/>
                <a:gd name="connsiteY32" fmla="*/ 17583150 h 26212800"/>
                <a:gd name="connsiteX33" fmla="*/ 10458450 w 20008850"/>
                <a:gd name="connsiteY33" fmla="*/ 14954250 h 26212800"/>
                <a:gd name="connsiteX34" fmla="*/ 9944100 w 20008850"/>
                <a:gd name="connsiteY34" fmla="*/ 14954250 h 26212800"/>
                <a:gd name="connsiteX35" fmla="*/ 9944100 w 20008850"/>
                <a:gd name="connsiteY35" fmla="*/ 12725400 h 26212800"/>
                <a:gd name="connsiteX36" fmla="*/ 5657850 w 20008850"/>
                <a:gd name="connsiteY36" fmla="*/ 12725400 h 26212800"/>
                <a:gd name="connsiteX37" fmla="*/ 2228850 w 20008850"/>
                <a:gd name="connsiteY37" fmla="*/ 12725400 h 26212800"/>
                <a:gd name="connsiteX38" fmla="*/ 0 w 20008850"/>
                <a:gd name="connsiteY38" fmla="*/ 12725400 h 26212800"/>
                <a:gd name="connsiteX39" fmla="*/ 0 w 20008850"/>
                <a:gd name="connsiteY39" fmla="*/ 9296400 h 26212800"/>
                <a:gd name="connsiteX40" fmla="*/ 9937750 w 20008850"/>
                <a:gd name="connsiteY40" fmla="*/ 9296400 h 26212800"/>
                <a:gd name="connsiteX41" fmla="*/ 9937750 w 20008850"/>
                <a:gd name="connsiteY41" fmla="*/ 6483350 h 26212800"/>
                <a:gd name="connsiteX42" fmla="*/ 7772400 w 20008850"/>
                <a:gd name="connsiteY42" fmla="*/ 6496050 h 26212800"/>
                <a:gd name="connsiteX43" fmla="*/ 7772400 w 20008850"/>
                <a:gd name="connsiteY43" fmla="*/ 5753100 h 2621280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5716250 w 20008850"/>
                <a:gd name="connsiteY2" fmla="*/ 31750 h 23945850"/>
                <a:gd name="connsiteX3" fmla="*/ 19996150 w 20008850"/>
                <a:gd name="connsiteY3" fmla="*/ 31750 h 23945850"/>
                <a:gd name="connsiteX4" fmla="*/ 20008850 w 20008850"/>
                <a:gd name="connsiteY4" fmla="*/ 3448050 h 23945850"/>
                <a:gd name="connsiteX5" fmla="*/ 15601950 w 20008850"/>
                <a:gd name="connsiteY5" fmla="*/ 3448050 h 23945850"/>
                <a:gd name="connsiteX6" fmla="*/ 15589250 w 20008850"/>
                <a:gd name="connsiteY6" fmla="*/ 4203700 h 23945850"/>
                <a:gd name="connsiteX7" fmla="*/ 13430250 w 20008850"/>
                <a:gd name="connsiteY7" fmla="*/ 4191000 h 23945850"/>
                <a:gd name="connsiteX8" fmla="*/ 13430250 w 20008850"/>
                <a:gd name="connsiteY8" fmla="*/ 7029450 h 23945850"/>
                <a:gd name="connsiteX9" fmla="*/ 15601950 w 20008850"/>
                <a:gd name="connsiteY9" fmla="*/ 7029450 h 23945850"/>
                <a:gd name="connsiteX10" fmla="*/ 15601950 w 20008850"/>
                <a:gd name="connsiteY10" fmla="*/ 10515600 h 23945850"/>
                <a:gd name="connsiteX11" fmla="*/ 13430250 w 20008850"/>
                <a:gd name="connsiteY11" fmla="*/ 10515600 h 23945850"/>
                <a:gd name="connsiteX12" fmla="*/ 13430250 w 20008850"/>
                <a:gd name="connsiteY12" fmla="*/ 12653010 h 23945850"/>
                <a:gd name="connsiteX13" fmla="*/ 12934950 w 20008850"/>
                <a:gd name="connsiteY13" fmla="*/ 12642850 h 23945850"/>
                <a:gd name="connsiteX14" fmla="*/ 12934950 w 20008850"/>
                <a:gd name="connsiteY14" fmla="*/ 15259050 h 23945850"/>
                <a:gd name="connsiteX15" fmla="*/ 14865350 w 20008850"/>
                <a:gd name="connsiteY15" fmla="*/ 15259050 h 23945850"/>
                <a:gd name="connsiteX16" fmla="*/ 14865350 w 20008850"/>
                <a:gd name="connsiteY16" fmla="*/ 15982950 h 23945850"/>
                <a:gd name="connsiteX17" fmla="*/ 18218944 w 20008850"/>
                <a:gd name="connsiteY17" fmla="*/ 15995650 h 23945850"/>
                <a:gd name="connsiteX18" fmla="*/ 18215768 w 20008850"/>
                <a:gd name="connsiteY18" fmla="*/ 17043400 h 23945850"/>
                <a:gd name="connsiteX19" fmla="*/ 14865350 w 20008850"/>
                <a:gd name="connsiteY19" fmla="*/ 17043400 h 23945850"/>
                <a:gd name="connsiteX20" fmla="*/ 14859000 w 20008850"/>
                <a:gd name="connsiteY20" fmla="*/ 17773650 h 23945850"/>
                <a:gd name="connsiteX21" fmla="*/ 12947650 w 20008850"/>
                <a:gd name="connsiteY21" fmla="*/ 17760950 h 23945850"/>
                <a:gd name="connsiteX22" fmla="*/ 12947650 w 20008850"/>
                <a:gd name="connsiteY22" fmla="*/ 23265130 h 23945850"/>
                <a:gd name="connsiteX23" fmla="*/ 12115800 w 20008850"/>
                <a:gd name="connsiteY23" fmla="*/ 23260050 h 23945850"/>
                <a:gd name="connsiteX24" fmla="*/ 12115800 w 20008850"/>
                <a:gd name="connsiteY24" fmla="*/ 23945850 h 23945850"/>
                <a:gd name="connsiteX25" fmla="*/ 11285220 w 20008850"/>
                <a:gd name="connsiteY25" fmla="*/ 23938230 h 23945850"/>
                <a:gd name="connsiteX26" fmla="*/ 11285220 w 20008850"/>
                <a:gd name="connsiteY26" fmla="*/ 23260050 h 23945850"/>
                <a:gd name="connsiteX27" fmla="*/ 10458450 w 20008850"/>
                <a:gd name="connsiteY27" fmla="*/ 23260050 h 23945850"/>
                <a:gd name="connsiteX28" fmla="*/ 10458450 w 20008850"/>
                <a:gd name="connsiteY28" fmla="*/ 17830800 h 23945850"/>
                <a:gd name="connsiteX29" fmla="*/ 8572500 w 20008850"/>
                <a:gd name="connsiteY29" fmla="*/ 17830800 h 23945850"/>
                <a:gd name="connsiteX30" fmla="*/ 8572500 w 20008850"/>
                <a:gd name="connsiteY30" fmla="*/ 15316200 h 23945850"/>
                <a:gd name="connsiteX31" fmla="*/ 10458450 w 20008850"/>
                <a:gd name="connsiteY31" fmla="*/ 15316200 h 23945850"/>
                <a:gd name="connsiteX32" fmla="*/ 10458450 w 20008850"/>
                <a:gd name="connsiteY32" fmla="*/ 12687300 h 23945850"/>
                <a:gd name="connsiteX33" fmla="*/ 9944100 w 20008850"/>
                <a:gd name="connsiteY33" fmla="*/ 12687300 h 23945850"/>
                <a:gd name="connsiteX34" fmla="*/ 9944100 w 20008850"/>
                <a:gd name="connsiteY34" fmla="*/ 10458450 h 23945850"/>
                <a:gd name="connsiteX35" fmla="*/ 5657850 w 20008850"/>
                <a:gd name="connsiteY35" fmla="*/ 10458450 h 23945850"/>
                <a:gd name="connsiteX36" fmla="*/ 2228850 w 20008850"/>
                <a:gd name="connsiteY36" fmla="*/ 10458450 h 23945850"/>
                <a:gd name="connsiteX37" fmla="*/ 0 w 20008850"/>
                <a:gd name="connsiteY37" fmla="*/ 10458450 h 23945850"/>
                <a:gd name="connsiteX38" fmla="*/ 0 w 20008850"/>
                <a:gd name="connsiteY38" fmla="*/ 7029450 h 23945850"/>
                <a:gd name="connsiteX39" fmla="*/ 9937750 w 20008850"/>
                <a:gd name="connsiteY39" fmla="*/ 7029450 h 23945850"/>
                <a:gd name="connsiteX40" fmla="*/ 9937750 w 20008850"/>
                <a:gd name="connsiteY40" fmla="*/ 4216400 h 23945850"/>
                <a:gd name="connsiteX41" fmla="*/ 7772400 w 20008850"/>
                <a:gd name="connsiteY41" fmla="*/ 4229100 h 23945850"/>
                <a:gd name="connsiteX42" fmla="*/ 7772400 w 20008850"/>
                <a:gd name="connsiteY42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19996150 w 20008850"/>
                <a:gd name="connsiteY2" fmla="*/ 31750 h 23945850"/>
                <a:gd name="connsiteX3" fmla="*/ 20008850 w 20008850"/>
                <a:gd name="connsiteY3" fmla="*/ 3448050 h 23945850"/>
                <a:gd name="connsiteX4" fmla="*/ 15601950 w 20008850"/>
                <a:gd name="connsiteY4" fmla="*/ 3448050 h 23945850"/>
                <a:gd name="connsiteX5" fmla="*/ 15589250 w 20008850"/>
                <a:gd name="connsiteY5" fmla="*/ 4203700 h 23945850"/>
                <a:gd name="connsiteX6" fmla="*/ 13430250 w 20008850"/>
                <a:gd name="connsiteY6" fmla="*/ 4191000 h 23945850"/>
                <a:gd name="connsiteX7" fmla="*/ 13430250 w 20008850"/>
                <a:gd name="connsiteY7" fmla="*/ 7029450 h 23945850"/>
                <a:gd name="connsiteX8" fmla="*/ 15601950 w 20008850"/>
                <a:gd name="connsiteY8" fmla="*/ 7029450 h 23945850"/>
                <a:gd name="connsiteX9" fmla="*/ 15601950 w 20008850"/>
                <a:gd name="connsiteY9" fmla="*/ 10515600 h 23945850"/>
                <a:gd name="connsiteX10" fmla="*/ 13430250 w 20008850"/>
                <a:gd name="connsiteY10" fmla="*/ 10515600 h 23945850"/>
                <a:gd name="connsiteX11" fmla="*/ 13430250 w 20008850"/>
                <a:gd name="connsiteY11" fmla="*/ 12653010 h 23945850"/>
                <a:gd name="connsiteX12" fmla="*/ 12934950 w 20008850"/>
                <a:gd name="connsiteY12" fmla="*/ 12642850 h 23945850"/>
                <a:gd name="connsiteX13" fmla="*/ 12934950 w 20008850"/>
                <a:gd name="connsiteY13" fmla="*/ 15259050 h 23945850"/>
                <a:gd name="connsiteX14" fmla="*/ 14865350 w 20008850"/>
                <a:gd name="connsiteY14" fmla="*/ 15259050 h 23945850"/>
                <a:gd name="connsiteX15" fmla="*/ 14865350 w 20008850"/>
                <a:gd name="connsiteY15" fmla="*/ 15982950 h 23945850"/>
                <a:gd name="connsiteX16" fmla="*/ 18218944 w 20008850"/>
                <a:gd name="connsiteY16" fmla="*/ 15995650 h 23945850"/>
                <a:gd name="connsiteX17" fmla="*/ 18215768 w 20008850"/>
                <a:gd name="connsiteY17" fmla="*/ 17043400 h 23945850"/>
                <a:gd name="connsiteX18" fmla="*/ 14865350 w 20008850"/>
                <a:gd name="connsiteY18" fmla="*/ 17043400 h 23945850"/>
                <a:gd name="connsiteX19" fmla="*/ 14859000 w 20008850"/>
                <a:gd name="connsiteY19" fmla="*/ 17773650 h 23945850"/>
                <a:gd name="connsiteX20" fmla="*/ 12947650 w 20008850"/>
                <a:gd name="connsiteY20" fmla="*/ 17760950 h 23945850"/>
                <a:gd name="connsiteX21" fmla="*/ 12947650 w 20008850"/>
                <a:gd name="connsiteY21" fmla="*/ 23265130 h 23945850"/>
                <a:gd name="connsiteX22" fmla="*/ 12115800 w 20008850"/>
                <a:gd name="connsiteY22" fmla="*/ 23260050 h 23945850"/>
                <a:gd name="connsiteX23" fmla="*/ 12115800 w 20008850"/>
                <a:gd name="connsiteY23" fmla="*/ 23945850 h 23945850"/>
                <a:gd name="connsiteX24" fmla="*/ 11285220 w 20008850"/>
                <a:gd name="connsiteY24" fmla="*/ 23938230 h 23945850"/>
                <a:gd name="connsiteX25" fmla="*/ 11285220 w 20008850"/>
                <a:gd name="connsiteY25" fmla="*/ 23260050 h 23945850"/>
                <a:gd name="connsiteX26" fmla="*/ 10458450 w 20008850"/>
                <a:gd name="connsiteY26" fmla="*/ 23260050 h 23945850"/>
                <a:gd name="connsiteX27" fmla="*/ 10458450 w 20008850"/>
                <a:gd name="connsiteY27" fmla="*/ 17830800 h 23945850"/>
                <a:gd name="connsiteX28" fmla="*/ 8572500 w 20008850"/>
                <a:gd name="connsiteY28" fmla="*/ 17830800 h 23945850"/>
                <a:gd name="connsiteX29" fmla="*/ 8572500 w 20008850"/>
                <a:gd name="connsiteY29" fmla="*/ 15316200 h 23945850"/>
                <a:gd name="connsiteX30" fmla="*/ 10458450 w 20008850"/>
                <a:gd name="connsiteY30" fmla="*/ 15316200 h 23945850"/>
                <a:gd name="connsiteX31" fmla="*/ 10458450 w 20008850"/>
                <a:gd name="connsiteY31" fmla="*/ 12687300 h 23945850"/>
                <a:gd name="connsiteX32" fmla="*/ 9944100 w 20008850"/>
                <a:gd name="connsiteY32" fmla="*/ 12687300 h 23945850"/>
                <a:gd name="connsiteX33" fmla="*/ 9944100 w 20008850"/>
                <a:gd name="connsiteY33" fmla="*/ 10458450 h 23945850"/>
                <a:gd name="connsiteX34" fmla="*/ 5657850 w 20008850"/>
                <a:gd name="connsiteY34" fmla="*/ 10458450 h 23945850"/>
                <a:gd name="connsiteX35" fmla="*/ 2228850 w 20008850"/>
                <a:gd name="connsiteY35" fmla="*/ 10458450 h 23945850"/>
                <a:gd name="connsiteX36" fmla="*/ 0 w 20008850"/>
                <a:gd name="connsiteY36" fmla="*/ 10458450 h 23945850"/>
                <a:gd name="connsiteX37" fmla="*/ 0 w 20008850"/>
                <a:gd name="connsiteY37" fmla="*/ 7029450 h 23945850"/>
                <a:gd name="connsiteX38" fmla="*/ 9937750 w 20008850"/>
                <a:gd name="connsiteY38" fmla="*/ 7029450 h 23945850"/>
                <a:gd name="connsiteX39" fmla="*/ 9937750 w 20008850"/>
                <a:gd name="connsiteY39" fmla="*/ 4216400 h 23945850"/>
                <a:gd name="connsiteX40" fmla="*/ 7772400 w 20008850"/>
                <a:gd name="connsiteY40" fmla="*/ 4229100 h 23945850"/>
                <a:gd name="connsiteX41" fmla="*/ 7772400 w 20008850"/>
                <a:gd name="connsiteY41" fmla="*/ 3486150 h 23945850"/>
                <a:gd name="connsiteX0" fmla="*/ 7772400 w 20008850"/>
                <a:gd name="connsiteY0" fmla="*/ 3486150 h 23945850"/>
                <a:gd name="connsiteX1" fmla="*/ 7734300 w 20008850"/>
                <a:gd name="connsiteY1" fmla="*/ 0 h 23945850"/>
                <a:gd name="connsiteX2" fmla="*/ 20008850 w 20008850"/>
                <a:gd name="connsiteY2" fmla="*/ 3448050 h 23945850"/>
                <a:gd name="connsiteX3" fmla="*/ 15601950 w 20008850"/>
                <a:gd name="connsiteY3" fmla="*/ 3448050 h 23945850"/>
                <a:gd name="connsiteX4" fmla="*/ 15589250 w 20008850"/>
                <a:gd name="connsiteY4" fmla="*/ 4203700 h 23945850"/>
                <a:gd name="connsiteX5" fmla="*/ 13430250 w 20008850"/>
                <a:gd name="connsiteY5" fmla="*/ 4191000 h 23945850"/>
                <a:gd name="connsiteX6" fmla="*/ 13430250 w 20008850"/>
                <a:gd name="connsiteY6" fmla="*/ 7029450 h 23945850"/>
                <a:gd name="connsiteX7" fmla="*/ 15601950 w 20008850"/>
                <a:gd name="connsiteY7" fmla="*/ 7029450 h 23945850"/>
                <a:gd name="connsiteX8" fmla="*/ 15601950 w 20008850"/>
                <a:gd name="connsiteY8" fmla="*/ 10515600 h 23945850"/>
                <a:gd name="connsiteX9" fmla="*/ 13430250 w 20008850"/>
                <a:gd name="connsiteY9" fmla="*/ 10515600 h 23945850"/>
                <a:gd name="connsiteX10" fmla="*/ 13430250 w 20008850"/>
                <a:gd name="connsiteY10" fmla="*/ 12653010 h 23945850"/>
                <a:gd name="connsiteX11" fmla="*/ 12934950 w 20008850"/>
                <a:gd name="connsiteY11" fmla="*/ 12642850 h 23945850"/>
                <a:gd name="connsiteX12" fmla="*/ 12934950 w 20008850"/>
                <a:gd name="connsiteY12" fmla="*/ 15259050 h 23945850"/>
                <a:gd name="connsiteX13" fmla="*/ 14865350 w 20008850"/>
                <a:gd name="connsiteY13" fmla="*/ 15259050 h 23945850"/>
                <a:gd name="connsiteX14" fmla="*/ 14865350 w 20008850"/>
                <a:gd name="connsiteY14" fmla="*/ 15982950 h 23945850"/>
                <a:gd name="connsiteX15" fmla="*/ 18218944 w 20008850"/>
                <a:gd name="connsiteY15" fmla="*/ 15995650 h 23945850"/>
                <a:gd name="connsiteX16" fmla="*/ 18215768 w 20008850"/>
                <a:gd name="connsiteY16" fmla="*/ 17043400 h 23945850"/>
                <a:gd name="connsiteX17" fmla="*/ 14865350 w 20008850"/>
                <a:gd name="connsiteY17" fmla="*/ 17043400 h 23945850"/>
                <a:gd name="connsiteX18" fmla="*/ 14859000 w 20008850"/>
                <a:gd name="connsiteY18" fmla="*/ 17773650 h 23945850"/>
                <a:gd name="connsiteX19" fmla="*/ 12947650 w 20008850"/>
                <a:gd name="connsiteY19" fmla="*/ 17760950 h 23945850"/>
                <a:gd name="connsiteX20" fmla="*/ 12947650 w 20008850"/>
                <a:gd name="connsiteY20" fmla="*/ 23265130 h 23945850"/>
                <a:gd name="connsiteX21" fmla="*/ 12115800 w 20008850"/>
                <a:gd name="connsiteY21" fmla="*/ 23260050 h 23945850"/>
                <a:gd name="connsiteX22" fmla="*/ 12115800 w 20008850"/>
                <a:gd name="connsiteY22" fmla="*/ 23945850 h 23945850"/>
                <a:gd name="connsiteX23" fmla="*/ 11285220 w 20008850"/>
                <a:gd name="connsiteY23" fmla="*/ 23938230 h 23945850"/>
                <a:gd name="connsiteX24" fmla="*/ 11285220 w 20008850"/>
                <a:gd name="connsiteY24" fmla="*/ 23260050 h 23945850"/>
                <a:gd name="connsiteX25" fmla="*/ 10458450 w 20008850"/>
                <a:gd name="connsiteY25" fmla="*/ 23260050 h 23945850"/>
                <a:gd name="connsiteX26" fmla="*/ 10458450 w 20008850"/>
                <a:gd name="connsiteY26" fmla="*/ 17830800 h 23945850"/>
                <a:gd name="connsiteX27" fmla="*/ 8572500 w 20008850"/>
                <a:gd name="connsiteY27" fmla="*/ 17830800 h 23945850"/>
                <a:gd name="connsiteX28" fmla="*/ 8572500 w 20008850"/>
                <a:gd name="connsiteY28" fmla="*/ 15316200 h 23945850"/>
                <a:gd name="connsiteX29" fmla="*/ 10458450 w 20008850"/>
                <a:gd name="connsiteY29" fmla="*/ 15316200 h 23945850"/>
                <a:gd name="connsiteX30" fmla="*/ 10458450 w 20008850"/>
                <a:gd name="connsiteY30" fmla="*/ 12687300 h 23945850"/>
                <a:gd name="connsiteX31" fmla="*/ 9944100 w 20008850"/>
                <a:gd name="connsiteY31" fmla="*/ 12687300 h 23945850"/>
                <a:gd name="connsiteX32" fmla="*/ 9944100 w 20008850"/>
                <a:gd name="connsiteY32" fmla="*/ 10458450 h 23945850"/>
                <a:gd name="connsiteX33" fmla="*/ 5657850 w 20008850"/>
                <a:gd name="connsiteY33" fmla="*/ 10458450 h 23945850"/>
                <a:gd name="connsiteX34" fmla="*/ 2228850 w 20008850"/>
                <a:gd name="connsiteY34" fmla="*/ 10458450 h 23945850"/>
                <a:gd name="connsiteX35" fmla="*/ 0 w 20008850"/>
                <a:gd name="connsiteY35" fmla="*/ 10458450 h 23945850"/>
                <a:gd name="connsiteX36" fmla="*/ 0 w 20008850"/>
                <a:gd name="connsiteY36" fmla="*/ 7029450 h 23945850"/>
                <a:gd name="connsiteX37" fmla="*/ 9937750 w 20008850"/>
                <a:gd name="connsiteY37" fmla="*/ 7029450 h 23945850"/>
                <a:gd name="connsiteX38" fmla="*/ 9937750 w 20008850"/>
                <a:gd name="connsiteY38" fmla="*/ 4216400 h 23945850"/>
                <a:gd name="connsiteX39" fmla="*/ 7772400 w 20008850"/>
                <a:gd name="connsiteY39" fmla="*/ 4229100 h 23945850"/>
                <a:gd name="connsiteX40" fmla="*/ 7772400 w 20008850"/>
                <a:gd name="connsiteY40" fmla="*/ 3486150 h 23945850"/>
                <a:gd name="connsiteX0" fmla="*/ 7772400 w 18219141"/>
                <a:gd name="connsiteY0" fmla="*/ 3486150 h 23945850"/>
                <a:gd name="connsiteX1" fmla="*/ 7734300 w 18219141"/>
                <a:gd name="connsiteY1" fmla="*/ 0 h 23945850"/>
                <a:gd name="connsiteX2" fmla="*/ 15601950 w 18219141"/>
                <a:gd name="connsiteY2" fmla="*/ 3448050 h 23945850"/>
                <a:gd name="connsiteX3" fmla="*/ 15589250 w 18219141"/>
                <a:gd name="connsiteY3" fmla="*/ 4203700 h 23945850"/>
                <a:gd name="connsiteX4" fmla="*/ 13430250 w 18219141"/>
                <a:gd name="connsiteY4" fmla="*/ 4191000 h 23945850"/>
                <a:gd name="connsiteX5" fmla="*/ 13430250 w 18219141"/>
                <a:gd name="connsiteY5" fmla="*/ 7029450 h 23945850"/>
                <a:gd name="connsiteX6" fmla="*/ 15601950 w 18219141"/>
                <a:gd name="connsiteY6" fmla="*/ 7029450 h 23945850"/>
                <a:gd name="connsiteX7" fmla="*/ 15601950 w 18219141"/>
                <a:gd name="connsiteY7" fmla="*/ 10515600 h 23945850"/>
                <a:gd name="connsiteX8" fmla="*/ 13430250 w 18219141"/>
                <a:gd name="connsiteY8" fmla="*/ 10515600 h 23945850"/>
                <a:gd name="connsiteX9" fmla="*/ 13430250 w 18219141"/>
                <a:gd name="connsiteY9" fmla="*/ 12653010 h 23945850"/>
                <a:gd name="connsiteX10" fmla="*/ 12934950 w 18219141"/>
                <a:gd name="connsiteY10" fmla="*/ 12642850 h 23945850"/>
                <a:gd name="connsiteX11" fmla="*/ 12934950 w 18219141"/>
                <a:gd name="connsiteY11" fmla="*/ 15259050 h 23945850"/>
                <a:gd name="connsiteX12" fmla="*/ 14865350 w 18219141"/>
                <a:gd name="connsiteY12" fmla="*/ 15259050 h 23945850"/>
                <a:gd name="connsiteX13" fmla="*/ 14865350 w 18219141"/>
                <a:gd name="connsiteY13" fmla="*/ 15982950 h 23945850"/>
                <a:gd name="connsiteX14" fmla="*/ 18218944 w 18219141"/>
                <a:gd name="connsiteY14" fmla="*/ 15995650 h 23945850"/>
                <a:gd name="connsiteX15" fmla="*/ 18215768 w 18219141"/>
                <a:gd name="connsiteY15" fmla="*/ 17043400 h 23945850"/>
                <a:gd name="connsiteX16" fmla="*/ 14865350 w 18219141"/>
                <a:gd name="connsiteY16" fmla="*/ 17043400 h 23945850"/>
                <a:gd name="connsiteX17" fmla="*/ 14859000 w 18219141"/>
                <a:gd name="connsiteY17" fmla="*/ 17773650 h 23945850"/>
                <a:gd name="connsiteX18" fmla="*/ 12947650 w 18219141"/>
                <a:gd name="connsiteY18" fmla="*/ 17760950 h 23945850"/>
                <a:gd name="connsiteX19" fmla="*/ 12947650 w 18219141"/>
                <a:gd name="connsiteY19" fmla="*/ 23265130 h 23945850"/>
                <a:gd name="connsiteX20" fmla="*/ 12115800 w 18219141"/>
                <a:gd name="connsiteY20" fmla="*/ 23260050 h 23945850"/>
                <a:gd name="connsiteX21" fmla="*/ 12115800 w 18219141"/>
                <a:gd name="connsiteY21" fmla="*/ 23945850 h 23945850"/>
                <a:gd name="connsiteX22" fmla="*/ 11285220 w 18219141"/>
                <a:gd name="connsiteY22" fmla="*/ 23938230 h 23945850"/>
                <a:gd name="connsiteX23" fmla="*/ 11285220 w 18219141"/>
                <a:gd name="connsiteY23" fmla="*/ 23260050 h 23945850"/>
                <a:gd name="connsiteX24" fmla="*/ 10458450 w 18219141"/>
                <a:gd name="connsiteY24" fmla="*/ 23260050 h 23945850"/>
                <a:gd name="connsiteX25" fmla="*/ 10458450 w 18219141"/>
                <a:gd name="connsiteY25" fmla="*/ 17830800 h 23945850"/>
                <a:gd name="connsiteX26" fmla="*/ 8572500 w 18219141"/>
                <a:gd name="connsiteY26" fmla="*/ 17830800 h 23945850"/>
                <a:gd name="connsiteX27" fmla="*/ 8572500 w 18219141"/>
                <a:gd name="connsiteY27" fmla="*/ 15316200 h 23945850"/>
                <a:gd name="connsiteX28" fmla="*/ 10458450 w 18219141"/>
                <a:gd name="connsiteY28" fmla="*/ 15316200 h 23945850"/>
                <a:gd name="connsiteX29" fmla="*/ 10458450 w 18219141"/>
                <a:gd name="connsiteY29" fmla="*/ 12687300 h 23945850"/>
                <a:gd name="connsiteX30" fmla="*/ 9944100 w 18219141"/>
                <a:gd name="connsiteY30" fmla="*/ 12687300 h 23945850"/>
                <a:gd name="connsiteX31" fmla="*/ 9944100 w 18219141"/>
                <a:gd name="connsiteY31" fmla="*/ 10458450 h 23945850"/>
                <a:gd name="connsiteX32" fmla="*/ 5657850 w 18219141"/>
                <a:gd name="connsiteY32" fmla="*/ 10458450 h 23945850"/>
                <a:gd name="connsiteX33" fmla="*/ 2228850 w 18219141"/>
                <a:gd name="connsiteY33" fmla="*/ 10458450 h 23945850"/>
                <a:gd name="connsiteX34" fmla="*/ 0 w 18219141"/>
                <a:gd name="connsiteY34" fmla="*/ 10458450 h 23945850"/>
                <a:gd name="connsiteX35" fmla="*/ 0 w 18219141"/>
                <a:gd name="connsiteY35" fmla="*/ 7029450 h 23945850"/>
                <a:gd name="connsiteX36" fmla="*/ 9937750 w 18219141"/>
                <a:gd name="connsiteY36" fmla="*/ 7029450 h 23945850"/>
                <a:gd name="connsiteX37" fmla="*/ 9937750 w 18219141"/>
                <a:gd name="connsiteY37" fmla="*/ 4216400 h 23945850"/>
                <a:gd name="connsiteX38" fmla="*/ 7772400 w 18219141"/>
                <a:gd name="connsiteY38" fmla="*/ 4229100 h 23945850"/>
                <a:gd name="connsiteX39" fmla="*/ 7772400 w 18219141"/>
                <a:gd name="connsiteY39" fmla="*/ 3486150 h 23945850"/>
                <a:gd name="connsiteX0" fmla="*/ 7772400 w 18219141"/>
                <a:gd name="connsiteY0" fmla="*/ 38100 h 20497800"/>
                <a:gd name="connsiteX1" fmla="*/ 15601950 w 18219141"/>
                <a:gd name="connsiteY1" fmla="*/ 0 h 20497800"/>
                <a:gd name="connsiteX2" fmla="*/ 15589250 w 18219141"/>
                <a:gd name="connsiteY2" fmla="*/ 755650 h 20497800"/>
                <a:gd name="connsiteX3" fmla="*/ 13430250 w 18219141"/>
                <a:gd name="connsiteY3" fmla="*/ 742950 h 20497800"/>
                <a:gd name="connsiteX4" fmla="*/ 13430250 w 18219141"/>
                <a:gd name="connsiteY4" fmla="*/ 3581400 h 20497800"/>
                <a:gd name="connsiteX5" fmla="*/ 15601950 w 18219141"/>
                <a:gd name="connsiteY5" fmla="*/ 3581400 h 20497800"/>
                <a:gd name="connsiteX6" fmla="*/ 15601950 w 18219141"/>
                <a:gd name="connsiteY6" fmla="*/ 7067550 h 20497800"/>
                <a:gd name="connsiteX7" fmla="*/ 13430250 w 18219141"/>
                <a:gd name="connsiteY7" fmla="*/ 7067550 h 20497800"/>
                <a:gd name="connsiteX8" fmla="*/ 13430250 w 18219141"/>
                <a:gd name="connsiteY8" fmla="*/ 9204960 h 20497800"/>
                <a:gd name="connsiteX9" fmla="*/ 12934950 w 18219141"/>
                <a:gd name="connsiteY9" fmla="*/ 9194800 h 20497800"/>
                <a:gd name="connsiteX10" fmla="*/ 12934950 w 18219141"/>
                <a:gd name="connsiteY10" fmla="*/ 11811000 h 20497800"/>
                <a:gd name="connsiteX11" fmla="*/ 14865350 w 18219141"/>
                <a:gd name="connsiteY11" fmla="*/ 11811000 h 20497800"/>
                <a:gd name="connsiteX12" fmla="*/ 14865350 w 18219141"/>
                <a:gd name="connsiteY12" fmla="*/ 12534900 h 20497800"/>
                <a:gd name="connsiteX13" fmla="*/ 18218944 w 18219141"/>
                <a:gd name="connsiteY13" fmla="*/ 12547600 h 20497800"/>
                <a:gd name="connsiteX14" fmla="*/ 18215768 w 18219141"/>
                <a:gd name="connsiteY14" fmla="*/ 13595350 h 20497800"/>
                <a:gd name="connsiteX15" fmla="*/ 14865350 w 18219141"/>
                <a:gd name="connsiteY15" fmla="*/ 13595350 h 20497800"/>
                <a:gd name="connsiteX16" fmla="*/ 14859000 w 18219141"/>
                <a:gd name="connsiteY16" fmla="*/ 14325600 h 20497800"/>
                <a:gd name="connsiteX17" fmla="*/ 12947650 w 18219141"/>
                <a:gd name="connsiteY17" fmla="*/ 14312900 h 20497800"/>
                <a:gd name="connsiteX18" fmla="*/ 12947650 w 18219141"/>
                <a:gd name="connsiteY18" fmla="*/ 19817080 h 20497800"/>
                <a:gd name="connsiteX19" fmla="*/ 12115800 w 18219141"/>
                <a:gd name="connsiteY19" fmla="*/ 19812000 h 20497800"/>
                <a:gd name="connsiteX20" fmla="*/ 12115800 w 18219141"/>
                <a:gd name="connsiteY20" fmla="*/ 20497800 h 20497800"/>
                <a:gd name="connsiteX21" fmla="*/ 11285220 w 18219141"/>
                <a:gd name="connsiteY21" fmla="*/ 20490180 h 20497800"/>
                <a:gd name="connsiteX22" fmla="*/ 11285220 w 18219141"/>
                <a:gd name="connsiteY22" fmla="*/ 19812000 h 20497800"/>
                <a:gd name="connsiteX23" fmla="*/ 10458450 w 18219141"/>
                <a:gd name="connsiteY23" fmla="*/ 19812000 h 20497800"/>
                <a:gd name="connsiteX24" fmla="*/ 10458450 w 18219141"/>
                <a:gd name="connsiteY24" fmla="*/ 14382750 h 20497800"/>
                <a:gd name="connsiteX25" fmla="*/ 8572500 w 18219141"/>
                <a:gd name="connsiteY25" fmla="*/ 14382750 h 20497800"/>
                <a:gd name="connsiteX26" fmla="*/ 8572500 w 18219141"/>
                <a:gd name="connsiteY26" fmla="*/ 11868150 h 20497800"/>
                <a:gd name="connsiteX27" fmla="*/ 10458450 w 18219141"/>
                <a:gd name="connsiteY27" fmla="*/ 11868150 h 20497800"/>
                <a:gd name="connsiteX28" fmla="*/ 10458450 w 18219141"/>
                <a:gd name="connsiteY28" fmla="*/ 9239250 h 20497800"/>
                <a:gd name="connsiteX29" fmla="*/ 9944100 w 18219141"/>
                <a:gd name="connsiteY29" fmla="*/ 9239250 h 20497800"/>
                <a:gd name="connsiteX30" fmla="*/ 9944100 w 18219141"/>
                <a:gd name="connsiteY30" fmla="*/ 7010400 h 20497800"/>
                <a:gd name="connsiteX31" fmla="*/ 5657850 w 18219141"/>
                <a:gd name="connsiteY31" fmla="*/ 7010400 h 20497800"/>
                <a:gd name="connsiteX32" fmla="*/ 2228850 w 18219141"/>
                <a:gd name="connsiteY32" fmla="*/ 7010400 h 20497800"/>
                <a:gd name="connsiteX33" fmla="*/ 0 w 18219141"/>
                <a:gd name="connsiteY33" fmla="*/ 7010400 h 20497800"/>
                <a:gd name="connsiteX34" fmla="*/ 0 w 18219141"/>
                <a:gd name="connsiteY34" fmla="*/ 3581400 h 20497800"/>
                <a:gd name="connsiteX35" fmla="*/ 9937750 w 18219141"/>
                <a:gd name="connsiteY35" fmla="*/ 3581400 h 20497800"/>
                <a:gd name="connsiteX36" fmla="*/ 9937750 w 18219141"/>
                <a:gd name="connsiteY36" fmla="*/ 768350 h 20497800"/>
                <a:gd name="connsiteX37" fmla="*/ 7772400 w 18219141"/>
                <a:gd name="connsiteY37" fmla="*/ 781050 h 20497800"/>
                <a:gd name="connsiteX38" fmla="*/ 7772400 w 18219141"/>
                <a:gd name="connsiteY38" fmla="*/ 38100 h 20497800"/>
                <a:gd name="connsiteX0" fmla="*/ 7772400 w 18219141"/>
                <a:gd name="connsiteY0" fmla="*/ 0 h 20459700"/>
                <a:gd name="connsiteX1" fmla="*/ 15589250 w 18219141"/>
                <a:gd name="connsiteY1" fmla="*/ 717550 h 20459700"/>
                <a:gd name="connsiteX2" fmla="*/ 13430250 w 18219141"/>
                <a:gd name="connsiteY2" fmla="*/ 704850 h 20459700"/>
                <a:gd name="connsiteX3" fmla="*/ 13430250 w 18219141"/>
                <a:gd name="connsiteY3" fmla="*/ 3543300 h 20459700"/>
                <a:gd name="connsiteX4" fmla="*/ 15601950 w 18219141"/>
                <a:gd name="connsiteY4" fmla="*/ 3543300 h 20459700"/>
                <a:gd name="connsiteX5" fmla="*/ 15601950 w 18219141"/>
                <a:gd name="connsiteY5" fmla="*/ 7029450 h 20459700"/>
                <a:gd name="connsiteX6" fmla="*/ 13430250 w 18219141"/>
                <a:gd name="connsiteY6" fmla="*/ 7029450 h 20459700"/>
                <a:gd name="connsiteX7" fmla="*/ 13430250 w 18219141"/>
                <a:gd name="connsiteY7" fmla="*/ 9166860 h 20459700"/>
                <a:gd name="connsiteX8" fmla="*/ 12934950 w 18219141"/>
                <a:gd name="connsiteY8" fmla="*/ 9156700 h 20459700"/>
                <a:gd name="connsiteX9" fmla="*/ 12934950 w 18219141"/>
                <a:gd name="connsiteY9" fmla="*/ 11772900 h 20459700"/>
                <a:gd name="connsiteX10" fmla="*/ 14865350 w 18219141"/>
                <a:gd name="connsiteY10" fmla="*/ 11772900 h 20459700"/>
                <a:gd name="connsiteX11" fmla="*/ 14865350 w 18219141"/>
                <a:gd name="connsiteY11" fmla="*/ 12496800 h 20459700"/>
                <a:gd name="connsiteX12" fmla="*/ 18218944 w 18219141"/>
                <a:gd name="connsiteY12" fmla="*/ 12509500 h 20459700"/>
                <a:gd name="connsiteX13" fmla="*/ 18215768 w 18219141"/>
                <a:gd name="connsiteY13" fmla="*/ 13557250 h 20459700"/>
                <a:gd name="connsiteX14" fmla="*/ 14865350 w 18219141"/>
                <a:gd name="connsiteY14" fmla="*/ 13557250 h 20459700"/>
                <a:gd name="connsiteX15" fmla="*/ 14859000 w 18219141"/>
                <a:gd name="connsiteY15" fmla="*/ 14287500 h 20459700"/>
                <a:gd name="connsiteX16" fmla="*/ 12947650 w 18219141"/>
                <a:gd name="connsiteY16" fmla="*/ 14274800 h 20459700"/>
                <a:gd name="connsiteX17" fmla="*/ 12947650 w 18219141"/>
                <a:gd name="connsiteY17" fmla="*/ 19778980 h 20459700"/>
                <a:gd name="connsiteX18" fmla="*/ 12115800 w 18219141"/>
                <a:gd name="connsiteY18" fmla="*/ 19773900 h 20459700"/>
                <a:gd name="connsiteX19" fmla="*/ 12115800 w 18219141"/>
                <a:gd name="connsiteY19" fmla="*/ 20459700 h 20459700"/>
                <a:gd name="connsiteX20" fmla="*/ 11285220 w 18219141"/>
                <a:gd name="connsiteY20" fmla="*/ 20452080 h 20459700"/>
                <a:gd name="connsiteX21" fmla="*/ 11285220 w 18219141"/>
                <a:gd name="connsiteY21" fmla="*/ 19773900 h 20459700"/>
                <a:gd name="connsiteX22" fmla="*/ 10458450 w 18219141"/>
                <a:gd name="connsiteY22" fmla="*/ 19773900 h 20459700"/>
                <a:gd name="connsiteX23" fmla="*/ 10458450 w 18219141"/>
                <a:gd name="connsiteY23" fmla="*/ 14344650 h 20459700"/>
                <a:gd name="connsiteX24" fmla="*/ 8572500 w 18219141"/>
                <a:gd name="connsiteY24" fmla="*/ 14344650 h 20459700"/>
                <a:gd name="connsiteX25" fmla="*/ 8572500 w 18219141"/>
                <a:gd name="connsiteY25" fmla="*/ 11830050 h 20459700"/>
                <a:gd name="connsiteX26" fmla="*/ 10458450 w 18219141"/>
                <a:gd name="connsiteY26" fmla="*/ 11830050 h 20459700"/>
                <a:gd name="connsiteX27" fmla="*/ 10458450 w 18219141"/>
                <a:gd name="connsiteY27" fmla="*/ 9201150 h 20459700"/>
                <a:gd name="connsiteX28" fmla="*/ 9944100 w 18219141"/>
                <a:gd name="connsiteY28" fmla="*/ 9201150 h 20459700"/>
                <a:gd name="connsiteX29" fmla="*/ 9944100 w 18219141"/>
                <a:gd name="connsiteY29" fmla="*/ 6972300 h 20459700"/>
                <a:gd name="connsiteX30" fmla="*/ 5657850 w 18219141"/>
                <a:gd name="connsiteY30" fmla="*/ 6972300 h 20459700"/>
                <a:gd name="connsiteX31" fmla="*/ 2228850 w 18219141"/>
                <a:gd name="connsiteY31" fmla="*/ 6972300 h 20459700"/>
                <a:gd name="connsiteX32" fmla="*/ 0 w 18219141"/>
                <a:gd name="connsiteY32" fmla="*/ 6972300 h 20459700"/>
                <a:gd name="connsiteX33" fmla="*/ 0 w 18219141"/>
                <a:gd name="connsiteY33" fmla="*/ 3543300 h 20459700"/>
                <a:gd name="connsiteX34" fmla="*/ 9937750 w 18219141"/>
                <a:gd name="connsiteY34" fmla="*/ 3543300 h 20459700"/>
                <a:gd name="connsiteX35" fmla="*/ 9937750 w 18219141"/>
                <a:gd name="connsiteY35" fmla="*/ 730250 h 20459700"/>
                <a:gd name="connsiteX36" fmla="*/ 7772400 w 18219141"/>
                <a:gd name="connsiteY36" fmla="*/ 742950 h 20459700"/>
                <a:gd name="connsiteX37" fmla="*/ 7772400 w 18219141"/>
                <a:gd name="connsiteY37" fmla="*/ 0 h 20459700"/>
                <a:gd name="connsiteX0" fmla="*/ 7772400 w 18219141"/>
                <a:gd name="connsiteY0" fmla="*/ 0 h 20459700"/>
                <a:gd name="connsiteX1" fmla="*/ 13430250 w 18219141"/>
                <a:gd name="connsiteY1" fmla="*/ 704850 h 20459700"/>
                <a:gd name="connsiteX2" fmla="*/ 13430250 w 18219141"/>
                <a:gd name="connsiteY2" fmla="*/ 3543300 h 20459700"/>
                <a:gd name="connsiteX3" fmla="*/ 15601950 w 18219141"/>
                <a:gd name="connsiteY3" fmla="*/ 3543300 h 20459700"/>
                <a:gd name="connsiteX4" fmla="*/ 15601950 w 18219141"/>
                <a:gd name="connsiteY4" fmla="*/ 7029450 h 20459700"/>
                <a:gd name="connsiteX5" fmla="*/ 13430250 w 18219141"/>
                <a:gd name="connsiteY5" fmla="*/ 7029450 h 20459700"/>
                <a:gd name="connsiteX6" fmla="*/ 13430250 w 18219141"/>
                <a:gd name="connsiteY6" fmla="*/ 9166860 h 20459700"/>
                <a:gd name="connsiteX7" fmla="*/ 12934950 w 18219141"/>
                <a:gd name="connsiteY7" fmla="*/ 9156700 h 20459700"/>
                <a:gd name="connsiteX8" fmla="*/ 12934950 w 18219141"/>
                <a:gd name="connsiteY8" fmla="*/ 11772900 h 20459700"/>
                <a:gd name="connsiteX9" fmla="*/ 14865350 w 18219141"/>
                <a:gd name="connsiteY9" fmla="*/ 11772900 h 20459700"/>
                <a:gd name="connsiteX10" fmla="*/ 14865350 w 18219141"/>
                <a:gd name="connsiteY10" fmla="*/ 12496800 h 20459700"/>
                <a:gd name="connsiteX11" fmla="*/ 18218944 w 18219141"/>
                <a:gd name="connsiteY11" fmla="*/ 12509500 h 20459700"/>
                <a:gd name="connsiteX12" fmla="*/ 18215768 w 18219141"/>
                <a:gd name="connsiteY12" fmla="*/ 13557250 h 20459700"/>
                <a:gd name="connsiteX13" fmla="*/ 14865350 w 18219141"/>
                <a:gd name="connsiteY13" fmla="*/ 13557250 h 20459700"/>
                <a:gd name="connsiteX14" fmla="*/ 14859000 w 18219141"/>
                <a:gd name="connsiteY14" fmla="*/ 14287500 h 20459700"/>
                <a:gd name="connsiteX15" fmla="*/ 12947650 w 18219141"/>
                <a:gd name="connsiteY15" fmla="*/ 14274800 h 20459700"/>
                <a:gd name="connsiteX16" fmla="*/ 12947650 w 18219141"/>
                <a:gd name="connsiteY16" fmla="*/ 19778980 h 20459700"/>
                <a:gd name="connsiteX17" fmla="*/ 12115800 w 18219141"/>
                <a:gd name="connsiteY17" fmla="*/ 19773900 h 20459700"/>
                <a:gd name="connsiteX18" fmla="*/ 12115800 w 18219141"/>
                <a:gd name="connsiteY18" fmla="*/ 20459700 h 20459700"/>
                <a:gd name="connsiteX19" fmla="*/ 11285220 w 18219141"/>
                <a:gd name="connsiteY19" fmla="*/ 20452080 h 20459700"/>
                <a:gd name="connsiteX20" fmla="*/ 11285220 w 18219141"/>
                <a:gd name="connsiteY20" fmla="*/ 19773900 h 20459700"/>
                <a:gd name="connsiteX21" fmla="*/ 10458450 w 18219141"/>
                <a:gd name="connsiteY21" fmla="*/ 19773900 h 20459700"/>
                <a:gd name="connsiteX22" fmla="*/ 10458450 w 18219141"/>
                <a:gd name="connsiteY22" fmla="*/ 14344650 h 20459700"/>
                <a:gd name="connsiteX23" fmla="*/ 8572500 w 18219141"/>
                <a:gd name="connsiteY23" fmla="*/ 14344650 h 20459700"/>
                <a:gd name="connsiteX24" fmla="*/ 8572500 w 18219141"/>
                <a:gd name="connsiteY24" fmla="*/ 11830050 h 20459700"/>
                <a:gd name="connsiteX25" fmla="*/ 10458450 w 18219141"/>
                <a:gd name="connsiteY25" fmla="*/ 11830050 h 20459700"/>
                <a:gd name="connsiteX26" fmla="*/ 10458450 w 18219141"/>
                <a:gd name="connsiteY26" fmla="*/ 9201150 h 20459700"/>
                <a:gd name="connsiteX27" fmla="*/ 9944100 w 18219141"/>
                <a:gd name="connsiteY27" fmla="*/ 9201150 h 20459700"/>
                <a:gd name="connsiteX28" fmla="*/ 9944100 w 18219141"/>
                <a:gd name="connsiteY28" fmla="*/ 6972300 h 20459700"/>
                <a:gd name="connsiteX29" fmla="*/ 5657850 w 18219141"/>
                <a:gd name="connsiteY29" fmla="*/ 6972300 h 20459700"/>
                <a:gd name="connsiteX30" fmla="*/ 2228850 w 18219141"/>
                <a:gd name="connsiteY30" fmla="*/ 6972300 h 20459700"/>
                <a:gd name="connsiteX31" fmla="*/ 0 w 18219141"/>
                <a:gd name="connsiteY31" fmla="*/ 6972300 h 20459700"/>
                <a:gd name="connsiteX32" fmla="*/ 0 w 18219141"/>
                <a:gd name="connsiteY32" fmla="*/ 3543300 h 20459700"/>
                <a:gd name="connsiteX33" fmla="*/ 9937750 w 18219141"/>
                <a:gd name="connsiteY33" fmla="*/ 3543300 h 20459700"/>
                <a:gd name="connsiteX34" fmla="*/ 9937750 w 18219141"/>
                <a:gd name="connsiteY34" fmla="*/ 730250 h 20459700"/>
                <a:gd name="connsiteX35" fmla="*/ 7772400 w 18219141"/>
                <a:gd name="connsiteY35" fmla="*/ 742950 h 20459700"/>
                <a:gd name="connsiteX36" fmla="*/ 7772400 w 18219141"/>
                <a:gd name="connsiteY36" fmla="*/ 0 h 20459700"/>
                <a:gd name="connsiteX0" fmla="*/ 7772400 w 18219141"/>
                <a:gd name="connsiteY0" fmla="*/ 381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35" fmla="*/ 7772400 w 18219141"/>
                <a:gd name="connsiteY35" fmla="*/ 381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0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8026400 w 18219141"/>
                <a:gd name="connsiteY32" fmla="*/ 3172279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2228850 w 18219141"/>
                <a:gd name="connsiteY30" fmla="*/ 6267450 h 19754850"/>
                <a:gd name="connsiteX31" fmla="*/ 0 w 18219141"/>
                <a:gd name="connsiteY31" fmla="*/ 6267450 h 19754850"/>
                <a:gd name="connsiteX32" fmla="*/ 7736115 w 18219141"/>
                <a:gd name="connsiteY32" fmla="*/ 2838450 h 19754850"/>
                <a:gd name="connsiteX33" fmla="*/ 9937750 w 18219141"/>
                <a:gd name="connsiteY33" fmla="*/ 2838450 h 19754850"/>
                <a:gd name="connsiteX34" fmla="*/ 9937750 w 18219141"/>
                <a:gd name="connsiteY34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5657850 w 18219141"/>
                <a:gd name="connsiteY29" fmla="*/ 6267450 h 19754850"/>
                <a:gd name="connsiteX30" fmla="*/ 0 w 18219141"/>
                <a:gd name="connsiteY30" fmla="*/ 6267450 h 19754850"/>
                <a:gd name="connsiteX31" fmla="*/ 7736115 w 18219141"/>
                <a:gd name="connsiteY31" fmla="*/ 2838450 h 19754850"/>
                <a:gd name="connsiteX32" fmla="*/ 9937750 w 18219141"/>
                <a:gd name="connsiteY32" fmla="*/ 2838450 h 19754850"/>
                <a:gd name="connsiteX33" fmla="*/ 9937750 w 18219141"/>
                <a:gd name="connsiteY33" fmla="*/ 25400 h 19754850"/>
                <a:gd name="connsiteX0" fmla="*/ 9937750 w 18219141"/>
                <a:gd name="connsiteY0" fmla="*/ 25400 h 19754850"/>
                <a:gd name="connsiteX1" fmla="*/ 13430250 w 18219141"/>
                <a:gd name="connsiteY1" fmla="*/ 0 h 19754850"/>
                <a:gd name="connsiteX2" fmla="*/ 13430250 w 18219141"/>
                <a:gd name="connsiteY2" fmla="*/ 2838450 h 19754850"/>
                <a:gd name="connsiteX3" fmla="*/ 15601950 w 18219141"/>
                <a:gd name="connsiteY3" fmla="*/ 2838450 h 19754850"/>
                <a:gd name="connsiteX4" fmla="*/ 15601950 w 18219141"/>
                <a:gd name="connsiteY4" fmla="*/ 6324600 h 19754850"/>
                <a:gd name="connsiteX5" fmla="*/ 13430250 w 18219141"/>
                <a:gd name="connsiteY5" fmla="*/ 6324600 h 19754850"/>
                <a:gd name="connsiteX6" fmla="*/ 13430250 w 18219141"/>
                <a:gd name="connsiteY6" fmla="*/ 8462010 h 19754850"/>
                <a:gd name="connsiteX7" fmla="*/ 12934950 w 18219141"/>
                <a:gd name="connsiteY7" fmla="*/ 8451850 h 19754850"/>
                <a:gd name="connsiteX8" fmla="*/ 12934950 w 18219141"/>
                <a:gd name="connsiteY8" fmla="*/ 11068050 h 19754850"/>
                <a:gd name="connsiteX9" fmla="*/ 14865350 w 18219141"/>
                <a:gd name="connsiteY9" fmla="*/ 11068050 h 19754850"/>
                <a:gd name="connsiteX10" fmla="*/ 14865350 w 18219141"/>
                <a:gd name="connsiteY10" fmla="*/ 11791950 h 19754850"/>
                <a:gd name="connsiteX11" fmla="*/ 18218944 w 18219141"/>
                <a:gd name="connsiteY11" fmla="*/ 11804650 h 19754850"/>
                <a:gd name="connsiteX12" fmla="*/ 18215768 w 18219141"/>
                <a:gd name="connsiteY12" fmla="*/ 12852400 h 19754850"/>
                <a:gd name="connsiteX13" fmla="*/ 14865350 w 18219141"/>
                <a:gd name="connsiteY13" fmla="*/ 12852400 h 19754850"/>
                <a:gd name="connsiteX14" fmla="*/ 14859000 w 18219141"/>
                <a:gd name="connsiteY14" fmla="*/ 13582650 h 19754850"/>
                <a:gd name="connsiteX15" fmla="*/ 12947650 w 18219141"/>
                <a:gd name="connsiteY15" fmla="*/ 13569950 h 19754850"/>
                <a:gd name="connsiteX16" fmla="*/ 12947650 w 18219141"/>
                <a:gd name="connsiteY16" fmla="*/ 19074130 h 19754850"/>
                <a:gd name="connsiteX17" fmla="*/ 12115800 w 18219141"/>
                <a:gd name="connsiteY17" fmla="*/ 19069050 h 19754850"/>
                <a:gd name="connsiteX18" fmla="*/ 12115800 w 18219141"/>
                <a:gd name="connsiteY18" fmla="*/ 19754850 h 19754850"/>
                <a:gd name="connsiteX19" fmla="*/ 11285220 w 18219141"/>
                <a:gd name="connsiteY19" fmla="*/ 19747230 h 19754850"/>
                <a:gd name="connsiteX20" fmla="*/ 11285220 w 18219141"/>
                <a:gd name="connsiteY20" fmla="*/ 19069050 h 19754850"/>
                <a:gd name="connsiteX21" fmla="*/ 10458450 w 18219141"/>
                <a:gd name="connsiteY21" fmla="*/ 19069050 h 19754850"/>
                <a:gd name="connsiteX22" fmla="*/ 10458450 w 18219141"/>
                <a:gd name="connsiteY22" fmla="*/ 13639800 h 19754850"/>
                <a:gd name="connsiteX23" fmla="*/ 8572500 w 18219141"/>
                <a:gd name="connsiteY23" fmla="*/ 13639800 h 19754850"/>
                <a:gd name="connsiteX24" fmla="*/ 8572500 w 18219141"/>
                <a:gd name="connsiteY24" fmla="*/ 11125200 h 19754850"/>
                <a:gd name="connsiteX25" fmla="*/ 10458450 w 18219141"/>
                <a:gd name="connsiteY25" fmla="*/ 11125200 h 19754850"/>
                <a:gd name="connsiteX26" fmla="*/ 10458450 w 18219141"/>
                <a:gd name="connsiteY26" fmla="*/ 8496300 h 19754850"/>
                <a:gd name="connsiteX27" fmla="*/ 9944100 w 18219141"/>
                <a:gd name="connsiteY27" fmla="*/ 8496300 h 19754850"/>
                <a:gd name="connsiteX28" fmla="*/ 9944100 w 18219141"/>
                <a:gd name="connsiteY28" fmla="*/ 6267450 h 19754850"/>
                <a:gd name="connsiteX29" fmla="*/ 0 w 18219141"/>
                <a:gd name="connsiteY29" fmla="*/ 6267450 h 19754850"/>
                <a:gd name="connsiteX30" fmla="*/ 7736115 w 18219141"/>
                <a:gd name="connsiteY30" fmla="*/ 2838450 h 19754850"/>
                <a:gd name="connsiteX31" fmla="*/ 9937750 w 18219141"/>
                <a:gd name="connsiteY31" fmla="*/ 2838450 h 19754850"/>
                <a:gd name="connsiteX32" fmla="*/ 9937750 w 18219141"/>
                <a:gd name="connsiteY32" fmla="*/ 25400 h 19754850"/>
                <a:gd name="connsiteX0" fmla="*/ 2520950 w 10802341"/>
                <a:gd name="connsiteY0" fmla="*/ 25400 h 19754850"/>
                <a:gd name="connsiteX1" fmla="*/ 6013450 w 10802341"/>
                <a:gd name="connsiteY1" fmla="*/ 0 h 19754850"/>
                <a:gd name="connsiteX2" fmla="*/ 6013450 w 10802341"/>
                <a:gd name="connsiteY2" fmla="*/ 2838450 h 19754850"/>
                <a:gd name="connsiteX3" fmla="*/ 8185150 w 10802341"/>
                <a:gd name="connsiteY3" fmla="*/ 2838450 h 19754850"/>
                <a:gd name="connsiteX4" fmla="*/ 8185150 w 10802341"/>
                <a:gd name="connsiteY4" fmla="*/ 6324600 h 19754850"/>
                <a:gd name="connsiteX5" fmla="*/ 6013450 w 10802341"/>
                <a:gd name="connsiteY5" fmla="*/ 6324600 h 19754850"/>
                <a:gd name="connsiteX6" fmla="*/ 6013450 w 10802341"/>
                <a:gd name="connsiteY6" fmla="*/ 8462010 h 19754850"/>
                <a:gd name="connsiteX7" fmla="*/ 5518150 w 10802341"/>
                <a:gd name="connsiteY7" fmla="*/ 8451850 h 19754850"/>
                <a:gd name="connsiteX8" fmla="*/ 5518150 w 10802341"/>
                <a:gd name="connsiteY8" fmla="*/ 11068050 h 19754850"/>
                <a:gd name="connsiteX9" fmla="*/ 7448550 w 10802341"/>
                <a:gd name="connsiteY9" fmla="*/ 11068050 h 19754850"/>
                <a:gd name="connsiteX10" fmla="*/ 7448550 w 10802341"/>
                <a:gd name="connsiteY10" fmla="*/ 11791950 h 19754850"/>
                <a:gd name="connsiteX11" fmla="*/ 10802144 w 10802341"/>
                <a:gd name="connsiteY11" fmla="*/ 11804650 h 19754850"/>
                <a:gd name="connsiteX12" fmla="*/ 10798968 w 10802341"/>
                <a:gd name="connsiteY12" fmla="*/ 12852400 h 19754850"/>
                <a:gd name="connsiteX13" fmla="*/ 7448550 w 10802341"/>
                <a:gd name="connsiteY13" fmla="*/ 12852400 h 19754850"/>
                <a:gd name="connsiteX14" fmla="*/ 7442200 w 10802341"/>
                <a:gd name="connsiteY14" fmla="*/ 13582650 h 19754850"/>
                <a:gd name="connsiteX15" fmla="*/ 5530850 w 10802341"/>
                <a:gd name="connsiteY15" fmla="*/ 13569950 h 19754850"/>
                <a:gd name="connsiteX16" fmla="*/ 5530850 w 10802341"/>
                <a:gd name="connsiteY16" fmla="*/ 19074130 h 19754850"/>
                <a:gd name="connsiteX17" fmla="*/ 4699000 w 10802341"/>
                <a:gd name="connsiteY17" fmla="*/ 19069050 h 19754850"/>
                <a:gd name="connsiteX18" fmla="*/ 4699000 w 10802341"/>
                <a:gd name="connsiteY18" fmla="*/ 19754850 h 19754850"/>
                <a:gd name="connsiteX19" fmla="*/ 3868420 w 10802341"/>
                <a:gd name="connsiteY19" fmla="*/ 19747230 h 19754850"/>
                <a:gd name="connsiteX20" fmla="*/ 3868420 w 10802341"/>
                <a:gd name="connsiteY20" fmla="*/ 19069050 h 19754850"/>
                <a:gd name="connsiteX21" fmla="*/ 3041650 w 10802341"/>
                <a:gd name="connsiteY21" fmla="*/ 19069050 h 19754850"/>
                <a:gd name="connsiteX22" fmla="*/ 3041650 w 10802341"/>
                <a:gd name="connsiteY22" fmla="*/ 13639800 h 19754850"/>
                <a:gd name="connsiteX23" fmla="*/ 1155700 w 10802341"/>
                <a:gd name="connsiteY23" fmla="*/ 13639800 h 19754850"/>
                <a:gd name="connsiteX24" fmla="*/ 1155700 w 10802341"/>
                <a:gd name="connsiteY24" fmla="*/ 11125200 h 19754850"/>
                <a:gd name="connsiteX25" fmla="*/ 3041650 w 10802341"/>
                <a:gd name="connsiteY25" fmla="*/ 11125200 h 19754850"/>
                <a:gd name="connsiteX26" fmla="*/ 3041650 w 10802341"/>
                <a:gd name="connsiteY26" fmla="*/ 8496300 h 19754850"/>
                <a:gd name="connsiteX27" fmla="*/ 2527300 w 10802341"/>
                <a:gd name="connsiteY27" fmla="*/ 8496300 h 19754850"/>
                <a:gd name="connsiteX28" fmla="*/ 2527300 w 10802341"/>
                <a:gd name="connsiteY28" fmla="*/ 6267450 h 19754850"/>
                <a:gd name="connsiteX29" fmla="*/ 0 w 10802341"/>
                <a:gd name="connsiteY29" fmla="*/ 6702879 h 19754850"/>
                <a:gd name="connsiteX30" fmla="*/ 319315 w 10802341"/>
                <a:gd name="connsiteY30" fmla="*/ 2838450 h 19754850"/>
                <a:gd name="connsiteX31" fmla="*/ 2520950 w 10802341"/>
                <a:gd name="connsiteY31" fmla="*/ 2838450 h 19754850"/>
                <a:gd name="connsiteX32" fmla="*/ 2520950 w 10802341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58057 w 10483026"/>
                <a:gd name="connsiteY29" fmla="*/ 629647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01635 w 10483026"/>
                <a:gd name="connsiteY0" fmla="*/ 254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01635 w 10483026"/>
                <a:gd name="connsiteY32" fmla="*/ 25400 h 19754850"/>
                <a:gd name="connsiteX0" fmla="*/ 2214335 w 10483026"/>
                <a:gd name="connsiteY0" fmla="*/ 673100 h 19754850"/>
                <a:gd name="connsiteX1" fmla="*/ 5694135 w 10483026"/>
                <a:gd name="connsiteY1" fmla="*/ 0 h 19754850"/>
                <a:gd name="connsiteX2" fmla="*/ 5694135 w 10483026"/>
                <a:gd name="connsiteY2" fmla="*/ 2838450 h 19754850"/>
                <a:gd name="connsiteX3" fmla="*/ 7865835 w 10483026"/>
                <a:gd name="connsiteY3" fmla="*/ 2838450 h 19754850"/>
                <a:gd name="connsiteX4" fmla="*/ 7865835 w 10483026"/>
                <a:gd name="connsiteY4" fmla="*/ 6324600 h 19754850"/>
                <a:gd name="connsiteX5" fmla="*/ 5694135 w 10483026"/>
                <a:gd name="connsiteY5" fmla="*/ 6324600 h 19754850"/>
                <a:gd name="connsiteX6" fmla="*/ 5694135 w 10483026"/>
                <a:gd name="connsiteY6" fmla="*/ 8462010 h 19754850"/>
                <a:gd name="connsiteX7" fmla="*/ 5198835 w 10483026"/>
                <a:gd name="connsiteY7" fmla="*/ 8451850 h 19754850"/>
                <a:gd name="connsiteX8" fmla="*/ 5198835 w 10483026"/>
                <a:gd name="connsiteY8" fmla="*/ 11068050 h 19754850"/>
                <a:gd name="connsiteX9" fmla="*/ 7129235 w 10483026"/>
                <a:gd name="connsiteY9" fmla="*/ 11068050 h 19754850"/>
                <a:gd name="connsiteX10" fmla="*/ 7129235 w 10483026"/>
                <a:gd name="connsiteY10" fmla="*/ 11791950 h 19754850"/>
                <a:gd name="connsiteX11" fmla="*/ 10482829 w 10483026"/>
                <a:gd name="connsiteY11" fmla="*/ 11804650 h 19754850"/>
                <a:gd name="connsiteX12" fmla="*/ 10479653 w 10483026"/>
                <a:gd name="connsiteY12" fmla="*/ 12852400 h 19754850"/>
                <a:gd name="connsiteX13" fmla="*/ 7129235 w 10483026"/>
                <a:gd name="connsiteY13" fmla="*/ 12852400 h 19754850"/>
                <a:gd name="connsiteX14" fmla="*/ 7122885 w 10483026"/>
                <a:gd name="connsiteY14" fmla="*/ 13582650 h 19754850"/>
                <a:gd name="connsiteX15" fmla="*/ 5211535 w 10483026"/>
                <a:gd name="connsiteY15" fmla="*/ 13569950 h 19754850"/>
                <a:gd name="connsiteX16" fmla="*/ 5211535 w 10483026"/>
                <a:gd name="connsiteY16" fmla="*/ 19074130 h 19754850"/>
                <a:gd name="connsiteX17" fmla="*/ 4379685 w 10483026"/>
                <a:gd name="connsiteY17" fmla="*/ 19069050 h 19754850"/>
                <a:gd name="connsiteX18" fmla="*/ 4379685 w 10483026"/>
                <a:gd name="connsiteY18" fmla="*/ 19754850 h 19754850"/>
                <a:gd name="connsiteX19" fmla="*/ 3549105 w 10483026"/>
                <a:gd name="connsiteY19" fmla="*/ 19747230 h 19754850"/>
                <a:gd name="connsiteX20" fmla="*/ 3549105 w 10483026"/>
                <a:gd name="connsiteY20" fmla="*/ 19069050 h 19754850"/>
                <a:gd name="connsiteX21" fmla="*/ 2722335 w 10483026"/>
                <a:gd name="connsiteY21" fmla="*/ 19069050 h 19754850"/>
                <a:gd name="connsiteX22" fmla="*/ 2722335 w 10483026"/>
                <a:gd name="connsiteY22" fmla="*/ 13639800 h 19754850"/>
                <a:gd name="connsiteX23" fmla="*/ 836385 w 10483026"/>
                <a:gd name="connsiteY23" fmla="*/ 13639800 h 19754850"/>
                <a:gd name="connsiteX24" fmla="*/ 836385 w 10483026"/>
                <a:gd name="connsiteY24" fmla="*/ 11125200 h 19754850"/>
                <a:gd name="connsiteX25" fmla="*/ 2722335 w 10483026"/>
                <a:gd name="connsiteY25" fmla="*/ 11125200 h 19754850"/>
                <a:gd name="connsiteX26" fmla="*/ 2722335 w 10483026"/>
                <a:gd name="connsiteY26" fmla="*/ 8496300 h 19754850"/>
                <a:gd name="connsiteX27" fmla="*/ 2207985 w 10483026"/>
                <a:gd name="connsiteY27" fmla="*/ 8496300 h 19754850"/>
                <a:gd name="connsiteX28" fmla="*/ 2207985 w 10483026"/>
                <a:gd name="connsiteY28" fmla="*/ 6267450 h 19754850"/>
                <a:gd name="connsiteX29" fmla="*/ 41388 w 10483026"/>
                <a:gd name="connsiteY29" fmla="*/ 6277429 h 19754850"/>
                <a:gd name="connsiteX30" fmla="*/ 0 w 10483026"/>
                <a:gd name="connsiteY30" fmla="*/ 2838450 h 19754850"/>
                <a:gd name="connsiteX31" fmla="*/ 2201635 w 10483026"/>
                <a:gd name="connsiteY31" fmla="*/ 2838450 h 19754850"/>
                <a:gd name="connsiteX32" fmla="*/ 2214335 w 10483026"/>
                <a:gd name="connsiteY32" fmla="*/ 673100 h 19754850"/>
                <a:gd name="connsiteX0" fmla="*/ 2214335 w 10483026"/>
                <a:gd name="connsiteY0" fmla="*/ 0 h 19081750"/>
                <a:gd name="connsiteX1" fmla="*/ 5700485 w 10483026"/>
                <a:gd name="connsiteY1" fmla="*/ 508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87785 w 10483026"/>
                <a:gd name="connsiteY1" fmla="*/ 3175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604329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41388 w 10483026"/>
                <a:gd name="connsiteY29" fmla="*/ 5566751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594350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10452100 h 19081750"/>
                <a:gd name="connsiteX26" fmla="*/ 2722335 w 10483026"/>
                <a:gd name="connsiteY26" fmla="*/ 7823200 h 19081750"/>
                <a:gd name="connsiteX27" fmla="*/ 2207985 w 10483026"/>
                <a:gd name="connsiteY27" fmla="*/ 7823200 h 19081750"/>
                <a:gd name="connsiteX28" fmla="*/ 2207985 w 10483026"/>
                <a:gd name="connsiteY28" fmla="*/ 5644454 h 19081750"/>
                <a:gd name="connsiteX29" fmla="*/ 16336 w 10483026"/>
                <a:gd name="connsiteY29" fmla="*/ 5641907 h 19081750"/>
                <a:gd name="connsiteX30" fmla="*/ 0 w 10483026"/>
                <a:gd name="connsiteY30" fmla="*/ 2165350 h 19081750"/>
                <a:gd name="connsiteX31" fmla="*/ 2201635 w 10483026"/>
                <a:gd name="connsiteY31" fmla="*/ 2165350 h 19081750"/>
                <a:gd name="connsiteX32" fmla="*/ 2214335 w 10483026"/>
                <a:gd name="connsiteY32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836385 w 10483026"/>
                <a:gd name="connsiteY24" fmla="*/ 10452100 h 19081750"/>
                <a:gd name="connsiteX25" fmla="*/ 2722335 w 10483026"/>
                <a:gd name="connsiteY25" fmla="*/ 7823200 h 19081750"/>
                <a:gd name="connsiteX26" fmla="*/ 2207985 w 10483026"/>
                <a:gd name="connsiteY26" fmla="*/ 7823200 h 19081750"/>
                <a:gd name="connsiteX27" fmla="*/ 2207985 w 10483026"/>
                <a:gd name="connsiteY27" fmla="*/ 5644454 h 19081750"/>
                <a:gd name="connsiteX28" fmla="*/ 16336 w 10483026"/>
                <a:gd name="connsiteY28" fmla="*/ 5641907 h 19081750"/>
                <a:gd name="connsiteX29" fmla="*/ 0 w 10483026"/>
                <a:gd name="connsiteY29" fmla="*/ 2165350 h 19081750"/>
                <a:gd name="connsiteX30" fmla="*/ 2201635 w 10483026"/>
                <a:gd name="connsiteY30" fmla="*/ 2165350 h 19081750"/>
                <a:gd name="connsiteX31" fmla="*/ 2214335 w 10483026"/>
                <a:gd name="connsiteY31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836385 w 10483026"/>
                <a:gd name="connsiteY23" fmla="*/ 12966700 h 19081750"/>
                <a:gd name="connsiteX24" fmla="*/ 2722335 w 10483026"/>
                <a:gd name="connsiteY24" fmla="*/ 7823200 h 19081750"/>
                <a:gd name="connsiteX25" fmla="*/ 2207985 w 10483026"/>
                <a:gd name="connsiteY25" fmla="*/ 7823200 h 19081750"/>
                <a:gd name="connsiteX26" fmla="*/ 2207985 w 10483026"/>
                <a:gd name="connsiteY26" fmla="*/ 5644454 h 19081750"/>
                <a:gd name="connsiteX27" fmla="*/ 16336 w 10483026"/>
                <a:gd name="connsiteY27" fmla="*/ 5641907 h 19081750"/>
                <a:gd name="connsiteX28" fmla="*/ 0 w 10483026"/>
                <a:gd name="connsiteY28" fmla="*/ 2165350 h 19081750"/>
                <a:gd name="connsiteX29" fmla="*/ 2201635 w 10483026"/>
                <a:gd name="connsiteY29" fmla="*/ 2165350 h 19081750"/>
                <a:gd name="connsiteX30" fmla="*/ 2214335 w 10483026"/>
                <a:gd name="connsiteY30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12966700 h 19081750"/>
                <a:gd name="connsiteX23" fmla="*/ 2722335 w 10483026"/>
                <a:gd name="connsiteY23" fmla="*/ 7823200 h 19081750"/>
                <a:gd name="connsiteX24" fmla="*/ 2207985 w 10483026"/>
                <a:gd name="connsiteY24" fmla="*/ 7823200 h 19081750"/>
                <a:gd name="connsiteX25" fmla="*/ 2207985 w 10483026"/>
                <a:gd name="connsiteY25" fmla="*/ 5644454 h 19081750"/>
                <a:gd name="connsiteX26" fmla="*/ 16336 w 10483026"/>
                <a:gd name="connsiteY26" fmla="*/ 5641907 h 19081750"/>
                <a:gd name="connsiteX27" fmla="*/ 0 w 10483026"/>
                <a:gd name="connsiteY27" fmla="*/ 2165350 h 19081750"/>
                <a:gd name="connsiteX28" fmla="*/ 2201635 w 10483026"/>
                <a:gd name="connsiteY28" fmla="*/ 2165350 h 19081750"/>
                <a:gd name="connsiteX29" fmla="*/ 2214335 w 10483026"/>
                <a:gd name="connsiteY29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18395950 h 19081750"/>
                <a:gd name="connsiteX22" fmla="*/ 2722335 w 10483026"/>
                <a:gd name="connsiteY22" fmla="*/ 7823200 h 19081750"/>
                <a:gd name="connsiteX23" fmla="*/ 2207985 w 10483026"/>
                <a:gd name="connsiteY23" fmla="*/ 7823200 h 19081750"/>
                <a:gd name="connsiteX24" fmla="*/ 2207985 w 10483026"/>
                <a:gd name="connsiteY24" fmla="*/ 5644454 h 19081750"/>
                <a:gd name="connsiteX25" fmla="*/ 16336 w 10483026"/>
                <a:gd name="connsiteY25" fmla="*/ 5641907 h 19081750"/>
                <a:gd name="connsiteX26" fmla="*/ 0 w 10483026"/>
                <a:gd name="connsiteY26" fmla="*/ 2165350 h 19081750"/>
                <a:gd name="connsiteX27" fmla="*/ 2201635 w 10483026"/>
                <a:gd name="connsiteY27" fmla="*/ 2165350 h 19081750"/>
                <a:gd name="connsiteX28" fmla="*/ 2214335 w 10483026"/>
                <a:gd name="connsiteY28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3549105 w 10483026"/>
                <a:gd name="connsiteY20" fmla="*/ 18395950 h 19081750"/>
                <a:gd name="connsiteX21" fmla="*/ 2722335 w 10483026"/>
                <a:gd name="connsiteY21" fmla="*/ 7823200 h 19081750"/>
                <a:gd name="connsiteX22" fmla="*/ 2207985 w 10483026"/>
                <a:gd name="connsiteY22" fmla="*/ 7823200 h 19081750"/>
                <a:gd name="connsiteX23" fmla="*/ 2207985 w 10483026"/>
                <a:gd name="connsiteY23" fmla="*/ 5644454 h 19081750"/>
                <a:gd name="connsiteX24" fmla="*/ 16336 w 10483026"/>
                <a:gd name="connsiteY24" fmla="*/ 5641907 h 19081750"/>
                <a:gd name="connsiteX25" fmla="*/ 0 w 10483026"/>
                <a:gd name="connsiteY25" fmla="*/ 2165350 h 19081750"/>
                <a:gd name="connsiteX26" fmla="*/ 2201635 w 10483026"/>
                <a:gd name="connsiteY26" fmla="*/ 2165350 h 19081750"/>
                <a:gd name="connsiteX27" fmla="*/ 2214335 w 10483026"/>
                <a:gd name="connsiteY27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3549105 w 10483026"/>
                <a:gd name="connsiteY19" fmla="*/ 19074130 h 19081750"/>
                <a:gd name="connsiteX20" fmla="*/ 2722335 w 10483026"/>
                <a:gd name="connsiteY20" fmla="*/ 7823200 h 19081750"/>
                <a:gd name="connsiteX21" fmla="*/ 2207985 w 10483026"/>
                <a:gd name="connsiteY21" fmla="*/ 7823200 h 19081750"/>
                <a:gd name="connsiteX22" fmla="*/ 2207985 w 10483026"/>
                <a:gd name="connsiteY22" fmla="*/ 5644454 h 19081750"/>
                <a:gd name="connsiteX23" fmla="*/ 16336 w 10483026"/>
                <a:gd name="connsiteY23" fmla="*/ 5641907 h 19081750"/>
                <a:gd name="connsiteX24" fmla="*/ 0 w 10483026"/>
                <a:gd name="connsiteY24" fmla="*/ 2165350 h 19081750"/>
                <a:gd name="connsiteX25" fmla="*/ 2201635 w 10483026"/>
                <a:gd name="connsiteY25" fmla="*/ 2165350 h 19081750"/>
                <a:gd name="connsiteX26" fmla="*/ 2214335 w 10483026"/>
                <a:gd name="connsiteY26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8395950 h 19081750"/>
                <a:gd name="connsiteX18" fmla="*/ 4379685 w 10483026"/>
                <a:gd name="connsiteY18" fmla="*/ 19081750 h 19081750"/>
                <a:gd name="connsiteX19" fmla="*/ 2722335 w 10483026"/>
                <a:gd name="connsiteY19" fmla="*/ 7823200 h 19081750"/>
                <a:gd name="connsiteX20" fmla="*/ 2207985 w 10483026"/>
                <a:gd name="connsiteY20" fmla="*/ 7823200 h 19081750"/>
                <a:gd name="connsiteX21" fmla="*/ 2207985 w 10483026"/>
                <a:gd name="connsiteY21" fmla="*/ 5644454 h 19081750"/>
                <a:gd name="connsiteX22" fmla="*/ 16336 w 10483026"/>
                <a:gd name="connsiteY22" fmla="*/ 5641907 h 19081750"/>
                <a:gd name="connsiteX23" fmla="*/ 0 w 10483026"/>
                <a:gd name="connsiteY23" fmla="*/ 2165350 h 19081750"/>
                <a:gd name="connsiteX24" fmla="*/ 2201635 w 10483026"/>
                <a:gd name="connsiteY24" fmla="*/ 2165350 h 19081750"/>
                <a:gd name="connsiteX25" fmla="*/ 2214335 w 10483026"/>
                <a:gd name="connsiteY25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5211535 w 10483026"/>
                <a:gd name="connsiteY16" fmla="*/ 18401030 h 19081750"/>
                <a:gd name="connsiteX17" fmla="*/ 4379685 w 10483026"/>
                <a:gd name="connsiteY17" fmla="*/ 19081750 h 19081750"/>
                <a:gd name="connsiteX18" fmla="*/ 2722335 w 10483026"/>
                <a:gd name="connsiteY18" fmla="*/ 7823200 h 19081750"/>
                <a:gd name="connsiteX19" fmla="*/ 2207985 w 10483026"/>
                <a:gd name="connsiteY19" fmla="*/ 7823200 h 19081750"/>
                <a:gd name="connsiteX20" fmla="*/ 2207985 w 10483026"/>
                <a:gd name="connsiteY20" fmla="*/ 5644454 h 19081750"/>
                <a:gd name="connsiteX21" fmla="*/ 16336 w 10483026"/>
                <a:gd name="connsiteY21" fmla="*/ 5641907 h 19081750"/>
                <a:gd name="connsiteX22" fmla="*/ 0 w 10483026"/>
                <a:gd name="connsiteY22" fmla="*/ 2165350 h 19081750"/>
                <a:gd name="connsiteX23" fmla="*/ 2201635 w 10483026"/>
                <a:gd name="connsiteY23" fmla="*/ 2165350 h 19081750"/>
                <a:gd name="connsiteX24" fmla="*/ 2214335 w 10483026"/>
                <a:gd name="connsiteY24" fmla="*/ 0 h 19081750"/>
                <a:gd name="connsiteX0" fmla="*/ 2214335 w 10483026"/>
                <a:gd name="connsiteY0" fmla="*/ 0 h 19081750"/>
                <a:gd name="connsiteX1" fmla="*/ 5694135 w 10483026"/>
                <a:gd name="connsiteY1" fmla="*/ 25400 h 19081750"/>
                <a:gd name="connsiteX2" fmla="*/ 5694135 w 10483026"/>
                <a:gd name="connsiteY2" fmla="*/ 2165350 h 19081750"/>
                <a:gd name="connsiteX3" fmla="*/ 7865835 w 10483026"/>
                <a:gd name="connsiteY3" fmla="*/ 2165350 h 19081750"/>
                <a:gd name="connsiteX4" fmla="*/ 7865835 w 10483026"/>
                <a:gd name="connsiteY4" fmla="*/ 5651500 h 19081750"/>
                <a:gd name="connsiteX5" fmla="*/ 5694135 w 10483026"/>
                <a:gd name="connsiteY5" fmla="*/ 5651500 h 19081750"/>
                <a:gd name="connsiteX6" fmla="*/ 5694135 w 10483026"/>
                <a:gd name="connsiteY6" fmla="*/ 7788910 h 19081750"/>
                <a:gd name="connsiteX7" fmla="*/ 5198835 w 10483026"/>
                <a:gd name="connsiteY7" fmla="*/ 7778750 h 19081750"/>
                <a:gd name="connsiteX8" fmla="*/ 5198835 w 10483026"/>
                <a:gd name="connsiteY8" fmla="*/ 10394950 h 19081750"/>
                <a:gd name="connsiteX9" fmla="*/ 7129235 w 10483026"/>
                <a:gd name="connsiteY9" fmla="*/ 10394950 h 19081750"/>
                <a:gd name="connsiteX10" fmla="*/ 7129235 w 10483026"/>
                <a:gd name="connsiteY10" fmla="*/ 11118850 h 19081750"/>
                <a:gd name="connsiteX11" fmla="*/ 10482829 w 10483026"/>
                <a:gd name="connsiteY11" fmla="*/ 11131550 h 19081750"/>
                <a:gd name="connsiteX12" fmla="*/ 10479653 w 10483026"/>
                <a:gd name="connsiteY12" fmla="*/ 12179300 h 19081750"/>
                <a:gd name="connsiteX13" fmla="*/ 7129235 w 10483026"/>
                <a:gd name="connsiteY13" fmla="*/ 12179300 h 19081750"/>
                <a:gd name="connsiteX14" fmla="*/ 7122885 w 10483026"/>
                <a:gd name="connsiteY14" fmla="*/ 12909550 h 19081750"/>
                <a:gd name="connsiteX15" fmla="*/ 5211535 w 10483026"/>
                <a:gd name="connsiteY15" fmla="*/ 12896850 h 19081750"/>
                <a:gd name="connsiteX16" fmla="*/ 4379685 w 10483026"/>
                <a:gd name="connsiteY16" fmla="*/ 19081750 h 19081750"/>
                <a:gd name="connsiteX17" fmla="*/ 2722335 w 10483026"/>
                <a:gd name="connsiteY17" fmla="*/ 7823200 h 19081750"/>
                <a:gd name="connsiteX18" fmla="*/ 2207985 w 10483026"/>
                <a:gd name="connsiteY18" fmla="*/ 7823200 h 19081750"/>
                <a:gd name="connsiteX19" fmla="*/ 2207985 w 10483026"/>
                <a:gd name="connsiteY19" fmla="*/ 5644454 h 19081750"/>
                <a:gd name="connsiteX20" fmla="*/ 16336 w 10483026"/>
                <a:gd name="connsiteY20" fmla="*/ 5641907 h 19081750"/>
                <a:gd name="connsiteX21" fmla="*/ 0 w 10483026"/>
                <a:gd name="connsiteY21" fmla="*/ 2165350 h 19081750"/>
                <a:gd name="connsiteX22" fmla="*/ 2201635 w 10483026"/>
                <a:gd name="connsiteY22" fmla="*/ 2165350 h 19081750"/>
                <a:gd name="connsiteX23" fmla="*/ 2214335 w 10483026"/>
                <a:gd name="connsiteY23" fmla="*/ 0 h 190817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5211535 w 10483026"/>
                <a:gd name="connsiteY15" fmla="*/ 12896850 h 12909550"/>
                <a:gd name="connsiteX16" fmla="*/ 2722335 w 10483026"/>
                <a:gd name="connsiteY16" fmla="*/ 7823200 h 12909550"/>
                <a:gd name="connsiteX17" fmla="*/ 2207985 w 10483026"/>
                <a:gd name="connsiteY17" fmla="*/ 7823200 h 12909550"/>
                <a:gd name="connsiteX18" fmla="*/ 2207985 w 10483026"/>
                <a:gd name="connsiteY18" fmla="*/ 5644454 h 12909550"/>
                <a:gd name="connsiteX19" fmla="*/ 16336 w 10483026"/>
                <a:gd name="connsiteY19" fmla="*/ 5641907 h 12909550"/>
                <a:gd name="connsiteX20" fmla="*/ 0 w 10483026"/>
                <a:gd name="connsiteY20" fmla="*/ 2165350 h 12909550"/>
                <a:gd name="connsiteX21" fmla="*/ 2201635 w 10483026"/>
                <a:gd name="connsiteY21" fmla="*/ 2165350 h 12909550"/>
                <a:gd name="connsiteX22" fmla="*/ 2214335 w 10483026"/>
                <a:gd name="connsiteY22" fmla="*/ 0 h 12909550"/>
                <a:gd name="connsiteX0" fmla="*/ 2214335 w 10483026"/>
                <a:gd name="connsiteY0" fmla="*/ 0 h 12909550"/>
                <a:gd name="connsiteX1" fmla="*/ 5694135 w 10483026"/>
                <a:gd name="connsiteY1" fmla="*/ 25400 h 12909550"/>
                <a:gd name="connsiteX2" fmla="*/ 5694135 w 10483026"/>
                <a:gd name="connsiteY2" fmla="*/ 2165350 h 12909550"/>
                <a:gd name="connsiteX3" fmla="*/ 7865835 w 10483026"/>
                <a:gd name="connsiteY3" fmla="*/ 2165350 h 12909550"/>
                <a:gd name="connsiteX4" fmla="*/ 7865835 w 10483026"/>
                <a:gd name="connsiteY4" fmla="*/ 5651500 h 12909550"/>
                <a:gd name="connsiteX5" fmla="*/ 5694135 w 10483026"/>
                <a:gd name="connsiteY5" fmla="*/ 5651500 h 12909550"/>
                <a:gd name="connsiteX6" fmla="*/ 5694135 w 10483026"/>
                <a:gd name="connsiteY6" fmla="*/ 7788910 h 12909550"/>
                <a:gd name="connsiteX7" fmla="*/ 5198835 w 10483026"/>
                <a:gd name="connsiteY7" fmla="*/ 7778750 h 12909550"/>
                <a:gd name="connsiteX8" fmla="*/ 5198835 w 10483026"/>
                <a:gd name="connsiteY8" fmla="*/ 10394950 h 12909550"/>
                <a:gd name="connsiteX9" fmla="*/ 7129235 w 10483026"/>
                <a:gd name="connsiteY9" fmla="*/ 10394950 h 12909550"/>
                <a:gd name="connsiteX10" fmla="*/ 7129235 w 10483026"/>
                <a:gd name="connsiteY10" fmla="*/ 11118850 h 12909550"/>
                <a:gd name="connsiteX11" fmla="*/ 10482829 w 10483026"/>
                <a:gd name="connsiteY11" fmla="*/ 11131550 h 12909550"/>
                <a:gd name="connsiteX12" fmla="*/ 10479653 w 10483026"/>
                <a:gd name="connsiteY12" fmla="*/ 12179300 h 12909550"/>
                <a:gd name="connsiteX13" fmla="*/ 7129235 w 10483026"/>
                <a:gd name="connsiteY13" fmla="*/ 12179300 h 12909550"/>
                <a:gd name="connsiteX14" fmla="*/ 7122885 w 10483026"/>
                <a:gd name="connsiteY14" fmla="*/ 12909550 h 12909550"/>
                <a:gd name="connsiteX15" fmla="*/ 2722335 w 10483026"/>
                <a:gd name="connsiteY15" fmla="*/ 7823200 h 12909550"/>
                <a:gd name="connsiteX16" fmla="*/ 2207985 w 10483026"/>
                <a:gd name="connsiteY16" fmla="*/ 7823200 h 12909550"/>
                <a:gd name="connsiteX17" fmla="*/ 2207985 w 10483026"/>
                <a:gd name="connsiteY17" fmla="*/ 5644454 h 12909550"/>
                <a:gd name="connsiteX18" fmla="*/ 16336 w 10483026"/>
                <a:gd name="connsiteY18" fmla="*/ 5641907 h 12909550"/>
                <a:gd name="connsiteX19" fmla="*/ 0 w 10483026"/>
                <a:gd name="connsiteY19" fmla="*/ 2165350 h 12909550"/>
                <a:gd name="connsiteX20" fmla="*/ 2201635 w 10483026"/>
                <a:gd name="connsiteY20" fmla="*/ 2165350 h 12909550"/>
                <a:gd name="connsiteX21" fmla="*/ 2214335 w 10483026"/>
                <a:gd name="connsiteY21" fmla="*/ 0 h 1290955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7129235 w 10483026"/>
                <a:gd name="connsiteY13" fmla="*/ 12179300 h 12179300"/>
                <a:gd name="connsiteX14" fmla="*/ 2722335 w 10483026"/>
                <a:gd name="connsiteY14" fmla="*/ 7823200 h 12179300"/>
                <a:gd name="connsiteX15" fmla="*/ 2207985 w 10483026"/>
                <a:gd name="connsiteY15" fmla="*/ 7823200 h 12179300"/>
                <a:gd name="connsiteX16" fmla="*/ 2207985 w 10483026"/>
                <a:gd name="connsiteY16" fmla="*/ 5644454 h 12179300"/>
                <a:gd name="connsiteX17" fmla="*/ 16336 w 10483026"/>
                <a:gd name="connsiteY17" fmla="*/ 5641907 h 12179300"/>
                <a:gd name="connsiteX18" fmla="*/ 0 w 10483026"/>
                <a:gd name="connsiteY18" fmla="*/ 2165350 h 12179300"/>
                <a:gd name="connsiteX19" fmla="*/ 2201635 w 10483026"/>
                <a:gd name="connsiteY19" fmla="*/ 2165350 h 12179300"/>
                <a:gd name="connsiteX20" fmla="*/ 2214335 w 10483026"/>
                <a:gd name="connsiteY20" fmla="*/ 0 h 12179300"/>
                <a:gd name="connsiteX0" fmla="*/ 2214335 w 10483026"/>
                <a:gd name="connsiteY0" fmla="*/ 0 h 12179300"/>
                <a:gd name="connsiteX1" fmla="*/ 5694135 w 10483026"/>
                <a:gd name="connsiteY1" fmla="*/ 25400 h 12179300"/>
                <a:gd name="connsiteX2" fmla="*/ 5694135 w 10483026"/>
                <a:gd name="connsiteY2" fmla="*/ 2165350 h 12179300"/>
                <a:gd name="connsiteX3" fmla="*/ 7865835 w 10483026"/>
                <a:gd name="connsiteY3" fmla="*/ 2165350 h 12179300"/>
                <a:gd name="connsiteX4" fmla="*/ 7865835 w 10483026"/>
                <a:gd name="connsiteY4" fmla="*/ 5651500 h 12179300"/>
                <a:gd name="connsiteX5" fmla="*/ 5694135 w 10483026"/>
                <a:gd name="connsiteY5" fmla="*/ 5651500 h 12179300"/>
                <a:gd name="connsiteX6" fmla="*/ 5694135 w 10483026"/>
                <a:gd name="connsiteY6" fmla="*/ 7788910 h 12179300"/>
                <a:gd name="connsiteX7" fmla="*/ 5198835 w 10483026"/>
                <a:gd name="connsiteY7" fmla="*/ 7778750 h 12179300"/>
                <a:gd name="connsiteX8" fmla="*/ 5198835 w 10483026"/>
                <a:gd name="connsiteY8" fmla="*/ 10394950 h 12179300"/>
                <a:gd name="connsiteX9" fmla="*/ 7129235 w 10483026"/>
                <a:gd name="connsiteY9" fmla="*/ 10394950 h 12179300"/>
                <a:gd name="connsiteX10" fmla="*/ 7129235 w 10483026"/>
                <a:gd name="connsiteY10" fmla="*/ 11118850 h 12179300"/>
                <a:gd name="connsiteX11" fmla="*/ 10482829 w 10483026"/>
                <a:gd name="connsiteY11" fmla="*/ 11131550 h 12179300"/>
                <a:gd name="connsiteX12" fmla="*/ 10479653 w 10483026"/>
                <a:gd name="connsiteY12" fmla="*/ 12179300 h 12179300"/>
                <a:gd name="connsiteX13" fmla="*/ 2722335 w 10483026"/>
                <a:gd name="connsiteY13" fmla="*/ 7823200 h 12179300"/>
                <a:gd name="connsiteX14" fmla="*/ 2207985 w 10483026"/>
                <a:gd name="connsiteY14" fmla="*/ 7823200 h 12179300"/>
                <a:gd name="connsiteX15" fmla="*/ 2207985 w 10483026"/>
                <a:gd name="connsiteY15" fmla="*/ 5644454 h 12179300"/>
                <a:gd name="connsiteX16" fmla="*/ 16336 w 10483026"/>
                <a:gd name="connsiteY16" fmla="*/ 5641907 h 12179300"/>
                <a:gd name="connsiteX17" fmla="*/ 0 w 10483026"/>
                <a:gd name="connsiteY17" fmla="*/ 2165350 h 12179300"/>
                <a:gd name="connsiteX18" fmla="*/ 2201635 w 10483026"/>
                <a:gd name="connsiteY18" fmla="*/ 2165350 h 12179300"/>
                <a:gd name="connsiteX19" fmla="*/ 2214335 w 10483026"/>
                <a:gd name="connsiteY19" fmla="*/ 0 h 12179300"/>
                <a:gd name="connsiteX0" fmla="*/ 2214335 w 10482829"/>
                <a:gd name="connsiteY0" fmla="*/ 0 h 11131550"/>
                <a:gd name="connsiteX1" fmla="*/ 5694135 w 10482829"/>
                <a:gd name="connsiteY1" fmla="*/ 25400 h 11131550"/>
                <a:gd name="connsiteX2" fmla="*/ 5694135 w 10482829"/>
                <a:gd name="connsiteY2" fmla="*/ 2165350 h 11131550"/>
                <a:gd name="connsiteX3" fmla="*/ 7865835 w 10482829"/>
                <a:gd name="connsiteY3" fmla="*/ 2165350 h 11131550"/>
                <a:gd name="connsiteX4" fmla="*/ 7865835 w 10482829"/>
                <a:gd name="connsiteY4" fmla="*/ 5651500 h 11131550"/>
                <a:gd name="connsiteX5" fmla="*/ 5694135 w 10482829"/>
                <a:gd name="connsiteY5" fmla="*/ 5651500 h 11131550"/>
                <a:gd name="connsiteX6" fmla="*/ 5694135 w 10482829"/>
                <a:gd name="connsiteY6" fmla="*/ 7788910 h 11131550"/>
                <a:gd name="connsiteX7" fmla="*/ 5198835 w 10482829"/>
                <a:gd name="connsiteY7" fmla="*/ 7778750 h 11131550"/>
                <a:gd name="connsiteX8" fmla="*/ 5198835 w 10482829"/>
                <a:gd name="connsiteY8" fmla="*/ 10394950 h 11131550"/>
                <a:gd name="connsiteX9" fmla="*/ 7129235 w 10482829"/>
                <a:gd name="connsiteY9" fmla="*/ 10394950 h 11131550"/>
                <a:gd name="connsiteX10" fmla="*/ 7129235 w 10482829"/>
                <a:gd name="connsiteY10" fmla="*/ 11118850 h 11131550"/>
                <a:gd name="connsiteX11" fmla="*/ 10482829 w 10482829"/>
                <a:gd name="connsiteY11" fmla="*/ 11131550 h 11131550"/>
                <a:gd name="connsiteX12" fmla="*/ 2722335 w 10482829"/>
                <a:gd name="connsiteY12" fmla="*/ 7823200 h 11131550"/>
                <a:gd name="connsiteX13" fmla="*/ 2207985 w 10482829"/>
                <a:gd name="connsiteY13" fmla="*/ 7823200 h 11131550"/>
                <a:gd name="connsiteX14" fmla="*/ 2207985 w 10482829"/>
                <a:gd name="connsiteY14" fmla="*/ 5644454 h 11131550"/>
                <a:gd name="connsiteX15" fmla="*/ 16336 w 10482829"/>
                <a:gd name="connsiteY15" fmla="*/ 5641907 h 11131550"/>
                <a:gd name="connsiteX16" fmla="*/ 0 w 10482829"/>
                <a:gd name="connsiteY16" fmla="*/ 2165350 h 11131550"/>
                <a:gd name="connsiteX17" fmla="*/ 2201635 w 10482829"/>
                <a:gd name="connsiteY17" fmla="*/ 2165350 h 11131550"/>
                <a:gd name="connsiteX18" fmla="*/ 2214335 w 10482829"/>
                <a:gd name="connsiteY18" fmla="*/ 0 h 11131550"/>
                <a:gd name="connsiteX0" fmla="*/ 2214335 w 7865835"/>
                <a:gd name="connsiteY0" fmla="*/ 0 h 11118850"/>
                <a:gd name="connsiteX1" fmla="*/ 5694135 w 7865835"/>
                <a:gd name="connsiteY1" fmla="*/ 25400 h 11118850"/>
                <a:gd name="connsiteX2" fmla="*/ 5694135 w 7865835"/>
                <a:gd name="connsiteY2" fmla="*/ 2165350 h 11118850"/>
                <a:gd name="connsiteX3" fmla="*/ 7865835 w 7865835"/>
                <a:gd name="connsiteY3" fmla="*/ 2165350 h 11118850"/>
                <a:gd name="connsiteX4" fmla="*/ 7865835 w 7865835"/>
                <a:gd name="connsiteY4" fmla="*/ 5651500 h 11118850"/>
                <a:gd name="connsiteX5" fmla="*/ 5694135 w 7865835"/>
                <a:gd name="connsiteY5" fmla="*/ 5651500 h 11118850"/>
                <a:gd name="connsiteX6" fmla="*/ 5694135 w 7865835"/>
                <a:gd name="connsiteY6" fmla="*/ 7788910 h 11118850"/>
                <a:gd name="connsiteX7" fmla="*/ 5198835 w 7865835"/>
                <a:gd name="connsiteY7" fmla="*/ 7778750 h 11118850"/>
                <a:gd name="connsiteX8" fmla="*/ 5198835 w 7865835"/>
                <a:gd name="connsiteY8" fmla="*/ 10394950 h 11118850"/>
                <a:gd name="connsiteX9" fmla="*/ 7129235 w 7865835"/>
                <a:gd name="connsiteY9" fmla="*/ 10394950 h 11118850"/>
                <a:gd name="connsiteX10" fmla="*/ 7129235 w 7865835"/>
                <a:gd name="connsiteY10" fmla="*/ 11118850 h 11118850"/>
                <a:gd name="connsiteX11" fmla="*/ 2722335 w 7865835"/>
                <a:gd name="connsiteY11" fmla="*/ 7823200 h 11118850"/>
                <a:gd name="connsiteX12" fmla="*/ 2207985 w 7865835"/>
                <a:gd name="connsiteY12" fmla="*/ 7823200 h 11118850"/>
                <a:gd name="connsiteX13" fmla="*/ 2207985 w 7865835"/>
                <a:gd name="connsiteY13" fmla="*/ 5644454 h 11118850"/>
                <a:gd name="connsiteX14" fmla="*/ 16336 w 7865835"/>
                <a:gd name="connsiteY14" fmla="*/ 5641907 h 11118850"/>
                <a:gd name="connsiteX15" fmla="*/ 0 w 7865835"/>
                <a:gd name="connsiteY15" fmla="*/ 2165350 h 11118850"/>
                <a:gd name="connsiteX16" fmla="*/ 2201635 w 7865835"/>
                <a:gd name="connsiteY16" fmla="*/ 2165350 h 11118850"/>
                <a:gd name="connsiteX17" fmla="*/ 2214335 w 7865835"/>
                <a:gd name="connsiteY17" fmla="*/ 0 h 111188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7129235 w 7865835"/>
                <a:gd name="connsiteY9" fmla="*/ 10394950 h 10394950"/>
                <a:gd name="connsiteX10" fmla="*/ 2722335 w 7865835"/>
                <a:gd name="connsiteY10" fmla="*/ 7823200 h 10394950"/>
                <a:gd name="connsiteX11" fmla="*/ 2207985 w 7865835"/>
                <a:gd name="connsiteY11" fmla="*/ 7823200 h 10394950"/>
                <a:gd name="connsiteX12" fmla="*/ 2207985 w 7865835"/>
                <a:gd name="connsiteY12" fmla="*/ 5644454 h 10394950"/>
                <a:gd name="connsiteX13" fmla="*/ 16336 w 7865835"/>
                <a:gd name="connsiteY13" fmla="*/ 5641907 h 10394950"/>
                <a:gd name="connsiteX14" fmla="*/ 0 w 7865835"/>
                <a:gd name="connsiteY14" fmla="*/ 2165350 h 10394950"/>
                <a:gd name="connsiteX15" fmla="*/ 2201635 w 7865835"/>
                <a:gd name="connsiteY15" fmla="*/ 2165350 h 10394950"/>
                <a:gd name="connsiteX16" fmla="*/ 2214335 w 7865835"/>
                <a:gd name="connsiteY16" fmla="*/ 0 h 10394950"/>
                <a:gd name="connsiteX0" fmla="*/ 2214335 w 7865835"/>
                <a:gd name="connsiteY0" fmla="*/ 0 h 10394950"/>
                <a:gd name="connsiteX1" fmla="*/ 5694135 w 7865835"/>
                <a:gd name="connsiteY1" fmla="*/ 25400 h 10394950"/>
                <a:gd name="connsiteX2" fmla="*/ 5694135 w 7865835"/>
                <a:gd name="connsiteY2" fmla="*/ 2165350 h 10394950"/>
                <a:gd name="connsiteX3" fmla="*/ 7865835 w 7865835"/>
                <a:gd name="connsiteY3" fmla="*/ 2165350 h 10394950"/>
                <a:gd name="connsiteX4" fmla="*/ 7865835 w 7865835"/>
                <a:gd name="connsiteY4" fmla="*/ 5651500 h 10394950"/>
                <a:gd name="connsiteX5" fmla="*/ 5694135 w 7865835"/>
                <a:gd name="connsiteY5" fmla="*/ 5651500 h 10394950"/>
                <a:gd name="connsiteX6" fmla="*/ 5694135 w 7865835"/>
                <a:gd name="connsiteY6" fmla="*/ 7788910 h 10394950"/>
                <a:gd name="connsiteX7" fmla="*/ 5198835 w 7865835"/>
                <a:gd name="connsiteY7" fmla="*/ 7778750 h 10394950"/>
                <a:gd name="connsiteX8" fmla="*/ 5198835 w 7865835"/>
                <a:gd name="connsiteY8" fmla="*/ 10394950 h 10394950"/>
                <a:gd name="connsiteX9" fmla="*/ 2722335 w 7865835"/>
                <a:gd name="connsiteY9" fmla="*/ 7823200 h 10394950"/>
                <a:gd name="connsiteX10" fmla="*/ 2207985 w 7865835"/>
                <a:gd name="connsiteY10" fmla="*/ 7823200 h 10394950"/>
                <a:gd name="connsiteX11" fmla="*/ 2207985 w 7865835"/>
                <a:gd name="connsiteY11" fmla="*/ 5644454 h 10394950"/>
                <a:gd name="connsiteX12" fmla="*/ 16336 w 7865835"/>
                <a:gd name="connsiteY12" fmla="*/ 5641907 h 10394950"/>
                <a:gd name="connsiteX13" fmla="*/ 0 w 7865835"/>
                <a:gd name="connsiteY13" fmla="*/ 2165350 h 10394950"/>
                <a:gd name="connsiteX14" fmla="*/ 2201635 w 7865835"/>
                <a:gd name="connsiteY14" fmla="*/ 2165350 h 10394950"/>
                <a:gd name="connsiteX15" fmla="*/ 2214335 w 7865835"/>
                <a:gd name="connsiteY15" fmla="*/ 0 h 1039495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722335 w 7865835"/>
                <a:gd name="connsiteY8" fmla="*/ 7823200 h 7823200"/>
                <a:gd name="connsiteX9" fmla="*/ 2207985 w 7865835"/>
                <a:gd name="connsiteY9" fmla="*/ 7823200 h 7823200"/>
                <a:gd name="connsiteX10" fmla="*/ 2207985 w 7865835"/>
                <a:gd name="connsiteY10" fmla="*/ 5644454 h 7823200"/>
                <a:gd name="connsiteX11" fmla="*/ 16336 w 7865835"/>
                <a:gd name="connsiteY11" fmla="*/ 5641907 h 7823200"/>
                <a:gd name="connsiteX12" fmla="*/ 0 w 7865835"/>
                <a:gd name="connsiteY12" fmla="*/ 2165350 h 7823200"/>
                <a:gd name="connsiteX13" fmla="*/ 2201635 w 7865835"/>
                <a:gd name="connsiteY13" fmla="*/ 2165350 h 7823200"/>
                <a:gd name="connsiteX14" fmla="*/ 2214335 w 7865835"/>
                <a:gd name="connsiteY14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5198835 w 7865835"/>
                <a:gd name="connsiteY7" fmla="*/ 7778750 h 7823200"/>
                <a:gd name="connsiteX8" fmla="*/ 2207985 w 7865835"/>
                <a:gd name="connsiteY8" fmla="*/ 7823200 h 7823200"/>
                <a:gd name="connsiteX9" fmla="*/ 2207985 w 7865835"/>
                <a:gd name="connsiteY9" fmla="*/ 5644454 h 7823200"/>
                <a:gd name="connsiteX10" fmla="*/ 16336 w 7865835"/>
                <a:gd name="connsiteY10" fmla="*/ 5641907 h 7823200"/>
                <a:gd name="connsiteX11" fmla="*/ 0 w 7865835"/>
                <a:gd name="connsiteY11" fmla="*/ 2165350 h 7823200"/>
                <a:gd name="connsiteX12" fmla="*/ 2201635 w 7865835"/>
                <a:gd name="connsiteY12" fmla="*/ 2165350 h 7823200"/>
                <a:gd name="connsiteX13" fmla="*/ 2214335 w 7865835"/>
                <a:gd name="connsiteY13" fmla="*/ 0 h 7823200"/>
                <a:gd name="connsiteX0" fmla="*/ 2214335 w 7865835"/>
                <a:gd name="connsiteY0" fmla="*/ 0 h 7823200"/>
                <a:gd name="connsiteX1" fmla="*/ 5694135 w 7865835"/>
                <a:gd name="connsiteY1" fmla="*/ 25400 h 7823200"/>
                <a:gd name="connsiteX2" fmla="*/ 5694135 w 7865835"/>
                <a:gd name="connsiteY2" fmla="*/ 2165350 h 7823200"/>
                <a:gd name="connsiteX3" fmla="*/ 7865835 w 7865835"/>
                <a:gd name="connsiteY3" fmla="*/ 2165350 h 7823200"/>
                <a:gd name="connsiteX4" fmla="*/ 7865835 w 7865835"/>
                <a:gd name="connsiteY4" fmla="*/ 5651500 h 7823200"/>
                <a:gd name="connsiteX5" fmla="*/ 5694135 w 7865835"/>
                <a:gd name="connsiteY5" fmla="*/ 5651500 h 7823200"/>
                <a:gd name="connsiteX6" fmla="*/ 5694135 w 7865835"/>
                <a:gd name="connsiteY6" fmla="*/ 7788910 h 7823200"/>
                <a:gd name="connsiteX7" fmla="*/ 2207985 w 7865835"/>
                <a:gd name="connsiteY7" fmla="*/ 7823200 h 7823200"/>
                <a:gd name="connsiteX8" fmla="*/ 2207985 w 7865835"/>
                <a:gd name="connsiteY8" fmla="*/ 5644454 h 7823200"/>
                <a:gd name="connsiteX9" fmla="*/ 16336 w 7865835"/>
                <a:gd name="connsiteY9" fmla="*/ 5641907 h 7823200"/>
                <a:gd name="connsiteX10" fmla="*/ 0 w 7865835"/>
                <a:gd name="connsiteY10" fmla="*/ 2165350 h 7823200"/>
                <a:gd name="connsiteX11" fmla="*/ 2201635 w 7865835"/>
                <a:gd name="connsiteY11" fmla="*/ 2165350 h 7823200"/>
                <a:gd name="connsiteX12" fmla="*/ 2214335 w 7865835"/>
                <a:gd name="connsiteY12" fmla="*/ 0 h 7823200"/>
                <a:gd name="connsiteX0" fmla="*/ 2214335 w 7865835"/>
                <a:gd name="connsiteY0" fmla="*/ 0 h 7827010"/>
                <a:gd name="connsiteX1" fmla="*/ 5694135 w 7865835"/>
                <a:gd name="connsiteY1" fmla="*/ 25400 h 7827010"/>
                <a:gd name="connsiteX2" fmla="*/ 5694135 w 7865835"/>
                <a:gd name="connsiteY2" fmla="*/ 2165350 h 7827010"/>
                <a:gd name="connsiteX3" fmla="*/ 7865835 w 7865835"/>
                <a:gd name="connsiteY3" fmla="*/ 2165350 h 7827010"/>
                <a:gd name="connsiteX4" fmla="*/ 7865835 w 7865835"/>
                <a:gd name="connsiteY4" fmla="*/ 5651500 h 7827010"/>
                <a:gd name="connsiteX5" fmla="*/ 5694135 w 7865835"/>
                <a:gd name="connsiteY5" fmla="*/ 5651500 h 7827010"/>
                <a:gd name="connsiteX6" fmla="*/ 5694135 w 7865835"/>
                <a:gd name="connsiteY6" fmla="*/ 7827010 h 7827010"/>
                <a:gd name="connsiteX7" fmla="*/ 2207985 w 7865835"/>
                <a:gd name="connsiteY7" fmla="*/ 7823200 h 7827010"/>
                <a:gd name="connsiteX8" fmla="*/ 2207985 w 7865835"/>
                <a:gd name="connsiteY8" fmla="*/ 5644454 h 7827010"/>
                <a:gd name="connsiteX9" fmla="*/ 16336 w 7865835"/>
                <a:gd name="connsiteY9" fmla="*/ 5641907 h 7827010"/>
                <a:gd name="connsiteX10" fmla="*/ 0 w 7865835"/>
                <a:gd name="connsiteY10" fmla="*/ 2165350 h 7827010"/>
                <a:gd name="connsiteX11" fmla="*/ 2201635 w 7865835"/>
                <a:gd name="connsiteY11" fmla="*/ 2165350 h 7827010"/>
                <a:gd name="connsiteX12" fmla="*/ 2214335 w 7865835"/>
                <a:gd name="connsiteY12" fmla="*/ 0 h 7827010"/>
                <a:gd name="connsiteX0" fmla="*/ 3509735 w 9161235"/>
                <a:gd name="connsiteY0" fmla="*/ 0 h 7827010"/>
                <a:gd name="connsiteX1" fmla="*/ 6989535 w 9161235"/>
                <a:gd name="connsiteY1" fmla="*/ 25400 h 7827010"/>
                <a:gd name="connsiteX2" fmla="*/ 6989535 w 9161235"/>
                <a:gd name="connsiteY2" fmla="*/ 2165350 h 7827010"/>
                <a:gd name="connsiteX3" fmla="*/ 9161235 w 9161235"/>
                <a:gd name="connsiteY3" fmla="*/ 2165350 h 7827010"/>
                <a:gd name="connsiteX4" fmla="*/ 9161235 w 9161235"/>
                <a:gd name="connsiteY4" fmla="*/ 5651500 h 7827010"/>
                <a:gd name="connsiteX5" fmla="*/ 6989535 w 9161235"/>
                <a:gd name="connsiteY5" fmla="*/ 5651500 h 7827010"/>
                <a:gd name="connsiteX6" fmla="*/ 6989535 w 9161235"/>
                <a:gd name="connsiteY6" fmla="*/ 7827010 h 7827010"/>
                <a:gd name="connsiteX7" fmla="*/ 3503385 w 9161235"/>
                <a:gd name="connsiteY7" fmla="*/ 7823200 h 7827010"/>
                <a:gd name="connsiteX8" fmla="*/ 3503385 w 9161235"/>
                <a:gd name="connsiteY8" fmla="*/ 5644454 h 7827010"/>
                <a:gd name="connsiteX9" fmla="*/ 1311736 w 9161235"/>
                <a:gd name="connsiteY9" fmla="*/ 5641907 h 7827010"/>
                <a:gd name="connsiteX10" fmla="*/ 0 w 9161235"/>
                <a:gd name="connsiteY10" fmla="*/ 2152650 h 7827010"/>
                <a:gd name="connsiteX11" fmla="*/ 3497035 w 9161235"/>
                <a:gd name="connsiteY11" fmla="*/ 2165350 h 7827010"/>
                <a:gd name="connsiteX12" fmla="*/ 3509735 w 9161235"/>
                <a:gd name="connsiteY12" fmla="*/ 0 h 7827010"/>
                <a:gd name="connsiteX0" fmla="*/ 3620576 w 9272076"/>
                <a:gd name="connsiteY0" fmla="*/ 0 h 7827010"/>
                <a:gd name="connsiteX1" fmla="*/ 7100376 w 9272076"/>
                <a:gd name="connsiteY1" fmla="*/ 25400 h 7827010"/>
                <a:gd name="connsiteX2" fmla="*/ 7100376 w 9272076"/>
                <a:gd name="connsiteY2" fmla="*/ 2165350 h 7827010"/>
                <a:gd name="connsiteX3" fmla="*/ 9272076 w 9272076"/>
                <a:gd name="connsiteY3" fmla="*/ 2165350 h 7827010"/>
                <a:gd name="connsiteX4" fmla="*/ 9272076 w 9272076"/>
                <a:gd name="connsiteY4" fmla="*/ 5651500 h 7827010"/>
                <a:gd name="connsiteX5" fmla="*/ 7100376 w 9272076"/>
                <a:gd name="connsiteY5" fmla="*/ 5651500 h 7827010"/>
                <a:gd name="connsiteX6" fmla="*/ 7100376 w 9272076"/>
                <a:gd name="connsiteY6" fmla="*/ 7827010 h 7827010"/>
                <a:gd name="connsiteX7" fmla="*/ 3614226 w 9272076"/>
                <a:gd name="connsiteY7" fmla="*/ 7823200 h 7827010"/>
                <a:gd name="connsiteX8" fmla="*/ 3614226 w 9272076"/>
                <a:gd name="connsiteY8" fmla="*/ 5644454 h 7827010"/>
                <a:gd name="connsiteX9" fmla="*/ 177 w 9272076"/>
                <a:gd name="connsiteY9" fmla="*/ 5667307 h 7827010"/>
                <a:gd name="connsiteX10" fmla="*/ 110841 w 9272076"/>
                <a:gd name="connsiteY10" fmla="*/ 2152650 h 7827010"/>
                <a:gd name="connsiteX11" fmla="*/ 3607876 w 9272076"/>
                <a:gd name="connsiteY11" fmla="*/ 2165350 h 7827010"/>
                <a:gd name="connsiteX12" fmla="*/ 3620576 w 9272076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417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3649435 w 9313635"/>
                <a:gd name="connsiteY11" fmla="*/ 2165350 h 7827010"/>
                <a:gd name="connsiteX12" fmla="*/ 3662135 w 9313635"/>
                <a:gd name="connsiteY12" fmla="*/ 0 h 7827010"/>
                <a:gd name="connsiteX0" fmla="*/ 3662135 w 9313635"/>
                <a:gd name="connsiteY0" fmla="*/ 0 h 7827010"/>
                <a:gd name="connsiteX1" fmla="*/ 7141935 w 9313635"/>
                <a:gd name="connsiteY1" fmla="*/ 25400 h 7827010"/>
                <a:gd name="connsiteX2" fmla="*/ 7141935 w 9313635"/>
                <a:gd name="connsiteY2" fmla="*/ 2165350 h 7827010"/>
                <a:gd name="connsiteX3" fmla="*/ 9313635 w 9313635"/>
                <a:gd name="connsiteY3" fmla="*/ 2165350 h 7827010"/>
                <a:gd name="connsiteX4" fmla="*/ 9313635 w 9313635"/>
                <a:gd name="connsiteY4" fmla="*/ 5651500 h 7827010"/>
                <a:gd name="connsiteX5" fmla="*/ 7141935 w 9313635"/>
                <a:gd name="connsiteY5" fmla="*/ 5651500 h 7827010"/>
                <a:gd name="connsiteX6" fmla="*/ 7141935 w 9313635"/>
                <a:gd name="connsiteY6" fmla="*/ 7827010 h 7827010"/>
                <a:gd name="connsiteX7" fmla="*/ 3655785 w 9313635"/>
                <a:gd name="connsiteY7" fmla="*/ 7823200 h 7827010"/>
                <a:gd name="connsiteX8" fmla="*/ 3655785 w 9313635"/>
                <a:gd name="connsiteY8" fmla="*/ 5644454 h 7827010"/>
                <a:gd name="connsiteX9" fmla="*/ 3636 w 9313635"/>
                <a:gd name="connsiteY9" fmla="*/ 5667307 h 7827010"/>
                <a:gd name="connsiteX10" fmla="*/ 0 w 9313635"/>
                <a:gd name="connsiteY10" fmla="*/ 2178050 h 7827010"/>
                <a:gd name="connsiteX11" fmla="*/ 2823935 w 9313635"/>
                <a:gd name="connsiteY11" fmla="*/ 2165350 h 7827010"/>
                <a:gd name="connsiteX12" fmla="*/ 3662135 w 9313635"/>
                <a:gd name="connsiteY12" fmla="*/ 0 h 7827010"/>
                <a:gd name="connsiteX0" fmla="*/ 2849335 w 9313635"/>
                <a:gd name="connsiteY0" fmla="*/ 0 h 8017510"/>
                <a:gd name="connsiteX1" fmla="*/ 7141935 w 9313635"/>
                <a:gd name="connsiteY1" fmla="*/ 21590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7141935 w 9313635"/>
                <a:gd name="connsiteY2" fmla="*/ 23558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3655785 w 9313635"/>
                <a:gd name="connsiteY8" fmla="*/ 58349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7141935 w 9313635"/>
                <a:gd name="connsiteY5" fmla="*/ 58420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017510"/>
                <a:gd name="connsiteX1" fmla="*/ 6316435 w 9313635"/>
                <a:gd name="connsiteY1" fmla="*/ 0 h 8017510"/>
                <a:gd name="connsiteX2" fmla="*/ 6291035 w 9313635"/>
                <a:gd name="connsiteY2" fmla="*/ 2381250 h 8017510"/>
                <a:gd name="connsiteX3" fmla="*/ 9313635 w 9313635"/>
                <a:gd name="connsiteY3" fmla="*/ 2355850 h 8017510"/>
                <a:gd name="connsiteX4" fmla="*/ 9313635 w 9313635"/>
                <a:gd name="connsiteY4" fmla="*/ 5842000 h 8017510"/>
                <a:gd name="connsiteX5" fmla="*/ 6189435 w 9313635"/>
                <a:gd name="connsiteY5" fmla="*/ 5854700 h 8017510"/>
                <a:gd name="connsiteX6" fmla="*/ 7141935 w 9313635"/>
                <a:gd name="connsiteY6" fmla="*/ 8017510 h 8017510"/>
                <a:gd name="connsiteX7" fmla="*/ 3655785 w 9313635"/>
                <a:gd name="connsiteY7" fmla="*/ 8013700 h 8017510"/>
                <a:gd name="connsiteX8" fmla="*/ 2855685 w 9313635"/>
                <a:gd name="connsiteY8" fmla="*/ 5822254 h 8017510"/>
                <a:gd name="connsiteX9" fmla="*/ 3636 w 9313635"/>
                <a:gd name="connsiteY9" fmla="*/ 5857807 h 8017510"/>
                <a:gd name="connsiteX10" fmla="*/ 0 w 9313635"/>
                <a:gd name="connsiteY10" fmla="*/ 2368550 h 8017510"/>
                <a:gd name="connsiteX11" fmla="*/ 2823935 w 9313635"/>
                <a:gd name="connsiteY11" fmla="*/ 2355850 h 8017510"/>
                <a:gd name="connsiteX12" fmla="*/ 2849335 w 9313635"/>
                <a:gd name="connsiteY12" fmla="*/ 0 h 8017510"/>
                <a:gd name="connsiteX0" fmla="*/ 2849335 w 9313635"/>
                <a:gd name="connsiteY0" fmla="*/ 0 h 8572500"/>
                <a:gd name="connsiteX1" fmla="*/ 6316435 w 9313635"/>
                <a:gd name="connsiteY1" fmla="*/ 0 h 8572500"/>
                <a:gd name="connsiteX2" fmla="*/ 6291035 w 9313635"/>
                <a:gd name="connsiteY2" fmla="*/ 2381250 h 8572500"/>
                <a:gd name="connsiteX3" fmla="*/ 9313635 w 9313635"/>
                <a:gd name="connsiteY3" fmla="*/ 2355850 h 8572500"/>
                <a:gd name="connsiteX4" fmla="*/ 9313635 w 9313635"/>
                <a:gd name="connsiteY4" fmla="*/ 5842000 h 8572500"/>
                <a:gd name="connsiteX5" fmla="*/ 6189435 w 9313635"/>
                <a:gd name="connsiteY5" fmla="*/ 5854700 h 8572500"/>
                <a:gd name="connsiteX6" fmla="*/ 7141935 w 9313635"/>
                <a:gd name="connsiteY6" fmla="*/ 8017510 h 8572500"/>
                <a:gd name="connsiteX7" fmla="*/ 2855685 w 9313635"/>
                <a:gd name="connsiteY7" fmla="*/ 8572500 h 8572500"/>
                <a:gd name="connsiteX8" fmla="*/ 2855685 w 9313635"/>
                <a:gd name="connsiteY8" fmla="*/ 5822254 h 8572500"/>
                <a:gd name="connsiteX9" fmla="*/ 3636 w 9313635"/>
                <a:gd name="connsiteY9" fmla="*/ 5857807 h 8572500"/>
                <a:gd name="connsiteX10" fmla="*/ 0 w 9313635"/>
                <a:gd name="connsiteY10" fmla="*/ 2368550 h 8572500"/>
                <a:gd name="connsiteX11" fmla="*/ 2823935 w 9313635"/>
                <a:gd name="connsiteY11" fmla="*/ 2355850 h 8572500"/>
                <a:gd name="connsiteX12" fmla="*/ 2849335 w 9313635"/>
                <a:gd name="connsiteY12" fmla="*/ 0 h 8572500"/>
                <a:gd name="connsiteX0" fmla="*/ 2849335 w 9313635"/>
                <a:gd name="connsiteY0" fmla="*/ 0 h 8589010"/>
                <a:gd name="connsiteX1" fmla="*/ 6316435 w 9313635"/>
                <a:gd name="connsiteY1" fmla="*/ 0 h 8589010"/>
                <a:gd name="connsiteX2" fmla="*/ 6291035 w 9313635"/>
                <a:gd name="connsiteY2" fmla="*/ 2381250 h 8589010"/>
                <a:gd name="connsiteX3" fmla="*/ 9313635 w 9313635"/>
                <a:gd name="connsiteY3" fmla="*/ 2355850 h 8589010"/>
                <a:gd name="connsiteX4" fmla="*/ 9313635 w 9313635"/>
                <a:gd name="connsiteY4" fmla="*/ 5842000 h 8589010"/>
                <a:gd name="connsiteX5" fmla="*/ 6189435 w 9313635"/>
                <a:gd name="connsiteY5" fmla="*/ 5854700 h 8589010"/>
                <a:gd name="connsiteX6" fmla="*/ 6138635 w 9313635"/>
                <a:gd name="connsiteY6" fmla="*/ 8589010 h 8589010"/>
                <a:gd name="connsiteX7" fmla="*/ 2855685 w 9313635"/>
                <a:gd name="connsiteY7" fmla="*/ 8572500 h 8589010"/>
                <a:gd name="connsiteX8" fmla="*/ 2855685 w 9313635"/>
                <a:gd name="connsiteY8" fmla="*/ 5822254 h 8589010"/>
                <a:gd name="connsiteX9" fmla="*/ 3636 w 9313635"/>
                <a:gd name="connsiteY9" fmla="*/ 5857807 h 8589010"/>
                <a:gd name="connsiteX10" fmla="*/ 0 w 9313635"/>
                <a:gd name="connsiteY10" fmla="*/ 2368550 h 8589010"/>
                <a:gd name="connsiteX11" fmla="*/ 2823935 w 9313635"/>
                <a:gd name="connsiteY11" fmla="*/ 2355850 h 8589010"/>
                <a:gd name="connsiteX12" fmla="*/ 2849335 w 9313635"/>
                <a:gd name="connsiteY12" fmla="*/ 0 h 8589010"/>
                <a:gd name="connsiteX0" fmla="*/ 2849335 w 9313635"/>
                <a:gd name="connsiteY0" fmla="*/ 0 h 8648700"/>
                <a:gd name="connsiteX1" fmla="*/ 6316435 w 9313635"/>
                <a:gd name="connsiteY1" fmla="*/ 0 h 8648700"/>
                <a:gd name="connsiteX2" fmla="*/ 6291035 w 9313635"/>
                <a:gd name="connsiteY2" fmla="*/ 2381250 h 8648700"/>
                <a:gd name="connsiteX3" fmla="*/ 9313635 w 9313635"/>
                <a:gd name="connsiteY3" fmla="*/ 2355850 h 8648700"/>
                <a:gd name="connsiteX4" fmla="*/ 9313635 w 9313635"/>
                <a:gd name="connsiteY4" fmla="*/ 5842000 h 8648700"/>
                <a:gd name="connsiteX5" fmla="*/ 6189435 w 9313635"/>
                <a:gd name="connsiteY5" fmla="*/ 5854700 h 8648700"/>
                <a:gd name="connsiteX6" fmla="*/ 6138635 w 9313635"/>
                <a:gd name="connsiteY6" fmla="*/ 8589010 h 8648700"/>
                <a:gd name="connsiteX7" fmla="*/ 2779485 w 9313635"/>
                <a:gd name="connsiteY7" fmla="*/ 8648700 h 8648700"/>
                <a:gd name="connsiteX8" fmla="*/ 2855685 w 9313635"/>
                <a:gd name="connsiteY8" fmla="*/ 5822254 h 8648700"/>
                <a:gd name="connsiteX9" fmla="*/ 3636 w 9313635"/>
                <a:gd name="connsiteY9" fmla="*/ 5857807 h 8648700"/>
                <a:gd name="connsiteX10" fmla="*/ 0 w 9313635"/>
                <a:gd name="connsiteY10" fmla="*/ 2368550 h 8648700"/>
                <a:gd name="connsiteX11" fmla="*/ 2823935 w 9313635"/>
                <a:gd name="connsiteY11" fmla="*/ 2355850 h 8648700"/>
                <a:gd name="connsiteX12" fmla="*/ 2849335 w 9313635"/>
                <a:gd name="connsiteY12" fmla="*/ 0 h 86487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556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91035 w 9313635"/>
                <a:gd name="connsiteY2" fmla="*/ 2381250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205310 w 9313635"/>
                <a:gd name="connsiteY2" fmla="*/ 235267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823935 w 9313635"/>
                <a:gd name="connsiteY11" fmla="*/ 2355850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881085 w 9313635"/>
                <a:gd name="connsiteY8" fmla="*/ 5822254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89435 w 9313635"/>
                <a:gd name="connsiteY5" fmla="*/ 585470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13635"/>
                <a:gd name="connsiteY0" fmla="*/ 0 h 8699500"/>
                <a:gd name="connsiteX1" fmla="*/ 6316435 w 9313635"/>
                <a:gd name="connsiteY1" fmla="*/ 0 h 8699500"/>
                <a:gd name="connsiteX2" fmla="*/ 6186260 w 9313635"/>
                <a:gd name="connsiteY2" fmla="*/ 2333625 h 8699500"/>
                <a:gd name="connsiteX3" fmla="*/ 9313635 w 9313635"/>
                <a:gd name="connsiteY3" fmla="*/ 2355850 h 8699500"/>
                <a:gd name="connsiteX4" fmla="*/ 9313635 w 9313635"/>
                <a:gd name="connsiteY4" fmla="*/ 5842000 h 8699500"/>
                <a:gd name="connsiteX5" fmla="*/ 6179910 w 9313635"/>
                <a:gd name="connsiteY5" fmla="*/ 5835650 h 8699500"/>
                <a:gd name="connsiteX6" fmla="*/ 6138635 w 9313635"/>
                <a:gd name="connsiteY6" fmla="*/ 8589010 h 8699500"/>
                <a:gd name="connsiteX7" fmla="*/ 2830285 w 9313635"/>
                <a:gd name="connsiteY7" fmla="*/ 8699500 h 8699500"/>
                <a:gd name="connsiteX8" fmla="*/ 2700110 w 9313635"/>
                <a:gd name="connsiteY8" fmla="*/ 5831779 h 8699500"/>
                <a:gd name="connsiteX9" fmla="*/ 3636 w 9313635"/>
                <a:gd name="connsiteY9" fmla="*/ 5857807 h 8699500"/>
                <a:gd name="connsiteX10" fmla="*/ 0 w 9313635"/>
                <a:gd name="connsiteY10" fmla="*/ 2368550 h 8699500"/>
                <a:gd name="connsiteX11" fmla="*/ 2709635 w 9313635"/>
                <a:gd name="connsiteY11" fmla="*/ 2365375 h 8699500"/>
                <a:gd name="connsiteX12" fmla="*/ 2849335 w 9313635"/>
                <a:gd name="connsiteY12" fmla="*/ 0 h 8699500"/>
                <a:gd name="connsiteX0" fmla="*/ 2849335 w 9332685"/>
                <a:gd name="connsiteY0" fmla="*/ 0 h 8699500"/>
                <a:gd name="connsiteX1" fmla="*/ 6316435 w 9332685"/>
                <a:gd name="connsiteY1" fmla="*/ 0 h 8699500"/>
                <a:gd name="connsiteX2" fmla="*/ 6186260 w 9332685"/>
                <a:gd name="connsiteY2" fmla="*/ 2333625 h 8699500"/>
                <a:gd name="connsiteX3" fmla="*/ 9313635 w 9332685"/>
                <a:gd name="connsiteY3" fmla="*/ 2355850 h 8699500"/>
                <a:gd name="connsiteX4" fmla="*/ 9332685 w 9332685"/>
                <a:gd name="connsiteY4" fmla="*/ 5813425 h 8699500"/>
                <a:gd name="connsiteX5" fmla="*/ 6179910 w 9332685"/>
                <a:gd name="connsiteY5" fmla="*/ 5835650 h 8699500"/>
                <a:gd name="connsiteX6" fmla="*/ 6138635 w 9332685"/>
                <a:gd name="connsiteY6" fmla="*/ 8589010 h 8699500"/>
                <a:gd name="connsiteX7" fmla="*/ 2830285 w 9332685"/>
                <a:gd name="connsiteY7" fmla="*/ 8699500 h 8699500"/>
                <a:gd name="connsiteX8" fmla="*/ 2700110 w 9332685"/>
                <a:gd name="connsiteY8" fmla="*/ 5831779 h 8699500"/>
                <a:gd name="connsiteX9" fmla="*/ 3636 w 9332685"/>
                <a:gd name="connsiteY9" fmla="*/ 5857807 h 8699500"/>
                <a:gd name="connsiteX10" fmla="*/ 0 w 9332685"/>
                <a:gd name="connsiteY10" fmla="*/ 2368550 h 8699500"/>
                <a:gd name="connsiteX11" fmla="*/ 2709635 w 9332685"/>
                <a:gd name="connsiteY11" fmla="*/ 2365375 h 8699500"/>
                <a:gd name="connsiteX12" fmla="*/ 2849335 w 9332685"/>
                <a:gd name="connsiteY12" fmla="*/ 0 h 8699500"/>
                <a:gd name="connsiteX0" fmla="*/ 2849335 w 9332685"/>
                <a:gd name="connsiteY0" fmla="*/ 285750 h 8985250"/>
                <a:gd name="connsiteX1" fmla="*/ 6183085 w 9332685"/>
                <a:gd name="connsiteY1" fmla="*/ 0 h 8985250"/>
                <a:gd name="connsiteX2" fmla="*/ 6186260 w 9332685"/>
                <a:gd name="connsiteY2" fmla="*/ 2619375 h 8985250"/>
                <a:gd name="connsiteX3" fmla="*/ 9313635 w 9332685"/>
                <a:gd name="connsiteY3" fmla="*/ 2641600 h 8985250"/>
                <a:gd name="connsiteX4" fmla="*/ 9332685 w 9332685"/>
                <a:gd name="connsiteY4" fmla="*/ 6099175 h 8985250"/>
                <a:gd name="connsiteX5" fmla="*/ 6179910 w 9332685"/>
                <a:gd name="connsiteY5" fmla="*/ 6121400 h 8985250"/>
                <a:gd name="connsiteX6" fmla="*/ 6138635 w 9332685"/>
                <a:gd name="connsiteY6" fmla="*/ 8874760 h 8985250"/>
                <a:gd name="connsiteX7" fmla="*/ 2830285 w 9332685"/>
                <a:gd name="connsiteY7" fmla="*/ 8985250 h 8985250"/>
                <a:gd name="connsiteX8" fmla="*/ 2700110 w 9332685"/>
                <a:gd name="connsiteY8" fmla="*/ 6117529 h 8985250"/>
                <a:gd name="connsiteX9" fmla="*/ 3636 w 9332685"/>
                <a:gd name="connsiteY9" fmla="*/ 6143557 h 8985250"/>
                <a:gd name="connsiteX10" fmla="*/ 0 w 9332685"/>
                <a:gd name="connsiteY10" fmla="*/ 2654300 h 8985250"/>
                <a:gd name="connsiteX11" fmla="*/ 2709635 w 9332685"/>
                <a:gd name="connsiteY11" fmla="*/ 2651125 h 8985250"/>
                <a:gd name="connsiteX12" fmla="*/ 2849335 w 9332685"/>
                <a:gd name="connsiteY12" fmla="*/ 285750 h 8985250"/>
                <a:gd name="connsiteX0" fmla="*/ 2849335 w 9332685"/>
                <a:gd name="connsiteY0" fmla="*/ 295275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849335 w 9332685"/>
                <a:gd name="connsiteY12" fmla="*/ 295275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6382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15985 w 9332685"/>
                <a:gd name="connsiteY0" fmla="*/ 57150 h 8994775"/>
                <a:gd name="connsiteX1" fmla="*/ 6211660 w 9332685"/>
                <a:gd name="connsiteY1" fmla="*/ 0 h 8994775"/>
                <a:gd name="connsiteX2" fmla="*/ 6186260 w 9332685"/>
                <a:gd name="connsiteY2" fmla="*/ 2628900 h 8994775"/>
                <a:gd name="connsiteX3" fmla="*/ 9313635 w 9332685"/>
                <a:gd name="connsiteY3" fmla="*/ 2651125 h 8994775"/>
                <a:gd name="connsiteX4" fmla="*/ 9332685 w 9332685"/>
                <a:gd name="connsiteY4" fmla="*/ 6108700 h 8994775"/>
                <a:gd name="connsiteX5" fmla="*/ 6179910 w 9332685"/>
                <a:gd name="connsiteY5" fmla="*/ 6130925 h 8994775"/>
                <a:gd name="connsiteX6" fmla="*/ 6138635 w 9332685"/>
                <a:gd name="connsiteY6" fmla="*/ 8884285 h 8994775"/>
                <a:gd name="connsiteX7" fmla="*/ 2830285 w 9332685"/>
                <a:gd name="connsiteY7" fmla="*/ 8994775 h 8994775"/>
                <a:gd name="connsiteX8" fmla="*/ 2700110 w 9332685"/>
                <a:gd name="connsiteY8" fmla="*/ 6127054 h 8994775"/>
                <a:gd name="connsiteX9" fmla="*/ 3636 w 9332685"/>
                <a:gd name="connsiteY9" fmla="*/ 6153082 h 8994775"/>
                <a:gd name="connsiteX10" fmla="*/ 0 w 9332685"/>
                <a:gd name="connsiteY10" fmla="*/ 2644775 h 8994775"/>
                <a:gd name="connsiteX11" fmla="*/ 2709635 w 9332685"/>
                <a:gd name="connsiteY11" fmla="*/ 2660650 h 8994775"/>
                <a:gd name="connsiteX12" fmla="*/ 2715985 w 9332685"/>
                <a:gd name="connsiteY12" fmla="*/ 57150 h 8994775"/>
                <a:gd name="connsiteX0" fmla="*/ 2725510 w 9342210"/>
                <a:gd name="connsiteY0" fmla="*/ 57150 h 8994775"/>
                <a:gd name="connsiteX1" fmla="*/ 6221185 w 9342210"/>
                <a:gd name="connsiteY1" fmla="*/ 0 h 8994775"/>
                <a:gd name="connsiteX2" fmla="*/ 6195785 w 9342210"/>
                <a:gd name="connsiteY2" fmla="*/ 2628900 h 8994775"/>
                <a:gd name="connsiteX3" fmla="*/ 9323160 w 9342210"/>
                <a:gd name="connsiteY3" fmla="*/ 2651125 h 8994775"/>
                <a:gd name="connsiteX4" fmla="*/ 9342210 w 9342210"/>
                <a:gd name="connsiteY4" fmla="*/ 6108700 h 8994775"/>
                <a:gd name="connsiteX5" fmla="*/ 6189435 w 9342210"/>
                <a:gd name="connsiteY5" fmla="*/ 6130925 h 8994775"/>
                <a:gd name="connsiteX6" fmla="*/ 6148160 w 9342210"/>
                <a:gd name="connsiteY6" fmla="*/ 8884285 h 8994775"/>
                <a:gd name="connsiteX7" fmla="*/ 2839810 w 9342210"/>
                <a:gd name="connsiteY7" fmla="*/ 8994775 h 8994775"/>
                <a:gd name="connsiteX8" fmla="*/ 2709635 w 9342210"/>
                <a:gd name="connsiteY8" fmla="*/ 6127054 h 8994775"/>
                <a:gd name="connsiteX9" fmla="*/ 13161 w 9342210"/>
                <a:gd name="connsiteY9" fmla="*/ 6153082 h 8994775"/>
                <a:gd name="connsiteX10" fmla="*/ 0 w 9342210"/>
                <a:gd name="connsiteY10" fmla="*/ 2644775 h 8994775"/>
                <a:gd name="connsiteX11" fmla="*/ 2719160 w 9342210"/>
                <a:gd name="connsiteY11" fmla="*/ 2660650 h 8994775"/>
                <a:gd name="connsiteX12" fmla="*/ 2725510 w 9342210"/>
                <a:gd name="connsiteY12" fmla="*/ 57150 h 8994775"/>
                <a:gd name="connsiteX0" fmla="*/ 2732501 w 9349201"/>
                <a:gd name="connsiteY0" fmla="*/ 57150 h 8994775"/>
                <a:gd name="connsiteX1" fmla="*/ 6228176 w 9349201"/>
                <a:gd name="connsiteY1" fmla="*/ 0 h 8994775"/>
                <a:gd name="connsiteX2" fmla="*/ 6202776 w 9349201"/>
                <a:gd name="connsiteY2" fmla="*/ 2628900 h 8994775"/>
                <a:gd name="connsiteX3" fmla="*/ 9330151 w 9349201"/>
                <a:gd name="connsiteY3" fmla="*/ 2651125 h 8994775"/>
                <a:gd name="connsiteX4" fmla="*/ 9349201 w 9349201"/>
                <a:gd name="connsiteY4" fmla="*/ 6108700 h 8994775"/>
                <a:gd name="connsiteX5" fmla="*/ 6196426 w 9349201"/>
                <a:gd name="connsiteY5" fmla="*/ 6130925 h 8994775"/>
                <a:gd name="connsiteX6" fmla="*/ 6155151 w 9349201"/>
                <a:gd name="connsiteY6" fmla="*/ 8884285 h 8994775"/>
                <a:gd name="connsiteX7" fmla="*/ 2846801 w 9349201"/>
                <a:gd name="connsiteY7" fmla="*/ 8994775 h 8994775"/>
                <a:gd name="connsiteX8" fmla="*/ 2716626 w 9349201"/>
                <a:gd name="connsiteY8" fmla="*/ 6127054 h 8994775"/>
                <a:gd name="connsiteX9" fmla="*/ 1102 w 9349201"/>
                <a:gd name="connsiteY9" fmla="*/ 6134032 h 8994775"/>
                <a:gd name="connsiteX10" fmla="*/ 6991 w 9349201"/>
                <a:gd name="connsiteY10" fmla="*/ 2644775 h 8994775"/>
                <a:gd name="connsiteX11" fmla="*/ 2726151 w 9349201"/>
                <a:gd name="connsiteY11" fmla="*/ 2660650 h 8994775"/>
                <a:gd name="connsiteX12" fmla="*/ 2732501 w 9349201"/>
                <a:gd name="connsiteY12" fmla="*/ 57150 h 899477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937625"/>
                <a:gd name="connsiteX1" fmla="*/ 6228176 w 9349201"/>
                <a:gd name="connsiteY1" fmla="*/ 0 h 8937625"/>
                <a:gd name="connsiteX2" fmla="*/ 6202776 w 9349201"/>
                <a:gd name="connsiteY2" fmla="*/ 2628900 h 8937625"/>
                <a:gd name="connsiteX3" fmla="*/ 9330151 w 9349201"/>
                <a:gd name="connsiteY3" fmla="*/ 2651125 h 8937625"/>
                <a:gd name="connsiteX4" fmla="*/ 9349201 w 9349201"/>
                <a:gd name="connsiteY4" fmla="*/ 6108700 h 8937625"/>
                <a:gd name="connsiteX5" fmla="*/ 6196426 w 9349201"/>
                <a:gd name="connsiteY5" fmla="*/ 6130925 h 8937625"/>
                <a:gd name="connsiteX6" fmla="*/ 6155151 w 9349201"/>
                <a:gd name="connsiteY6" fmla="*/ 8884285 h 8937625"/>
                <a:gd name="connsiteX7" fmla="*/ 2637251 w 9349201"/>
                <a:gd name="connsiteY7" fmla="*/ 8937625 h 8937625"/>
                <a:gd name="connsiteX8" fmla="*/ 2716626 w 9349201"/>
                <a:gd name="connsiteY8" fmla="*/ 6127054 h 8937625"/>
                <a:gd name="connsiteX9" fmla="*/ 1102 w 9349201"/>
                <a:gd name="connsiteY9" fmla="*/ 6134032 h 8937625"/>
                <a:gd name="connsiteX10" fmla="*/ 6991 w 9349201"/>
                <a:gd name="connsiteY10" fmla="*/ 2644775 h 8937625"/>
                <a:gd name="connsiteX11" fmla="*/ 2726151 w 9349201"/>
                <a:gd name="connsiteY11" fmla="*/ 2660650 h 8937625"/>
                <a:gd name="connsiteX12" fmla="*/ 2732501 w 9349201"/>
                <a:gd name="connsiteY12" fmla="*/ 57150 h 89376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155151 w 9349201"/>
                <a:gd name="connsiteY6" fmla="*/ 888428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3135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2501 w 9349201"/>
                <a:gd name="connsiteY0" fmla="*/ 57150 h 8899525"/>
                <a:gd name="connsiteX1" fmla="*/ 6228176 w 9349201"/>
                <a:gd name="connsiteY1" fmla="*/ 0 h 8899525"/>
                <a:gd name="connsiteX2" fmla="*/ 6202776 w 9349201"/>
                <a:gd name="connsiteY2" fmla="*/ 2628900 h 8899525"/>
                <a:gd name="connsiteX3" fmla="*/ 9330151 w 9349201"/>
                <a:gd name="connsiteY3" fmla="*/ 2651125 h 8899525"/>
                <a:gd name="connsiteX4" fmla="*/ 9349201 w 9349201"/>
                <a:gd name="connsiteY4" fmla="*/ 6108700 h 8899525"/>
                <a:gd name="connsiteX5" fmla="*/ 6196426 w 9349201"/>
                <a:gd name="connsiteY5" fmla="*/ 6130925 h 8899525"/>
                <a:gd name="connsiteX6" fmla="*/ 6212301 w 9349201"/>
                <a:gd name="connsiteY6" fmla="*/ 8865235 h 8899525"/>
                <a:gd name="connsiteX7" fmla="*/ 2732501 w 9349201"/>
                <a:gd name="connsiteY7" fmla="*/ 8899525 h 8899525"/>
                <a:gd name="connsiteX8" fmla="*/ 2716626 w 9349201"/>
                <a:gd name="connsiteY8" fmla="*/ 6127054 h 8899525"/>
                <a:gd name="connsiteX9" fmla="*/ 1102 w 9349201"/>
                <a:gd name="connsiteY9" fmla="*/ 6134032 h 8899525"/>
                <a:gd name="connsiteX10" fmla="*/ 6991 w 9349201"/>
                <a:gd name="connsiteY10" fmla="*/ 2644775 h 8899525"/>
                <a:gd name="connsiteX11" fmla="*/ 2726151 w 9349201"/>
                <a:gd name="connsiteY11" fmla="*/ 2660650 h 8899525"/>
                <a:gd name="connsiteX12" fmla="*/ 2732501 w 9349201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6065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28685 w 9351735"/>
                <a:gd name="connsiteY11" fmla="*/ 2641600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8899525"/>
                <a:gd name="connsiteX1" fmla="*/ 6230710 w 9351735"/>
                <a:gd name="connsiteY1" fmla="*/ 0 h 8899525"/>
                <a:gd name="connsiteX2" fmla="*/ 6205310 w 9351735"/>
                <a:gd name="connsiteY2" fmla="*/ 2628900 h 8899525"/>
                <a:gd name="connsiteX3" fmla="*/ 9332685 w 9351735"/>
                <a:gd name="connsiteY3" fmla="*/ 2651125 h 8899525"/>
                <a:gd name="connsiteX4" fmla="*/ 9351735 w 9351735"/>
                <a:gd name="connsiteY4" fmla="*/ 6108700 h 8899525"/>
                <a:gd name="connsiteX5" fmla="*/ 6198960 w 9351735"/>
                <a:gd name="connsiteY5" fmla="*/ 6130925 h 8899525"/>
                <a:gd name="connsiteX6" fmla="*/ 6214835 w 9351735"/>
                <a:gd name="connsiteY6" fmla="*/ 8865235 h 8899525"/>
                <a:gd name="connsiteX7" fmla="*/ 2735035 w 9351735"/>
                <a:gd name="connsiteY7" fmla="*/ 8899525 h 8899525"/>
                <a:gd name="connsiteX8" fmla="*/ 2719160 w 9351735"/>
                <a:gd name="connsiteY8" fmla="*/ 6127054 h 8899525"/>
                <a:gd name="connsiteX9" fmla="*/ 3636 w 9351735"/>
                <a:gd name="connsiteY9" fmla="*/ 6134032 h 8899525"/>
                <a:gd name="connsiteX10" fmla="*/ 0 w 9351735"/>
                <a:gd name="connsiteY10" fmla="*/ 2606675 h 8899525"/>
                <a:gd name="connsiteX11" fmla="*/ 2719160 w 9351735"/>
                <a:gd name="connsiteY11" fmla="*/ 2632075 h 8899525"/>
                <a:gd name="connsiteX12" fmla="*/ 2735035 w 9351735"/>
                <a:gd name="connsiteY12" fmla="*/ 57150 h 8899525"/>
                <a:gd name="connsiteX0" fmla="*/ 2735035 w 9351735"/>
                <a:gd name="connsiteY0" fmla="*/ 57150 h 9371013"/>
                <a:gd name="connsiteX1" fmla="*/ 6230710 w 9351735"/>
                <a:gd name="connsiteY1" fmla="*/ 0 h 9371013"/>
                <a:gd name="connsiteX2" fmla="*/ 6205310 w 9351735"/>
                <a:gd name="connsiteY2" fmla="*/ 2628900 h 9371013"/>
                <a:gd name="connsiteX3" fmla="*/ 9332685 w 9351735"/>
                <a:gd name="connsiteY3" fmla="*/ 2651125 h 9371013"/>
                <a:gd name="connsiteX4" fmla="*/ 9351735 w 9351735"/>
                <a:gd name="connsiteY4" fmla="*/ 6108700 h 9371013"/>
                <a:gd name="connsiteX5" fmla="*/ 6198960 w 9351735"/>
                <a:gd name="connsiteY5" fmla="*/ 6130925 h 9371013"/>
                <a:gd name="connsiteX6" fmla="*/ 6214835 w 9351735"/>
                <a:gd name="connsiteY6" fmla="*/ 8865235 h 9371013"/>
                <a:gd name="connsiteX7" fmla="*/ 2735035 w 9351735"/>
                <a:gd name="connsiteY7" fmla="*/ 9371013 h 9371013"/>
                <a:gd name="connsiteX8" fmla="*/ 2719160 w 9351735"/>
                <a:gd name="connsiteY8" fmla="*/ 6127054 h 9371013"/>
                <a:gd name="connsiteX9" fmla="*/ 3636 w 9351735"/>
                <a:gd name="connsiteY9" fmla="*/ 6134032 h 9371013"/>
                <a:gd name="connsiteX10" fmla="*/ 0 w 9351735"/>
                <a:gd name="connsiteY10" fmla="*/ 2606675 h 9371013"/>
                <a:gd name="connsiteX11" fmla="*/ 2719160 w 9351735"/>
                <a:gd name="connsiteY11" fmla="*/ 2632075 h 9371013"/>
                <a:gd name="connsiteX12" fmla="*/ 2735035 w 9351735"/>
                <a:gd name="connsiteY12" fmla="*/ 57150 h 937101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10072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2735035 w 9351735"/>
                <a:gd name="connsiteY0" fmla="*/ 57150 h 9374823"/>
                <a:gd name="connsiteX1" fmla="*/ 6230710 w 9351735"/>
                <a:gd name="connsiteY1" fmla="*/ 0 h 9374823"/>
                <a:gd name="connsiteX2" fmla="*/ 6205310 w 9351735"/>
                <a:gd name="connsiteY2" fmla="*/ 2628900 h 9374823"/>
                <a:gd name="connsiteX3" fmla="*/ 9332685 w 9351735"/>
                <a:gd name="connsiteY3" fmla="*/ 2651125 h 9374823"/>
                <a:gd name="connsiteX4" fmla="*/ 9351735 w 9351735"/>
                <a:gd name="connsiteY4" fmla="*/ 6108700 h 9374823"/>
                <a:gd name="connsiteX5" fmla="*/ 6198960 w 9351735"/>
                <a:gd name="connsiteY5" fmla="*/ 6130925 h 9374823"/>
                <a:gd name="connsiteX6" fmla="*/ 6224359 w 9351735"/>
                <a:gd name="connsiteY6" fmla="*/ 9374823 h 9374823"/>
                <a:gd name="connsiteX7" fmla="*/ 2735035 w 9351735"/>
                <a:gd name="connsiteY7" fmla="*/ 9371013 h 9374823"/>
                <a:gd name="connsiteX8" fmla="*/ 2719160 w 9351735"/>
                <a:gd name="connsiteY8" fmla="*/ 6127054 h 9374823"/>
                <a:gd name="connsiteX9" fmla="*/ 3636 w 9351735"/>
                <a:gd name="connsiteY9" fmla="*/ 6134032 h 9374823"/>
                <a:gd name="connsiteX10" fmla="*/ 0 w 9351735"/>
                <a:gd name="connsiteY10" fmla="*/ 2606675 h 9374823"/>
                <a:gd name="connsiteX11" fmla="*/ 2719160 w 9351735"/>
                <a:gd name="connsiteY11" fmla="*/ 2632075 h 9374823"/>
                <a:gd name="connsiteX12" fmla="*/ 2735035 w 9351735"/>
                <a:gd name="connsiteY12" fmla="*/ 57150 h 9374823"/>
                <a:gd name="connsiteX0" fmla="*/ 3141435 w 9758135"/>
                <a:gd name="connsiteY0" fmla="*/ 57150 h 9374823"/>
                <a:gd name="connsiteX1" fmla="*/ 6637110 w 9758135"/>
                <a:gd name="connsiteY1" fmla="*/ 0 h 9374823"/>
                <a:gd name="connsiteX2" fmla="*/ 6611710 w 9758135"/>
                <a:gd name="connsiteY2" fmla="*/ 2628900 h 9374823"/>
                <a:gd name="connsiteX3" fmla="*/ 9739085 w 9758135"/>
                <a:gd name="connsiteY3" fmla="*/ 2651125 h 9374823"/>
                <a:gd name="connsiteX4" fmla="*/ 9758135 w 9758135"/>
                <a:gd name="connsiteY4" fmla="*/ 6108700 h 9374823"/>
                <a:gd name="connsiteX5" fmla="*/ 6605360 w 9758135"/>
                <a:gd name="connsiteY5" fmla="*/ 6130925 h 9374823"/>
                <a:gd name="connsiteX6" fmla="*/ 6630759 w 9758135"/>
                <a:gd name="connsiteY6" fmla="*/ 9374823 h 9374823"/>
                <a:gd name="connsiteX7" fmla="*/ 3141435 w 9758135"/>
                <a:gd name="connsiteY7" fmla="*/ 9371013 h 9374823"/>
                <a:gd name="connsiteX8" fmla="*/ 3125560 w 9758135"/>
                <a:gd name="connsiteY8" fmla="*/ 6127054 h 9374823"/>
                <a:gd name="connsiteX9" fmla="*/ 410036 w 9758135"/>
                <a:gd name="connsiteY9" fmla="*/ 6134032 h 9374823"/>
                <a:gd name="connsiteX10" fmla="*/ 0 w 9758135"/>
                <a:gd name="connsiteY10" fmla="*/ 2600325 h 9374823"/>
                <a:gd name="connsiteX11" fmla="*/ 3125560 w 9758135"/>
                <a:gd name="connsiteY11" fmla="*/ 2632075 h 9374823"/>
                <a:gd name="connsiteX12" fmla="*/ 3141435 w 9758135"/>
                <a:gd name="connsiteY12" fmla="*/ 57150 h 9374823"/>
                <a:gd name="connsiteX0" fmla="*/ 3145461 w 9762161"/>
                <a:gd name="connsiteY0" fmla="*/ 57150 h 9374823"/>
                <a:gd name="connsiteX1" fmla="*/ 6641136 w 9762161"/>
                <a:gd name="connsiteY1" fmla="*/ 0 h 9374823"/>
                <a:gd name="connsiteX2" fmla="*/ 6615736 w 9762161"/>
                <a:gd name="connsiteY2" fmla="*/ 2628900 h 9374823"/>
                <a:gd name="connsiteX3" fmla="*/ 9743111 w 9762161"/>
                <a:gd name="connsiteY3" fmla="*/ 2651125 h 9374823"/>
                <a:gd name="connsiteX4" fmla="*/ 9762161 w 9762161"/>
                <a:gd name="connsiteY4" fmla="*/ 6108700 h 9374823"/>
                <a:gd name="connsiteX5" fmla="*/ 6609386 w 9762161"/>
                <a:gd name="connsiteY5" fmla="*/ 6130925 h 9374823"/>
                <a:gd name="connsiteX6" fmla="*/ 6634785 w 9762161"/>
                <a:gd name="connsiteY6" fmla="*/ 9374823 h 9374823"/>
                <a:gd name="connsiteX7" fmla="*/ 3145461 w 9762161"/>
                <a:gd name="connsiteY7" fmla="*/ 9371013 h 9374823"/>
                <a:gd name="connsiteX8" fmla="*/ 3129586 w 9762161"/>
                <a:gd name="connsiteY8" fmla="*/ 6127054 h 9374823"/>
                <a:gd name="connsiteX9" fmla="*/ 1312 w 9762161"/>
                <a:gd name="connsiteY9" fmla="*/ 6140382 h 9374823"/>
                <a:gd name="connsiteX10" fmla="*/ 4026 w 9762161"/>
                <a:gd name="connsiteY10" fmla="*/ 2600325 h 9374823"/>
                <a:gd name="connsiteX11" fmla="*/ 3129586 w 9762161"/>
                <a:gd name="connsiteY11" fmla="*/ 2632075 h 9374823"/>
                <a:gd name="connsiteX12" fmla="*/ 3145461 w 9762161"/>
                <a:gd name="connsiteY12" fmla="*/ 57150 h 9374823"/>
                <a:gd name="connsiteX0" fmla="*/ 3145461 w 9762161"/>
                <a:gd name="connsiteY0" fmla="*/ 0 h 9712961"/>
                <a:gd name="connsiteX1" fmla="*/ 6641136 w 9762161"/>
                <a:gd name="connsiteY1" fmla="*/ 338138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  <a:gd name="connsiteX0" fmla="*/ 3145461 w 9762161"/>
                <a:gd name="connsiteY0" fmla="*/ 0 h 9712961"/>
                <a:gd name="connsiteX1" fmla="*/ 6641136 w 9762161"/>
                <a:gd name="connsiteY1" fmla="*/ 0 h 9712961"/>
                <a:gd name="connsiteX2" fmla="*/ 6615736 w 9762161"/>
                <a:gd name="connsiteY2" fmla="*/ 2967038 h 9712961"/>
                <a:gd name="connsiteX3" fmla="*/ 9743111 w 9762161"/>
                <a:gd name="connsiteY3" fmla="*/ 2989263 h 9712961"/>
                <a:gd name="connsiteX4" fmla="*/ 9762161 w 9762161"/>
                <a:gd name="connsiteY4" fmla="*/ 6446838 h 9712961"/>
                <a:gd name="connsiteX5" fmla="*/ 6609386 w 9762161"/>
                <a:gd name="connsiteY5" fmla="*/ 6469063 h 9712961"/>
                <a:gd name="connsiteX6" fmla="*/ 6634785 w 9762161"/>
                <a:gd name="connsiteY6" fmla="*/ 9712961 h 9712961"/>
                <a:gd name="connsiteX7" fmla="*/ 3145461 w 9762161"/>
                <a:gd name="connsiteY7" fmla="*/ 9709151 h 9712961"/>
                <a:gd name="connsiteX8" fmla="*/ 3129586 w 9762161"/>
                <a:gd name="connsiteY8" fmla="*/ 6465192 h 9712961"/>
                <a:gd name="connsiteX9" fmla="*/ 1312 w 9762161"/>
                <a:gd name="connsiteY9" fmla="*/ 6478520 h 9712961"/>
                <a:gd name="connsiteX10" fmla="*/ 4026 w 9762161"/>
                <a:gd name="connsiteY10" fmla="*/ 2938463 h 9712961"/>
                <a:gd name="connsiteX11" fmla="*/ 3129586 w 9762161"/>
                <a:gd name="connsiteY11" fmla="*/ 2970213 h 9712961"/>
                <a:gd name="connsiteX12" fmla="*/ 3145461 w 9762161"/>
                <a:gd name="connsiteY12" fmla="*/ 0 h 971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62161" h="9712961">
                  <a:moveTo>
                    <a:pt x="3145461" y="0"/>
                  </a:moveTo>
                  <a:lnTo>
                    <a:pt x="6641136" y="0"/>
                  </a:lnTo>
                  <a:cubicBezTo>
                    <a:pt x="6639019" y="704850"/>
                    <a:pt x="6617853" y="2262188"/>
                    <a:pt x="6615736" y="2967038"/>
                  </a:cubicBezTo>
                  <a:lnTo>
                    <a:pt x="9743111" y="2989263"/>
                  </a:lnTo>
                  <a:lnTo>
                    <a:pt x="9762161" y="6446838"/>
                  </a:lnTo>
                  <a:lnTo>
                    <a:pt x="6609386" y="6469063"/>
                  </a:lnTo>
                  <a:cubicBezTo>
                    <a:pt x="6614678" y="7380500"/>
                    <a:pt x="6629493" y="8801524"/>
                    <a:pt x="6634785" y="9712961"/>
                  </a:cubicBezTo>
                  <a:lnTo>
                    <a:pt x="3145461" y="9709151"/>
                  </a:lnTo>
                  <a:cubicBezTo>
                    <a:pt x="3140169" y="8784994"/>
                    <a:pt x="3134878" y="7389349"/>
                    <a:pt x="3129586" y="6465192"/>
                  </a:cubicBezTo>
                  <a:lnTo>
                    <a:pt x="1312" y="6478520"/>
                  </a:lnTo>
                  <a:cubicBezTo>
                    <a:pt x="-4133" y="5319668"/>
                    <a:pt x="9471" y="4097315"/>
                    <a:pt x="4026" y="2938463"/>
                  </a:cubicBezTo>
                  <a:lnTo>
                    <a:pt x="3129586" y="2970213"/>
                  </a:lnTo>
                  <a:cubicBezTo>
                    <a:pt x="3133819" y="2248430"/>
                    <a:pt x="3141228" y="721783"/>
                    <a:pt x="31454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294" name="フランジ右"/>
            <p:cNvSpPr/>
            <p:nvPr/>
          </p:nvSpPr>
          <p:spPr>
            <a:xfrm rot="16200000" flipH="1">
              <a:off x="1543487" y="3087306"/>
              <a:ext cx="54028" cy="1990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5" name="めくら"/>
            <p:cNvSpPr/>
            <p:nvPr/>
          </p:nvSpPr>
          <p:spPr>
            <a:xfrm>
              <a:off x="1331662" y="3539724"/>
              <a:ext cx="464736" cy="791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6" name="めくら"/>
            <p:cNvSpPr/>
            <p:nvPr/>
          </p:nvSpPr>
          <p:spPr>
            <a:xfrm>
              <a:off x="1472744" y="3460013"/>
              <a:ext cx="19727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97" name="グループ化 296"/>
            <p:cNvGrpSpPr/>
            <p:nvPr/>
          </p:nvGrpSpPr>
          <p:grpSpPr>
            <a:xfrm rot="5400000">
              <a:off x="2287295" y="3923668"/>
              <a:ext cx="75618" cy="478845"/>
              <a:chOff x="17357414" y="12904596"/>
              <a:chExt cx="648670" cy="3996000"/>
            </a:xfrm>
          </p:grpSpPr>
          <p:sp>
            <p:nvSpPr>
              <p:cNvPr id="461" name="正方形/長方形 460"/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2" name="正方形/長方形 461"/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3" name="正方形/長方形 462"/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4" name="正方形/長方形 463"/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5" name="正方形/長方形 464"/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6" name="正方形/長方形 465"/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7" name="正方形/長方形 466"/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8" name="正方形/長方形 467"/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298" name="めくら"/>
            <p:cNvSpPr/>
            <p:nvPr/>
          </p:nvSpPr>
          <p:spPr>
            <a:xfrm rot="10800000">
              <a:off x="1506707" y="3292237"/>
              <a:ext cx="125132" cy="168469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299" name="直線コネクタ 298"/>
            <p:cNvCxnSpPr/>
            <p:nvPr/>
          </p:nvCxnSpPr>
          <p:spPr>
            <a:xfrm flipH="1">
              <a:off x="1692508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線コネクタ 299"/>
            <p:cNvCxnSpPr/>
            <p:nvPr/>
          </p:nvCxnSpPr>
          <p:spPr>
            <a:xfrm flipH="1">
              <a:off x="1434337" y="4999571"/>
              <a:ext cx="0" cy="27940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テキスト ボックス 300"/>
            <p:cNvSpPr txBox="1"/>
            <p:nvPr/>
          </p:nvSpPr>
          <p:spPr>
            <a:xfrm>
              <a:off x="2440689" y="3119720"/>
              <a:ext cx="598358" cy="4195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FC</a:t>
              </a:r>
              <a:r>
                <a:rPr kumimoji="1" lang="en-US" altLang="ja-JP" sz="2000" b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kumimoji="1" lang="ja-JP" alt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2" name="フランジ右"/>
            <p:cNvSpPr/>
            <p:nvPr/>
          </p:nvSpPr>
          <p:spPr>
            <a:xfrm flipH="1">
              <a:off x="987006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3" name="フランジ右"/>
            <p:cNvSpPr/>
            <p:nvPr/>
          </p:nvSpPr>
          <p:spPr>
            <a:xfrm rot="5400000">
              <a:off x="1518829" y="4468997"/>
              <a:ext cx="85351" cy="65571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4" name="フランジ右"/>
            <p:cNvSpPr/>
            <p:nvPr/>
          </p:nvSpPr>
          <p:spPr>
            <a:xfrm rot="5400000" flipH="1">
              <a:off x="1254928" y="3688435"/>
              <a:ext cx="85351" cy="12390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05" name="グループ化 304"/>
            <p:cNvGrpSpPr/>
            <p:nvPr/>
          </p:nvGrpSpPr>
          <p:grpSpPr>
            <a:xfrm>
              <a:off x="1398181" y="5062419"/>
              <a:ext cx="328013" cy="168745"/>
              <a:chOff x="8550933" y="9545325"/>
              <a:chExt cx="2737314" cy="1447560"/>
            </a:xfrm>
          </p:grpSpPr>
          <p:sp>
            <p:nvSpPr>
              <p:cNvPr id="459" name="めくら"/>
              <p:cNvSpPr/>
              <p:nvPr/>
            </p:nvSpPr>
            <p:spPr>
              <a:xfrm rot="10800000">
                <a:off x="10853568" y="9578723"/>
                <a:ext cx="434679" cy="1389227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460" name="めくら"/>
              <p:cNvSpPr/>
              <p:nvPr/>
            </p:nvSpPr>
            <p:spPr>
              <a:xfrm rot="10800000">
                <a:off x="8550933" y="9545325"/>
                <a:ext cx="434680" cy="1447560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06" name="めくら"/>
            <p:cNvSpPr/>
            <p:nvPr/>
          </p:nvSpPr>
          <p:spPr>
            <a:xfrm>
              <a:off x="1412967" y="5357991"/>
              <a:ext cx="301975" cy="5455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7" name="めくら"/>
            <p:cNvSpPr/>
            <p:nvPr/>
          </p:nvSpPr>
          <p:spPr>
            <a:xfrm>
              <a:off x="1503008" y="5481556"/>
              <a:ext cx="130222" cy="1199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8" name="めくら"/>
            <p:cNvSpPr/>
            <p:nvPr/>
          </p:nvSpPr>
          <p:spPr>
            <a:xfrm>
              <a:off x="1494780" y="5415652"/>
              <a:ext cx="150987" cy="1468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09" name="めくら"/>
            <p:cNvSpPr/>
            <p:nvPr/>
          </p:nvSpPr>
          <p:spPr>
            <a:xfrm>
              <a:off x="1488058" y="5606518"/>
              <a:ext cx="150987" cy="4196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0" name="十字形 309"/>
            <p:cNvSpPr/>
            <p:nvPr/>
          </p:nvSpPr>
          <p:spPr>
            <a:xfrm>
              <a:off x="1439309" y="5599740"/>
              <a:ext cx="85697" cy="84267"/>
            </a:xfrm>
            <a:prstGeom prst="plus">
              <a:avLst>
                <a:gd name="adj" fmla="val 3352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1" name="円/楕円 424"/>
            <p:cNvSpPr/>
            <p:nvPr/>
          </p:nvSpPr>
          <p:spPr>
            <a:xfrm>
              <a:off x="1468484" y="5624288"/>
              <a:ext cx="26295" cy="255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12" name="グループ化 311"/>
            <p:cNvGrpSpPr>
              <a:grpSpLocks noChangeAspect="1"/>
            </p:cNvGrpSpPr>
            <p:nvPr/>
          </p:nvGrpSpPr>
          <p:grpSpPr>
            <a:xfrm>
              <a:off x="1025926" y="4053514"/>
              <a:ext cx="329524" cy="408558"/>
              <a:chOff x="2534719" y="960227"/>
              <a:chExt cx="3626712" cy="4622226"/>
            </a:xfrm>
          </p:grpSpPr>
          <p:sp>
            <p:nvSpPr>
              <p:cNvPr id="376" name="正方形/長方形 375"/>
              <p:cNvSpPr/>
              <p:nvPr/>
            </p:nvSpPr>
            <p:spPr>
              <a:xfrm>
                <a:off x="2598465" y="4061178"/>
                <a:ext cx="540000" cy="13636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377" name="グループ化 376"/>
              <p:cNvGrpSpPr/>
              <p:nvPr/>
            </p:nvGrpSpPr>
            <p:grpSpPr>
              <a:xfrm>
                <a:off x="2534719" y="960227"/>
                <a:ext cx="3626712" cy="4622226"/>
                <a:chOff x="3767210" y="1399673"/>
                <a:chExt cx="3626712" cy="4622226"/>
              </a:xfrm>
            </p:grpSpPr>
            <p:grpSp>
              <p:nvGrpSpPr>
                <p:cNvPr id="378" name="グループ化 377"/>
                <p:cNvGrpSpPr/>
                <p:nvPr/>
              </p:nvGrpSpPr>
              <p:grpSpPr>
                <a:xfrm>
                  <a:off x="3769250" y="4208272"/>
                  <a:ext cx="3624672" cy="1813627"/>
                  <a:chOff x="3769250" y="4208272"/>
                  <a:chExt cx="3624672" cy="1813627"/>
                </a:xfrm>
              </p:grpSpPr>
              <p:sp>
                <p:nvSpPr>
                  <p:cNvPr id="423" name="正方形/長方形 422"/>
                  <p:cNvSpPr/>
                  <p:nvPr/>
                </p:nvSpPr>
                <p:spPr>
                  <a:xfrm rot="5400000">
                    <a:off x="3045963" y="5090272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24" name="正方形/長方形 423"/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5" name="正方形/長方形 424"/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6" name="正方形/長方形 425"/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7" name="正方形/長方形 426"/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8" name="正方形/長方形 427"/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9" name="正方形/長方形 428"/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0" name="正方形/長方形 429"/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1" name="正方形/長方形 430"/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2" name="正方形/長方形 431"/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3" name="正方形/長方形 432"/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4" name="正方形/長方形 433"/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5" name="正方形/長方形 434"/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6" name="正方形/長方形 435"/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7" name="正方形/長方形 436"/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8" name="正方形/長方形 437"/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39" name="正方形/長方形 438"/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40" name="正方形/長方形 439"/>
                  <p:cNvSpPr/>
                  <p:nvPr/>
                </p:nvSpPr>
                <p:spPr>
                  <a:xfrm>
                    <a:off x="6789065" y="4976405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41" name="正方形/長方形 440"/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2" name="正方形/長方形 441"/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3" name="正方形/長方形 442"/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4" name="正方形/長方形 443"/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5" name="正方形/長方形 444"/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6" name="正方形/長方形 445"/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7" name="正方形/長方形 446"/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8" name="正方形/長方形 447"/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49" name="正方形/長方形 448"/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0" name="正方形/長方形 449"/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1" name="正方形/長方形 450"/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2" name="正方形/長方形 451"/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3" name="正方形/長方形 452"/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54" name="正方形/長方形 453"/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5" name="正方形/長方形 454"/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6" name="正方形/長方形 455"/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57" name="正方形/長方形 456"/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58" name="正方形/長方形 457"/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</p:grpSp>
            <p:grpSp>
              <p:nvGrpSpPr>
                <p:cNvPr id="379" name="グループ化 378"/>
                <p:cNvGrpSpPr/>
                <p:nvPr/>
              </p:nvGrpSpPr>
              <p:grpSpPr>
                <a:xfrm flipV="1">
                  <a:off x="3767210" y="1399673"/>
                  <a:ext cx="3624672" cy="3288916"/>
                  <a:chOff x="3769250" y="2732984"/>
                  <a:chExt cx="3624672" cy="3288916"/>
                </a:xfrm>
              </p:grpSpPr>
              <p:sp>
                <p:nvSpPr>
                  <p:cNvPr id="380" name="正方形/長方形 379"/>
                  <p:cNvSpPr/>
                  <p:nvPr/>
                </p:nvSpPr>
                <p:spPr>
                  <a:xfrm rot="5400000">
                    <a:off x="3045963" y="5060434"/>
                    <a:ext cx="1800000" cy="36000"/>
                  </a:xfrm>
                  <a:prstGeom prst="rect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381" name="正方形/長方形 380"/>
                  <p:cNvSpPr/>
                  <p:nvPr/>
                </p:nvSpPr>
                <p:spPr>
                  <a:xfrm flipV="1">
                    <a:off x="3769250" y="5554269"/>
                    <a:ext cx="3624672" cy="181825"/>
                  </a:xfrm>
                  <a:prstGeom prst="rect">
                    <a:avLst/>
                  </a:prstGeom>
                  <a:solidFill>
                    <a:schemeClr val="bg2">
                      <a:lumMod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2" name="正方形/長方形 381"/>
                  <p:cNvSpPr/>
                  <p:nvPr/>
                </p:nvSpPr>
                <p:spPr>
                  <a:xfrm flipV="1">
                    <a:off x="4653356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3" name="正方形/長方形 382"/>
                  <p:cNvSpPr/>
                  <p:nvPr/>
                </p:nvSpPr>
                <p:spPr>
                  <a:xfrm flipV="1">
                    <a:off x="5639692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4" name="正方形/長方形 383"/>
                  <p:cNvSpPr/>
                  <p:nvPr/>
                </p:nvSpPr>
                <p:spPr>
                  <a:xfrm flipV="1">
                    <a:off x="6620042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5" name="正方形/長方形 384"/>
                  <p:cNvSpPr/>
                  <p:nvPr/>
                </p:nvSpPr>
                <p:spPr>
                  <a:xfrm flipV="1">
                    <a:off x="6184463" y="5405067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6" name="正方形/長方形 385"/>
                  <p:cNvSpPr/>
                  <p:nvPr/>
                </p:nvSpPr>
                <p:spPr>
                  <a:xfrm flipH="1" flipV="1">
                    <a:off x="4108721" y="497043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7" name="正方形/長方形 386"/>
                  <p:cNvSpPr/>
                  <p:nvPr/>
                </p:nvSpPr>
                <p:spPr>
                  <a:xfrm flipV="1">
                    <a:off x="4187081" y="5010249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8" name="正方形/長方形 387"/>
                  <p:cNvSpPr/>
                  <p:nvPr/>
                </p:nvSpPr>
                <p:spPr>
                  <a:xfrm flipH="1" flipV="1">
                    <a:off x="4500377" y="49568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89" name="正方形/長方形 388"/>
                  <p:cNvSpPr/>
                  <p:nvPr/>
                </p:nvSpPr>
                <p:spPr>
                  <a:xfrm flipH="1" flipV="1">
                    <a:off x="6120003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0" name="正方形/長方形 389"/>
                  <p:cNvSpPr/>
                  <p:nvPr/>
                </p:nvSpPr>
                <p:spPr>
                  <a:xfrm flipV="1">
                    <a:off x="5669527" y="501729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1" name="正方形/長方形 390"/>
                  <p:cNvSpPr/>
                  <p:nvPr/>
                </p:nvSpPr>
                <p:spPr>
                  <a:xfrm flipH="1" flipV="1">
                    <a:off x="5719448" y="497043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2" name="正方形/長方形 391"/>
                  <p:cNvSpPr/>
                  <p:nvPr/>
                </p:nvSpPr>
                <p:spPr>
                  <a:xfrm flipH="1" flipV="1">
                    <a:off x="7095074" y="4969577"/>
                    <a:ext cx="90617" cy="231804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3" name="正方形/長方形 392"/>
                  <p:cNvSpPr/>
                  <p:nvPr/>
                </p:nvSpPr>
                <p:spPr>
                  <a:xfrm flipV="1">
                    <a:off x="6650908" y="5017844"/>
                    <a:ext cx="453084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4" name="正方形/長方形 393"/>
                  <p:cNvSpPr/>
                  <p:nvPr/>
                </p:nvSpPr>
                <p:spPr>
                  <a:xfrm flipH="1" flipV="1">
                    <a:off x="6701061" y="4969577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5" name="正方形/長方形 394"/>
                  <p:cNvSpPr/>
                  <p:nvPr/>
                </p:nvSpPr>
                <p:spPr>
                  <a:xfrm>
                    <a:off x="4277490" y="4949121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6" name="正方形/長方形 395"/>
                  <p:cNvSpPr/>
                  <p:nvPr/>
                </p:nvSpPr>
                <p:spPr>
                  <a:xfrm>
                    <a:off x="5803138" y="4956877"/>
                    <a:ext cx="226542" cy="104549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7" name="正方形/長方形 396"/>
                  <p:cNvSpPr/>
                  <p:nvPr/>
                </p:nvSpPr>
                <p:spPr>
                  <a:xfrm>
                    <a:off x="6789065" y="4976405"/>
                    <a:ext cx="226542" cy="104549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398" name="正方形/長方形 397"/>
                  <p:cNvSpPr/>
                  <p:nvPr/>
                </p:nvSpPr>
                <p:spPr>
                  <a:xfrm flipH="1" flipV="1">
                    <a:off x="3786440" y="548098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399" name="正方形/長方形 398"/>
                  <p:cNvSpPr/>
                  <p:nvPr/>
                </p:nvSpPr>
                <p:spPr>
                  <a:xfrm flipH="1" flipV="1">
                    <a:off x="4132503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0" name="正方形/長方形 399"/>
                  <p:cNvSpPr/>
                  <p:nvPr/>
                </p:nvSpPr>
                <p:spPr>
                  <a:xfrm flipH="1" flipV="1">
                    <a:off x="4501358" y="547893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1" name="正方形/長方形 400"/>
                  <p:cNvSpPr/>
                  <p:nvPr/>
                </p:nvSpPr>
                <p:spPr>
                  <a:xfrm flipH="1" flipV="1">
                    <a:off x="4673913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2" name="正方形/長方形 401"/>
                  <p:cNvSpPr/>
                  <p:nvPr/>
                </p:nvSpPr>
                <p:spPr>
                  <a:xfrm flipH="1" flipV="1">
                    <a:off x="5665078" y="549006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3" name="正方形/長方形 402"/>
                  <p:cNvSpPr/>
                  <p:nvPr/>
                </p:nvSpPr>
                <p:spPr>
                  <a:xfrm flipH="1" flipV="1">
                    <a:off x="5485628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4" name="正方形/長方形 403"/>
                  <p:cNvSpPr/>
                  <p:nvPr/>
                </p:nvSpPr>
                <p:spPr>
                  <a:xfrm flipH="1" flipV="1">
                    <a:off x="6026025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5" name="正方形/長方形 404"/>
                  <p:cNvSpPr/>
                  <p:nvPr/>
                </p:nvSpPr>
                <p:spPr>
                  <a:xfrm flipH="1" flipV="1">
                    <a:off x="6209849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6" name="正方形/長方形 405"/>
                  <p:cNvSpPr/>
                  <p:nvPr/>
                </p:nvSpPr>
                <p:spPr>
                  <a:xfrm flipH="1" flipV="1">
                    <a:off x="6646929" y="5493520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7" name="正方形/長方形 406"/>
                  <p:cNvSpPr/>
                  <p:nvPr/>
                </p:nvSpPr>
                <p:spPr>
                  <a:xfrm flipH="1" flipV="1">
                    <a:off x="6465978" y="5497194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8" name="正方形/長方形 407"/>
                  <p:cNvSpPr/>
                  <p:nvPr/>
                </p:nvSpPr>
                <p:spPr>
                  <a:xfrm flipH="1" flipV="1">
                    <a:off x="7015607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09" name="正方形/長方形 408"/>
                  <p:cNvSpPr/>
                  <p:nvPr/>
                </p:nvSpPr>
                <p:spPr>
                  <a:xfrm flipH="1" flipV="1">
                    <a:off x="7174364" y="5488819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0" name="正方形/長方形 409"/>
                  <p:cNvSpPr/>
                  <p:nvPr/>
                </p:nvSpPr>
                <p:spPr>
                  <a:xfrm flipV="1">
                    <a:off x="7163037" y="5416355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1" name="正方形/長方形 410"/>
                  <p:cNvSpPr/>
                  <p:nvPr/>
                </p:nvSpPr>
                <p:spPr>
                  <a:xfrm flipV="1">
                    <a:off x="6029386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2" name="正方形/長方形 411"/>
                  <p:cNvSpPr/>
                  <p:nvPr/>
                </p:nvSpPr>
                <p:spPr>
                  <a:xfrm flipV="1">
                    <a:off x="7018310" y="4357480"/>
                    <a:ext cx="90617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3" name="正方形/長方形 412"/>
                  <p:cNvSpPr/>
                  <p:nvPr/>
                </p:nvSpPr>
                <p:spPr>
                  <a:xfrm flipV="1">
                    <a:off x="4119453" y="5399654"/>
                    <a:ext cx="22654" cy="45456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4" name="正方形/長方形 413"/>
                  <p:cNvSpPr/>
                  <p:nvPr/>
                </p:nvSpPr>
                <p:spPr>
                  <a:xfrm flipH="1" flipV="1">
                    <a:off x="3970960" y="5480062"/>
                    <a:ext cx="144987" cy="31819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altLang="ja-JP" dirty="0"/>
                  </a:p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15" name="正方形/長方形 414"/>
                  <p:cNvSpPr/>
                  <p:nvPr/>
                </p:nvSpPr>
                <p:spPr>
                  <a:xfrm flipV="1">
                    <a:off x="3838721" y="4503585"/>
                    <a:ext cx="540000" cy="1363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6" name="正方形/長方形 415"/>
                  <p:cNvSpPr/>
                  <p:nvPr/>
                </p:nvSpPr>
                <p:spPr>
                  <a:xfrm flipH="1" flipV="1">
                    <a:off x="4291618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7" name="正方形/長方形 416"/>
                  <p:cNvSpPr/>
                  <p:nvPr/>
                </p:nvSpPr>
                <p:spPr>
                  <a:xfrm flipH="1" flipV="1">
                    <a:off x="4081844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8" name="正方形/長方形 417"/>
                  <p:cNvSpPr/>
                  <p:nvPr/>
                </p:nvSpPr>
                <p:spPr>
                  <a:xfrm flipH="1" flipV="1">
                    <a:off x="3852620" y="4451989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19" name="正方形/長方形 418"/>
                  <p:cNvSpPr/>
                  <p:nvPr/>
                </p:nvSpPr>
                <p:spPr>
                  <a:xfrm flipV="1">
                    <a:off x="4185119" y="4357480"/>
                    <a:ext cx="90335" cy="952658"/>
                  </a:xfrm>
                  <a:prstGeom prst="rect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/>
                  </a:p>
                </p:txBody>
              </p:sp>
              <p:sp>
                <p:nvSpPr>
                  <p:cNvPr id="420" name="正方形/長方形 419"/>
                  <p:cNvSpPr/>
                  <p:nvPr/>
                </p:nvSpPr>
                <p:spPr>
                  <a:xfrm flipH="1" flipV="1">
                    <a:off x="4291618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1" name="正方形/長方形 420"/>
                  <p:cNvSpPr/>
                  <p:nvPr/>
                </p:nvSpPr>
                <p:spPr>
                  <a:xfrm flipH="1" flipV="1">
                    <a:off x="4081844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422" name="正方形/長方形 421"/>
                  <p:cNvSpPr/>
                  <p:nvPr/>
                </p:nvSpPr>
                <p:spPr>
                  <a:xfrm flipH="1" flipV="1">
                    <a:off x="3852620" y="2732984"/>
                    <a:ext cx="90617" cy="23180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</p:grpSp>
        </p:grpSp>
        <p:sp>
          <p:nvSpPr>
            <p:cNvPr id="313" name="フランジ右"/>
            <p:cNvSpPr/>
            <p:nvPr/>
          </p:nvSpPr>
          <p:spPr>
            <a:xfrm flipH="1">
              <a:off x="2066761" y="393724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4" name="台形 313"/>
            <p:cNvSpPr/>
            <p:nvPr/>
          </p:nvSpPr>
          <p:spPr>
            <a:xfrm>
              <a:off x="1517938" y="6347585"/>
              <a:ext cx="107677" cy="99534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5" name="グループ化 314"/>
            <p:cNvGrpSpPr/>
            <p:nvPr/>
          </p:nvGrpSpPr>
          <p:grpSpPr>
            <a:xfrm rot="5400000">
              <a:off x="2284946" y="4132285"/>
              <a:ext cx="75618" cy="478845"/>
              <a:chOff x="17357414" y="12904596"/>
              <a:chExt cx="648670" cy="3996000"/>
            </a:xfrm>
          </p:grpSpPr>
          <p:sp>
            <p:nvSpPr>
              <p:cNvPr id="368" name="正方形/長方形 367"/>
              <p:cNvSpPr/>
              <p:nvPr/>
            </p:nvSpPr>
            <p:spPr>
              <a:xfrm>
                <a:off x="17596334" y="12904596"/>
                <a:ext cx="180000" cy="3996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9" name="正方形/長方形 368"/>
              <p:cNvSpPr/>
              <p:nvPr/>
            </p:nvSpPr>
            <p:spPr>
              <a:xfrm>
                <a:off x="17366574" y="14393262"/>
                <a:ext cx="639510" cy="68543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0" name="正方形/長方形 369"/>
              <p:cNvSpPr/>
              <p:nvPr/>
            </p:nvSpPr>
            <p:spPr>
              <a:xfrm>
                <a:off x="17434334" y="13481082"/>
                <a:ext cx="504000" cy="180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1" name="正方形/長方形 370"/>
              <p:cNvSpPr/>
              <p:nvPr/>
            </p:nvSpPr>
            <p:spPr>
              <a:xfrm>
                <a:off x="17448574" y="13658602"/>
                <a:ext cx="457190" cy="74167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2" name="正方形/長方形 371"/>
              <p:cNvSpPr/>
              <p:nvPr/>
            </p:nvSpPr>
            <p:spPr>
              <a:xfrm>
                <a:off x="17357414" y="1365861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3" name="正方形/長方形 372"/>
              <p:cNvSpPr/>
              <p:nvPr/>
            </p:nvSpPr>
            <p:spPr>
              <a:xfrm>
                <a:off x="17357414" y="1387173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4" name="正方形/長方形 373"/>
              <p:cNvSpPr/>
              <p:nvPr/>
            </p:nvSpPr>
            <p:spPr>
              <a:xfrm>
                <a:off x="17357414" y="1429798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75" name="正方形/長方形 374"/>
              <p:cNvSpPr/>
              <p:nvPr/>
            </p:nvSpPr>
            <p:spPr>
              <a:xfrm>
                <a:off x="17357414" y="14084852"/>
                <a:ext cx="639510" cy="1080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16" name="正方形/長方形 315"/>
            <p:cNvSpPr/>
            <p:nvPr/>
          </p:nvSpPr>
          <p:spPr>
            <a:xfrm rot="10800000">
              <a:off x="2243520" y="4311590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7" name="フランジ右"/>
            <p:cNvSpPr/>
            <p:nvPr/>
          </p:nvSpPr>
          <p:spPr>
            <a:xfrm flipH="1">
              <a:off x="2066761" y="4461759"/>
              <a:ext cx="87736" cy="11316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8" name="フランジ右"/>
            <p:cNvSpPr/>
            <p:nvPr/>
          </p:nvSpPr>
          <p:spPr>
            <a:xfrm rot="5400000" flipH="1">
              <a:off x="1792144" y="3694480"/>
              <a:ext cx="85351" cy="11477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9" name="フランジ右"/>
            <p:cNvSpPr/>
            <p:nvPr/>
          </p:nvSpPr>
          <p:spPr>
            <a:xfrm flipH="1">
              <a:off x="2154954" y="3937249"/>
              <a:ext cx="87736" cy="6378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0" name="正方形/長方形 319"/>
            <p:cNvSpPr/>
            <p:nvPr/>
          </p:nvSpPr>
          <p:spPr>
            <a:xfrm rot="10800000">
              <a:off x="1500419" y="4404495"/>
              <a:ext cx="129417" cy="1258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1" name="正方形/長方形 320"/>
            <p:cNvSpPr/>
            <p:nvPr/>
          </p:nvSpPr>
          <p:spPr>
            <a:xfrm rot="10800000">
              <a:off x="1532458" y="4436066"/>
              <a:ext cx="64708" cy="629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2" name="円/楕円 557"/>
            <p:cNvSpPr/>
            <p:nvPr/>
          </p:nvSpPr>
          <p:spPr>
            <a:xfrm>
              <a:off x="1596143" y="4438217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3" name="円/楕円 558"/>
            <p:cNvSpPr/>
            <p:nvPr/>
          </p:nvSpPr>
          <p:spPr>
            <a:xfrm>
              <a:off x="1597056" y="448015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4" name="円/楕円 559"/>
            <p:cNvSpPr/>
            <p:nvPr/>
          </p:nvSpPr>
          <p:spPr>
            <a:xfrm>
              <a:off x="1509992" y="443980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5" name="円/楕円 560"/>
            <p:cNvSpPr/>
            <p:nvPr/>
          </p:nvSpPr>
          <p:spPr>
            <a:xfrm>
              <a:off x="1511719" y="4477363"/>
              <a:ext cx="18646" cy="18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26" name="グループ化 325"/>
            <p:cNvGrpSpPr/>
            <p:nvPr/>
          </p:nvGrpSpPr>
          <p:grpSpPr>
            <a:xfrm>
              <a:off x="1457276" y="4510044"/>
              <a:ext cx="215696" cy="63885"/>
              <a:chOff x="10900598" y="-13724855"/>
              <a:chExt cx="1800000" cy="548028"/>
            </a:xfrm>
          </p:grpSpPr>
          <p:sp>
            <p:nvSpPr>
              <p:cNvPr id="365" name="正方形/長方形 364"/>
              <p:cNvSpPr/>
              <p:nvPr/>
            </p:nvSpPr>
            <p:spPr>
              <a:xfrm rot="10800000">
                <a:off x="10909472" y="-13724855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6" name="正方形/長方形 365"/>
              <p:cNvSpPr/>
              <p:nvPr/>
            </p:nvSpPr>
            <p:spPr>
              <a:xfrm rot="10800000">
                <a:off x="12340597" y="-13721437"/>
                <a:ext cx="360000" cy="18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367" name="正方形/長方形 366"/>
              <p:cNvSpPr/>
              <p:nvPr/>
            </p:nvSpPr>
            <p:spPr>
              <a:xfrm rot="10800000">
                <a:off x="10900598" y="-13536827"/>
                <a:ext cx="1800000" cy="360000"/>
              </a:xfrm>
              <a:prstGeom prst="rect">
                <a:avLst/>
              </a:prstGeom>
              <a:solidFill>
                <a:schemeClr val="bg2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327" name="正方形/長方形 326"/>
            <p:cNvSpPr/>
            <p:nvPr/>
          </p:nvSpPr>
          <p:spPr>
            <a:xfrm rot="10800000">
              <a:off x="1509634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8" name="正方形/長方形 327"/>
            <p:cNvSpPr/>
            <p:nvPr/>
          </p:nvSpPr>
          <p:spPr>
            <a:xfrm rot="10800000">
              <a:off x="1582102" y="4435055"/>
              <a:ext cx="34577" cy="62949"/>
            </a:xfrm>
            <a:prstGeom prst="rect">
              <a:avLst/>
            </a:prstGeom>
            <a:solidFill>
              <a:schemeClr val="bg1">
                <a:lumMod val="95000"/>
                <a:alpha val="57000"/>
              </a:schemeClr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29" name="フランジ右"/>
            <p:cNvSpPr/>
            <p:nvPr/>
          </p:nvSpPr>
          <p:spPr>
            <a:xfrm rot="16200000" flipH="1">
              <a:off x="1519695" y="3334527"/>
              <a:ext cx="80963" cy="6583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cxnSp>
          <p:nvCxnSpPr>
            <p:cNvPr id="330" name="直線コネクタ 329"/>
            <p:cNvCxnSpPr/>
            <p:nvPr/>
          </p:nvCxnSpPr>
          <p:spPr>
            <a:xfrm flipH="1">
              <a:off x="1606982" y="2373263"/>
              <a:ext cx="326521" cy="10077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線コネクタ 330"/>
            <p:cNvCxnSpPr>
              <a:stCxn id="301" idx="1"/>
            </p:cNvCxnSpPr>
            <p:nvPr/>
          </p:nvCxnSpPr>
          <p:spPr>
            <a:xfrm flipH="1">
              <a:off x="1843204" y="3329499"/>
              <a:ext cx="597485" cy="8035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直線コネクタ 331"/>
            <p:cNvCxnSpPr>
              <a:endCxn id="328" idx="3"/>
            </p:cNvCxnSpPr>
            <p:nvPr/>
          </p:nvCxnSpPr>
          <p:spPr>
            <a:xfrm flipH="1" flipV="1">
              <a:off x="1582102" y="4466529"/>
              <a:ext cx="389911" cy="19592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3" name="正方形/長方形 332"/>
            <p:cNvSpPr/>
            <p:nvPr/>
          </p:nvSpPr>
          <p:spPr>
            <a:xfrm>
              <a:off x="1555208" y="4550291"/>
              <a:ext cx="30197" cy="18501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4" name="テキスト ボックス 333"/>
            <p:cNvSpPr txBox="1"/>
            <p:nvPr/>
          </p:nvSpPr>
          <p:spPr>
            <a:xfrm>
              <a:off x="1460163" y="6383295"/>
              <a:ext cx="1464026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Irradiation </a:t>
              </a:r>
            </a:p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target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5" name="正方形/長方形 334"/>
            <p:cNvSpPr/>
            <p:nvPr/>
          </p:nvSpPr>
          <p:spPr>
            <a:xfrm>
              <a:off x="1334472" y="1967786"/>
              <a:ext cx="13311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Insulator</a:t>
              </a:r>
            </a:p>
          </p:txBody>
        </p:sp>
        <p:sp>
          <p:nvSpPr>
            <p:cNvPr id="336" name="正方形/長方形 335"/>
            <p:cNvSpPr/>
            <p:nvPr/>
          </p:nvSpPr>
          <p:spPr>
            <a:xfrm rot="10800000">
              <a:off x="1319057" y="4837599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7" name="正方形/長方形 336"/>
            <p:cNvSpPr/>
            <p:nvPr/>
          </p:nvSpPr>
          <p:spPr>
            <a:xfrm rot="10800000">
              <a:off x="1319056" y="4924181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8" name="正方形/長方形 337"/>
            <p:cNvSpPr/>
            <p:nvPr/>
          </p:nvSpPr>
          <p:spPr>
            <a:xfrm rot="10800000">
              <a:off x="1332285" y="5282453"/>
              <a:ext cx="474353" cy="755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9" name="正方形/長方形 338"/>
            <p:cNvSpPr/>
            <p:nvPr/>
          </p:nvSpPr>
          <p:spPr>
            <a:xfrm>
              <a:off x="1555871" y="4550293"/>
              <a:ext cx="30198" cy="1850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40" name="めくら"/>
            <p:cNvSpPr/>
            <p:nvPr/>
          </p:nvSpPr>
          <p:spPr>
            <a:xfrm>
              <a:off x="1470984" y="3216449"/>
              <a:ext cx="199031" cy="7556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1" name="正方形/長方形 340"/>
            <p:cNvSpPr/>
            <p:nvPr/>
          </p:nvSpPr>
          <p:spPr>
            <a:xfrm rot="5400000">
              <a:off x="760455" y="3245432"/>
              <a:ext cx="1620000" cy="482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42" name="フランジ右"/>
            <p:cNvSpPr/>
            <p:nvPr/>
          </p:nvSpPr>
          <p:spPr>
            <a:xfrm rot="16200000" flipH="1">
              <a:off x="1542263" y="3094847"/>
              <a:ext cx="41668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3" name="フランジ右"/>
            <p:cNvSpPr/>
            <p:nvPr/>
          </p:nvSpPr>
          <p:spPr>
            <a:xfrm rot="16200000" flipH="1">
              <a:off x="1566632" y="2708983"/>
              <a:ext cx="17913" cy="818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4" name="正方形/長方形 343"/>
            <p:cNvSpPr/>
            <p:nvPr/>
          </p:nvSpPr>
          <p:spPr>
            <a:xfrm rot="5400000" flipH="1">
              <a:off x="1552253" y="3047180"/>
              <a:ext cx="32156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5" name="正方形/長方形 344"/>
            <p:cNvSpPr/>
            <p:nvPr/>
          </p:nvSpPr>
          <p:spPr>
            <a:xfrm rot="5400000" flipH="1">
              <a:off x="1557468" y="2762997"/>
              <a:ext cx="35153" cy="1083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6" name="正方形/長方形 345"/>
            <p:cNvSpPr/>
            <p:nvPr/>
          </p:nvSpPr>
          <p:spPr>
            <a:xfrm rot="5400000" flipH="1">
              <a:off x="1554521" y="2725513"/>
              <a:ext cx="41004" cy="11189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7" name="正方形/長方形 346"/>
            <p:cNvSpPr/>
            <p:nvPr/>
          </p:nvSpPr>
          <p:spPr>
            <a:xfrm rot="5400000" flipH="1">
              <a:off x="1498793" y="2946700"/>
              <a:ext cx="258296" cy="311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48" name="正方形/長方形 347"/>
            <p:cNvSpPr/>
            <p:nvPr/>
          </p:nvSpPr>
          <p:spPr>
            <a:xfrm rot="5400000">
              <a:off x="1557346" y="2680872"/>
              <a:ext cx="29039" cy="8927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49" name="正方形/長方形 348"/>
            <p:cNvSpPr/>
            <p:nvPr/>
          </p:nvSpPr>
          <p:spPr>
            <a:xfrm rot="5400000">
              <a:off x="1524947" y="2630353"/>
              <a:ext cx="89651" cy="527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50" name="正方形/長方形 349"/>
            <p:cNvSpPr/>
            <p:nvPr/>
          </p:nvSpPr>
          <p:spPr>
            <a:xfrm rot="5400000">
              <a:off x="1533278" y="2562695"/>
              <a:ext cx="72990" cy="7703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51" name="正方形/長方形 350"/>
            <p:cNvSpPr/>
            <p:nvPr/>
          </p:nvSpPr>
          <p:spPr>
            <a:xfrm rot="5400000">
              <a:off x="704874" y="3253754"/>
              <a:ext cx="1728000" cy="169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cxnSp>
          <p:nvCxnSpPr>
            <p:cNvPr id="352" name="直線コネクタ 351"/>
            <p:cNvCxnSpPr/>
            <p:nvPr/>
          </p:nvCxnSpPr>
          <p:spPr>
            <a:xfrm flipV="1">
              <a:off x="1487334" y="4101142"/>
              <a:ext cx="124776" cy="28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直線コネクタ 352"/>
            <p:cNvCxnSpPr/>
            <p:nvPr/>
          </p:nvCxnSpPr>
          <p:spPr>
            <a:xfrm flipH="1" flipV="1">
              <a:off x="1479908" y="4093977"/>
              <a:ext cx="0" cy="198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直線コネクタ 353"/>
            <p:cNvCxnSpPr/>
            <p:nvPr/>
          </p:nvCxnSpPr>
          <p:spPr>
            <a:xfrm>
              <a:off x="1172648" y="3149588"/>
              <a:ext cx="298806" cy="10375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正方形/長方形 354"/>
            <p:cNvSpPr/>
            <p:nvPr/>
          </p:nvSpPr>
          <p:spPr>
            <a:xfrm>
              <a:off x="78295" y="2700091"/>
              <a:ext cx="1448025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Dual-Probe</a:t>
              </a:r>
            </a:p>
          </p:txBody>
        </p:sp>
        <p:sp>
          <p:nvSpPr>
            <p:cNvPr id="356" name="正方形/長方形 355"/>
            <p:cNvSpPr/>
            <p:nvPr/>
          </p:nvSpPr>
          <p:spPr>
            <a:xfrm rot="5400000">
              <a:off x="1586821" y="3887991"/>
              <a:ext cx="325105" cy="7160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57" name="直線コネクタ 356"/>
            <p:cNvCxnSpPr/>
            <p:nvPr/>
          </p:nvCxnSpPr>
          <p:spPr>
            <a:xfrm flipH="1" flipV="1">
              <a:off x="1921261" y="4420739"/>
              <a:ext cx="264324" cy="55294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テキスト ボックス 357"/>
            <p:cNvSpPr txBox="1"/>
            <p:nvPr/>
          </p:nvSpPr>
          <p:spPr>
            <a:xfrm>
              <a:off x="2026434" y="4844953"/>
              <a:ext cx="100547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Casing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9" name="直線コネクタ 358"/>
            <p:cNvCxnSpPr/>
            <p:nvPr/>
          </p:nvCxnSpPr>
          <p:spPr>
            <a:xfrm flipV="1">
              <a:off x="850992" y="4471539"/>
              <a:ext cx="280759" cy="8948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テキスト ボックス 359"/>
            <p:cNvSpPr txBox="1"/>
            <p:nvPr/>
          </p:nvSpPr>
          <p:spPr>
            <a:xfrm>
              <a:off x="-38871" y="5237621"/>
              <a:ext cx="1765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Deceleration electrodes</a:t>
              </a:r>
              <a:endParaRPr lang="ja-JP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1" name="直線コネクタ 360"/>
            <p:cNvCxnSpPr/>
            <p:nvPr/>
          </p:nvCxnSpPr>
          <p:spPr>
            <a:xfrm>
              <a:off x="1731675" y="4098117"/>
              <a:ext cx="0" cy="306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2" name="右大かっこ 361"/>
            <p:cNvSpPr/>
            <p:nvPr/>
          </p:nvSpPr>
          <p:spPr>
            <a:xfrm>
              <a:off x="1766123" y="4139352"/>
              <a:ext cx="307924" cy="201662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 sz="1100"/>
            </a:p>
          </p:txBody>
        </p:sp>
        <p:sp>
          <p:nvSpPr>
            <p:cNvPr id="363" name="正方形/長方形 362"/>
            <p:cNvSpPr/>
            <p:nvPr/>
          </p:nvSpPr>
          <p:spPr>
            <a:xfrm rot="10800000">
              <a:off x="2245869" y="4102973"/>
              <a:ext cx="52823" cy="12589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64" name="直線コネクタ 363"/>
            <p:cNvCxnSpPr>
              <a:endCxn id="459" idx="3"/>
            </p:cNvCxnSpPr>
            <p:nvPr/>
          </p:nvCxnSpPr>
          <p:spPr>
            <a:xfrm flipH="1">
              <a:off x="1674106" y="2395176"/>
              <a:ext cx="261544" cy="2752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9" name="テキスト ボックス 468"/>
          <p:cNvSpPr txBox="1"/>
          <p:nvPr/>
        </p:nvSpPr>
        <p:spPr>
          <a:xfrm>
            <a:off x="176461" y="936213"/>
            <a:ext cx="2603598" cy="40011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eam irradiation part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0" name="右矢印 469"/>
          <p:cNvSpPr/>
          <p:nvPr/>
        </p:nvSpPr>
        <p:spPr>
          <a:xfrm>
            <a:off x="236936" y="3841089"/>
            <a:ext cx="591652" cy="3382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1" name="テキスト ボックス 470"/>
          <p:cNvSpPr txBox="1"/>
          <p:nvPr/>
        </p:nvSpPr>
        <p:spPr>
          <a:xfrm>
            <a:off x="119878" y="4136184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5" name="グループ化 484"/>
          <p:cNvGrpSpPr/>
          <p:nvPr/>
        </p:nvGrpSpPr>
        <p:grpSpPr>
          <a:xfrm>
            <a:off x="1280343" y="781923"/>
            <a:ext cx="7774757" cy="6025278"/>
            <a:chOff x="1280343" y="1119828"/>
            <a:chExt cx="7774757" cy="5649272"/>
          </a:xfrm>
        </p:grpSpPr>
        <p:sp>
          <p:nvSpPr>
            <p:cNvPr id="486" name="角丸四角形 485"/>
            <p:cNvSpPr/>
            <p:nvPr/>
          </p:nvSpPr>
          <p:spPr>
            <a:xfrm>
              <a:off x="3172795" y="1119828"/>
              <a:ext cx="5882305" cy="5649272"/>
            </a:xfrm>
            <a:prstGeom prst="roundRect">
              <a:avLst>
                <a:gd name="adj" fmla="val 3310"/>
              </a:avLst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7" name="円/楕円 486"/>
            <p:cNvSpPr/>
            <p:nvPr/>
          </p:nvSpPr>
          <p:spPr>
            <a:xfrm>
              <a:off x="1280343" y="3720051"/>
              <a:ext cx="943879" cy="784363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8" name="直線コネクタ 487"/>
            <p:cNvCxnSpPr>
              <a:endCxn id="487" idx="1"/>
            </p:cNvCxnSpPr>
            <p:nvPr/>
          </p:nvCxnSpPr>
          <p:spPr>
            <a:xfrm flipH="1">
              <a:off x="1418571" y="1202830"/>
              <a:ext cx="1771172" cy="2632088"/>
            </a:xfrm>
            <a:prstGeom prst="line">
              <a:avLst/>
            </a:prstGeom>
            <a:ln w="381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直線コネクタ 488"/>
            <p:cNvCxnSpPr>
              <a:endCxn id="487" idx="3"/>
            </p:cNvCxnSpPr>
            <p:nvPr/>
          </p:nvCxnSpPr>
          <p:spPr>
            <a:xfrm flipH="1" flipV="1">
              <a:off x="1418571" y="4389546"/>
              <a:ext cx="1755412" cy="2277954"/>
            </a:xfrm>
            <a:prstGeom prst="line">
              <a:avLst/>
            </a:prstGeom>
            <a:ln w="3810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8" name="正方形/長方形 567"/>
          <p:cNvSpPr/>
          <p:nvPr/>
        </p:nvSpPr>
        <p:spPr>
          <a:xfrm>
            <a:off x="3172795" y="5294222"/>
            <a:ext cx="5923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/>
              <a:t>Step.1  Dual-Probe can be rotated to measure the x direction</a:t>
            </a:r>
          </a:p>
          <a:p>
            <a:r>
              <a:rPr lang="en-US" altLang="ja-JP" b="1" dirty="0"/>
              <a:t>And be pulled out to measure the y direction.</a:t>
            </a:r>
            <a:endParaRPr lang="ja-JP" altLang="en-US" b="1" dirty="0"/>
          </a:p>
        </p:txBody>
      </p:sp>
      <p:pic>
        <p:nvPicPr>
          <p:cNvPr id="569" name="図 5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575" y="2683205"/>
            <a:ext cx="1044843" cy="1243534"/>
          </a:xfrm>
          <a:prstGeom prst="rect">
            <a:avLst/>
          </a:prstGeom>
        </p:spPr>
      </p:pic>
      <p:sp>
        <p:nvSpPr>
          <p:cNvPr id="570" name="正方形/長方形 569"/>
          <p:cNvSpPr/>
          <p:nvPr/>
        </p:nvSpPr>
        <p:spPr>
          <a:xfrm>
            <a:off x="3184597" y="5996530"/>
            <a:ext cx="57306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/>
              <a:t>Step.2  </a:t>
            </a:r>
            <a:r>
              <a:rPr lang="ja-JP" altLang="en-US" b="1" dirty="0"/>
              <a:t>Even when the target is inserted, it does not come into contact with the probe.</a:t>
            </a:r>
          </a:p>
        </p:txBody>
      </p:sp>
      <p:cxnSp>
        <p:nvCxnSpPr>
          <p:cNvPr id="571" name="直線コネクタ 570"/>
          <p:cNvCxnSpPr>
            <a:endCxn id="462" idx="0"/>
          </p:cNvCxnSpPr>
          <p:nvPr/>
        </p:nvCxnSpPr>
        <p:spPr>
          <a:xfrm>
            <a:off x="1943280" y="2120879"/>
            <a:ext cx="452635" cy="17744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直線コネクタ 571"/>
          <p:cNvCxnSpPr>
            <a:endCxn id="369" idx="2"/>
          </p:cNvCxnSpPr>
          <p:nvPr/>
        </p:nvCxnSpPr>
        <p:spPr>
          <a:xfrm>
            <a:off x="1943279" y="2129933"/>
            <a:ext cx="368150" cy="1973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5" name="正方形/長方形 574"/>
          <p:cNvSpPr/>
          <p:nvPr/>
        </p:nvSpPr>
        <p:spPr>
          <a:xfrm>
            <a:off x="3277493" y="781923"/>
            <a:ext cx="5022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chemeClr val="accent5"/>
                </a:solidFill>
              </a:rPr>
              <a:t>Calculation method of current density</a:t>
            </a:r>
            <a:endParaRPr lang="ja-JP" altLang="en-US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845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グラフ 27"/>
          <p:cNvGraphicFramePr>
            <a:graphicFrameLocks/>
          </p:cNvGraphicFramePr>
          <p:nvPr/>
        </p:nvGraphicFramePr>
        <p:xfrm>
          <a:off x="604475" y="963801"/>
          <a:ext cx="3829979" cy="210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グラフ 28"/>
          <p:cNvGraphicFramePr>
            <a:graphicFrameLocks/>
          </p:cNvGraphicFramePr>
          <p:nvPr/>
        </p:nvGraphicFramePr>
        <p:xfrm>
          <a:off x="5124663" y="933852"/>
          <a:ext cx="4009975" cy="213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グラフ 30"/>
          <p:cNvGraphicFramePr>
            <a:graphicFrameLocks/>
          </p:cNvGraphicFramePr>
          <p:nvPr/>
        </p:nvGraphicFramePr>
        <p:xfrm>
          <a:off x="5092516" y="3672661"/>
          <a:ext cx="3957259" cy="2168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下矢印 39"/>
          <p:cNvSpPr/>
          <p:nvPr/>
        </p:nvSpPr>
        <p:spPr>
          <a:xfrm>
            <a:off x="6784049" y="3241879"/>
            <a:ext cx="675060" cy="54872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0" name="グラフ 29"/>
          <p:cNvGraphicFramePr>
            <a:graphicFrameLocks/>
          </p:cNvGraphicFramePr>
          <p:nvPr/>
        </p:nvGraphicFramePr>
        <p:xfrm>
          <a:off x="378801" y="3689483"/>
          <a:ext cx="4055653" cy="2200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下矢印 1"/>
          <p:cNvSpPr/>
          <p:nvPr/>
        </p:nvSpPr>
        <p:spPr>
          <a:xfrm>
            <a:off x="2143475" y="3266130"/>
            <a:ext cx="675060" cy="548722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/>
          <p:cNvSpPr/>
          <p:nvPr/>
        </p:nvSpPr>
        <p:spPr>
          <a:xfrm>
            <a:off x="0" y="604851"/>
            <a:ext cx="9049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/>
              <a:t>Operation check of the manufactured device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0875" y="100532"/>
            <a:ext cx="8560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2</a:t>
            </a:r>
            <a:r>
              <a:rPr lang="ja-JP" altLang="en-US" sz="2800" b="1" dirty="0" err="1">
                <a:solidFill>
                  <a:srgbClr val="7030A0"/>
                </a:solidFill>
                <a:latin typeface="+mn-ea"/>
              </a:rPr>
              <a:t>．</a:t>
            </a:r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Production of equipment for irradiation experiment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763750" y="289073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[cm]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 rot="16200000">
            <a:off x="3879042" y="1829094"/>
            <a:ext cx="205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current [µA]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09953" y="288930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[cm]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 rot="16200000">
            <a:off x="-532598" y="1838968"/>
            <a:ext cx="205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current [µA]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840057" y="565688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[cm]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116147" y="569693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[cm]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311543" y="3208454"/>
            <a:ext cx="90497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002060"/>
                </a:solidFill>
              </a:rPr>
              <a:t>Calculating the current density using the full width at half maximum(FWHM)… 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 rot="16200000">
            <a:off x="-985770" y="4572441"/>
            <a:ext cx="257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density[µA/cm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 rot="16200000">
            <a:off x="3727732" y="4565327"/>
            <a:ext cx="257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density[µA/cm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7755545" y="140759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eV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930014" y="128670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1442783" y="137380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646688" y="423369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eV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121019" y="4170337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eV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5930015" y="3923255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521145" y="404902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keV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35847" y="5941992"/>
            <a:ext cx="91346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b="1" dirty="0">
                <a:latin typeface="+mn-ea"/>
              </a:rPr>
              <a:t>☞ </a:t>
            </a:r>
            <a:r>
              <a:rPr lang="ja-JP" altLang="en-US" b="1" dirty="0"/>
              <a:t>In </a:t>
            </a:r>
            <a:r>
              <a:rPr lang="en-US" altLang="ja-JP" b="1" dirty="0"/>
              <a:t>the </a:t>
            </a:r>
            <a:r>
              <a:rPr lang="ja-JP" altLang="en-US" b="1" dirty="0"/>
              <a:t>FCi, the current density using </a:t>
            </a:r>
            <a:r>
              <a:rPr lang="en-US" altLang="ja-JP" b="1" dirty="0"/>
              <a:t>these FWHM were</a:t>
            </a:r>
            <a:r>
              <a:rPr lang="ja-JP" altLang="en-US" b="1" dirty="0"/>
              <a:t> </a:t>
            </a:r>
            <a:r>
              <a:rPr lang="en-US" altLang="ja-JP" b="1" dirty="0"/>
              <a:t>79.6</a:t>
            </a:r>
            <a:r>
              <a:rPr lang="ja-JP" altLang="en-US" b="1" dirty="0"/>
              <a:t> µA</a:t>
            </a:r>
            <a:r>
              <a:rPr lang="en-US" altLang="ja-JP" b="1" dirty="0"/>
              <a:t>/cm</a:t>
            </a:r>
            <a:r>
              <a:rPr lang="en-US" altLang="ja-JP" b="1" baseline="30000" dirty="0"/>
              <a:t>2</a:t>
            </a:r>
            <a:r>
              <a:rPr lang="en-US" altLang="ja-JP" b="1" dirty="0"/>
              <a:t>(1keV) and 85.2</a:t>
            </a:r>
            <a:r>
              <a:rPr lang="ja-JP" altLang="en-US" b="1" dirty="0"/>
              <a:t>µA</a:t>
            </a:r>
            <a:r>
              <a:rPr lang="en-US" altLang="ja-JP" b="1" dirty="0"/>
              <a:t>/cm</a:t>
            </a:r>
            <a:r>
              <a:rPr lang="en-US" altLang="ja-JP" b="1" baseline="30000" dirty="0"/>
              <a:t>2</a:t>
            </a:r>
            <a:r>
              <a:rPr lang="en-US" altLang="ja-JP" b="1" dirty="0"/>
              <a:t>(500eV)</a:t>
            </a:r>
            <a:r>
              <a:rPr lang="ja-JP" altLang="en-US" b="1" dirty="0" err="1"/>
              <a:t>.</a:t>
            </a:r>
            <a:r>
              <a:rPr lang="ja-JP" altLang="en-US" b="1" dirty="0"/>
              <a:t> When performing </a:t>
            </a:r>
            <a:r>
              <a:rPr lang="en-US" altLang="ja-JP" b="1" dirty="0"/>
              <a:t>the</a:t>
            </a:r>
            <a:r>
              <a:rPr lang="ja-JP" altLang="en-US" b="1" dirty="0"/>
              <a:t> irradiation experiment on Si with Ar+ using this current density, it can be performed in about </a:t>
            </a:r>
            <a:r>
              <a:rPr lang="en-US" altLang="ja-JP" b="1" dirty="0"/>
              <a:t>several tens of </a:t>
            </a:r>
            <a:r>
              <a:rPr lang="ja-JP" altLang="en-US" b="1" dirty="0"/>
              <a:t>minutes.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3190180" y="1715987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eV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8342404" y="3835627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681692" y="3814852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735161" y="1109945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8471815" y="1056102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ja-JP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kumimoji="1" lang="ja-JP" altLang="en-US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26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39154" y="101892"/>
            <a:ext cx="500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 </a:t>
            </a:r>
            <a:r>
              <a:rPr lang="ja-JP" altLang="en-US" sz="2800" b="1" dirty="0">
                <a:solidFill>
                  <a:srgbClr val="7030A0"/>
                </a:solidFill>
                <a:latin typeface="+mn-ea"/>
              </a:rPr>
              <a:t>減速時にビーム偏向する理由</a:t>
            </a:r>
            <a:endParaRPr lang="en-US" altLang="ja-JP" sz="2800" b="1" dirty="0">
              <a:solidFill>
                <a:srgbClr val="7030A0"/>
              </a:solidFill>
              <a:latin typeface="+mn-ea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0" y="683256"/>
            <a:ext cx="9049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/>
              <a:t>Setup and method of irradiation experiment 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2337" y="1215281"/>
            <a:ext cx="4043800" cy="5443153"/>
          </a:xfrm>
          <a:prstGeom prst="rect">
            <a:avLst/>
          </a:prstGeom>
        </p:spPr>
      </p:pic>
      <p:grpSp>
        <p:nvGrpSpPr>
          <p:cNvPr id="11" name="グループ化 10"/>
          <p:cNvGrpSpPr/>
          <p:nvPr/>
        </p:nvGrpSpPr>
        <p:grpSpPr>
          <a:xfrm>
            <a:off x="3241403" y="1162041"/>
            <a:ext cx="5231271" cy="5549632"/>
            <a:chOff x="3725499" y="1308368"/>
            <a:chExt cx="5231271" cy="5549632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3725499" y="1490473"/>
              <a:ext cx="5231271" cy="5367527"/>
              <a:chOff x="3710326" y="1090363"/>
              <a:chExt cx="5231271" cy="5367527"/>
            </a:xfrm>
          </p:grpSpPr>
          <p:pic>
            <p:nvPicPr>
              <p:cNvPr id="28" name="図 27"/>
              <p:cNvPicPr>
                <a:picLocks noChangeAspect="1"/>
              </p:cNvPicPr>
              <p:nvPr/>
            </p:nvPicPr>
            <p:blipFill rotWithShape="1">
              <a:blip r:embed="rId5"/>
              <a:srcRect l="14082" t="34583" r="16860" b="21389"/>
              <a:stretch/>
            </p:blipFill>
            <p:spPr>
              <a:xfrm>
                <a:off x="4811725" y="1705780"/>
                <a:ext cx="1949310" cy="1656652"/>
              </a:xfrm>
              <a:prstGeom prst="rect">
                <a:avLst/>
              </a:prstGeom>
            </p:spPr>
          </p:pic>
          <p:pic>
            <p:nvPicPr>
              <p:cNvPr id="29" name="図 28"/>
              <p:cNvPicPr>
                <a:picLocks noChangeAspect="1"/>
              </p:cNvPicPr>
              <p:nvPr/>
            </p:nvPicPr>
            <p:blipFill rotWithShape="1">
              <a:blip r:embed="rId6"/>
              <a:srcRect l="31454" t="29028" r="24265" b="10417"/>
              <a:stretch/>
            </p:blipFill>
            <p:spPr>
              <a:xfrm>
                <a:off x="6853528" y="1368846"/>
                <a:ext cx="1938955" cy="1989140"/>
              </a:xfrm>
              <a:prstGeom prst="rect">
                <a:avLst/>
              </a:prstGeom>
            </p:spPr>
          </p:pic>
          <p:sp>
            <p:nvSpPr>
              <p:cNvPr id="30" name="角丸四角形 29"/>
              <p:cNvSpPr/>
              <p:nvPr/>
            </p:nvSpPr>
            <p:spPr>
              <a:xfrm>
                <a:off x="4763320" y="3947834"/>
                <a:ext cx="4164780" cy="2510056"/>
              </a:xfrm>
              <a:prstGeom prst="roundRect">
                <a:avLst>
                  <a:gd name="adj" fmla="val 9695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31" name="図 30"/>
              <p:cNvPicPr>
                <a:picLocks noChangeAspect="1"/>
              </p:cNvPicPr>
              <p:nvPr/>
            </p:nvPicPr>
            <p:blipFill rotWithShape="1">
              <a:blip r:embed="rId7"/>
              <a:srcRect l="17166" t="32128" r="32299" b="31903"/>
              <a:stretch/>
            </p:blipFill>
            <p:spPr>
              <a:xfrm rot="16200000">
                <a:off x="4913286" y="4439741"/>
                <a:ext cx="1818409" cy="1724891"/>
              </a:xfrm>
              <a:prstGeom prst="rect">
                <a:avLst/>
              </a:prstGeom>
            </p:spPr>
          </p:pic>
          <p:cxnSp>
            <p:nvCxnSpPr>
              <p:cNvPr id="32" name="直線矢印コネクタ 31"/>
              <p:cNvCxnSpPr>
                <a:cxnSpLocks/>
              </p:cNvCxnSpPr>
              <p:nvPr/>
            </p:nvCxnSpPr>
            <p:spPr>
              <a:xfrm flipH="1" flipV="1">
                <a:off x="3710326" y="3600419"/>
                <a:ext cx="1373094" cy="153777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テキスト ボックス 32"/>
              <p:cNvSpPr txBox="1"/>
              <p:nvPr/>
            </p:nvSpPr>
            <p:spPr>
              <a:xfrm>
                <a:off x="5377983" y="3716224"/>
                <a:ext cx="1552413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/>
                  <a:t>Steering</a:t>
                </a:r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Coil 2</a:t>
                </a:r>
                <a:endParaRPr kumimoji="1" lang="ja-JP" altLang="en-US" b="1" dirty="0"/>
              </a:p>
            </p:txBody>
          </p:sp>
          <p:cxnSp>
            <p:nvCxnSpPr>
              <p:cNvPr id="34" name="直線コネクタ 33"/>
              <p:cNvCxnSpPr/>
              <p:nvPr/>
            </p:nvCxnSpPr>
            <p:spPr>
              <a:xfrm>
                <a:off x="5529155" y="5550657"/>
                <a:ext cx="137219" cy="144777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 flipH="1">
                <a:off x="5527221" y="5674220"/>
                <a:ext cx="139679" cy="11645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円弧 35"/>
              <p:cNvSpPr/>
              <p:nvPr/>
            </p:nvSpPr>
            <p:spPr>
              <a:xfrm rot="10800000">
                <a:off x="5234770" y="4932898"/>
                <a:ext cx="731520" cy="762536"/>
              </a:xfrm>
              <a:prstGeom prst="arc">
                <a:avLst>
                  <a:gd name="adj1" fmla="val 15789719"/>
                  <a:gd name="adj2" fmla="val 5537437"/>
                </a:avLst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5689468" y="4664184"/>
                <a:ext cx="41069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ja-JP" b="1" baseline="-250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s2</a:t>
                </a:r>
                <a:endParaRPr kumimoji="1" lang="ja-JP" altLang="en-US" b="1" baseline="-25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9" name="図 38"/>
              <p:cNvPicPr>
                <a:picLocks noChangeAspect="1"/>
              </p:cNvPicPr>
              <p:nvPr/>
            </p:nvPicPr>
            <p:blipFill rotWithShape="1">
              <a:blip r:embed="rId8"/>
              <a:srcRect l="11229" t="25909" r="20720" b="25455"/>
              <a:stretch/>
            </p:blipFill>
            <p:spPr>
              <a:xfrm>
                <a:off x="6845710" y="4395603"/>
                <a:ext cx="1906295" cy="1815788"/>
              </a:xfrm>
              <a:prstGeom prst="rect">
                <a:avLst/>
              </a:prstGeom>
            </p:spPr>
          </p:pic>
          <p:sp>
            <p:nvSpPr>
              <p:cNvPr id="40" name="テキスト ボックス 39"/>
              <p:cNvSpPr txBox="1"/>
              <p:nvPr/>
            </p:nvSpPr>
            <p:spPr>
              <a:xfrm>
                <a:off x="5460852" y="5896221"/>
                <a:ext cx="723275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400" dirty="0"/>
                  <a:t>上面図</a:t>
                </a:r>
              </a:p>
            </p:txBody>
          </p:sp>
          <p:sp>
            <p:nvSpPr>
              <p:cNvPr id="41" name="テキスト ボックス 40"/>
              <p:cNvSpPr txBox="1"/>
              <p:nvPr/>
            </p:nvSpPr>
            <p:spPr>
              <a:xfrm>
                <a:off x="7505118" y="5903614"/>
                <a:ext cx="723275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400" dirty="0"/>
                  <a:t>側面図</a:t>
                </a:r>
              </a:p>
            </p:txBody>
          </p:sp>
          <p:sp>
            <p:nvSpPr>
              <p:cNvPr id="42" name="角丸四角形 41"/>
              <p:cNvSpPr/>
              <p:nvPr/>
            </p:nvSpPr>
            <p:spPr>
              <a:xfrm>
                <a:off x="4776817" y="1090363"/>
                <a:ext cx="4164780" cy="2510056"/>
              </a:xfrm>
              <a:prstGeom prst="roundRect">
                <a:avLst>
                  <a:gd name="adj" fmla="val 9695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3" name="直線矢印コネクタ 42"/>
              <p:cNvCxnSpPr/>
              <p:nvPr/>
            </p:nvCxnSpPr>
            <p:spPr>
              <a:xfrm flipH="1">
                <a:off x="3710326" y="2280720"/>
                <a:ext cx="1386592" cy="75756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>
                <a:off x="7395047" y="1904272"/>
                <a:ext cx="137219" cy="14477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/>
              <p:nvPr/>
            </p:nvCxnSpPr>
            <p:spPr>
              <a:xfrm flipH="1">
                <a:off x="7392587" y="2047658"/>
                <a:ext cx="139679" cy="11645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円弧 45"/>
              <p:cNvSpPr/>
              <p:nvPr/>
            </p:nvSpPr>
            <p:spPr>
              <a:xfrm rot="10800000">
                <a:off x="7166506" y="2044046"/>
                <a:ext cx="731520" cy="855166"/>
              </a:xfrm>
              <a:prstGeom prst="arc">
                <a:avLst>
                  <a:gd name="adj1" fmla="val 15789719"/>
                  <a:gd name="adj2" fmla="val 5537437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テキスト ボックス 46"/>
              <p:cNvSpPr txBox="1"/>
              <p:nvPr/>
            </p:nvSpPr>
            <p:spPr>
              <a:xfrm>
                <a:off x="5120507" y="1336921"/>
                <a:ext cx="1055097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400" b="1" dirty="0"/>
                  <a:t>電流の向き</a:t>
                </a:r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7310434" y="1509305"/>
                <a:ext cx="41069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ja-JP" b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s1</a:t>
                </a:r>
                <a:endParaRPr kumimoji="1" lang="ja-JP" altLang="en-US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テキスト ボックス 48"/>
              <p:cNvSpPr txBox="1"/>
              <p:nvPr/>
            </p:nvSpPr>
            <p:spPr>
              <a:xfrm>
                <a:off x="5474349" y="3038750"/>
                <a:ext cx="723275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400" dirty="0"/>
                  <a:t>上面図</a:t>
                </a:r>
              </a:p>
            </p:txBody>
          </p:sp>
          <p:sp>
            <p:nvSpPr>
              <p:cNvPr id="50" name="テキスト ボックス 49"/>
              <p:cNvSpPr txBox="1"/>
              <p:nvPr/>
            </p:nvSpPr>
            <p:spPr>
              <a:xfrm>
                <a:off x="7537991" y="3034716"/>
                <a:ext cx="720069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1400" dirty="0"/>
                  <a:t>側面図</a:t>
                </a:r>
                <a:endParaRPr kumimoji="1" lang="ja-JP" altLang="en-US" sz="1400" dirty="0"/>
              </a:p>
            </p:txBody>
          </p:sp>
        </p:grpSp>
        <p:sp>
          <p:nvSpPr>
            <p:cNvPr id="52" name="テキスト ボックス 51"/>
            <p:cNvSpPr txBox="1"/>
            <p:nvPr/>
          </p:nvSpPr>
          <p:spPr>
            <a:xfrm>
              <a:off x="5308470" y="1308368"/>
              <a:ext cx="155241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/>
                <a:t>Steering</a:t>
              </a:r>
              <a:r>
                <a:rPr kumimoji="1" lang="ja-JP" altLang="en-US" b="1" dirty="0"/>
                <a:t> </a:t>
              </a:r>
              <a:r>
                <a:rPr kumimoji="1" lang="en-US" altLang="ja-JP" b="1" dirty="0"/>
                <a:t>Coil 1</a:t>
              </a:r>
              <a:endParaRPr kumimoji="1" lang="ja-JP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4238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A1C539-1591-4FD3-A0B5-9D7D158D8E48}"/>
              </a:ext>
            </a:extLst>
          </p:cNvPr>
          <p:cNvSpPr txBox="1"/>
          <p:nvPr/>
        </p:nvSpPr>
        <p:spPr>
          <a:xfrm>
            <a:off x="639154" y="101892"/>
            <a:ext cx="500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 </a:t>
            </a:r>
            <a:r>
              <a:rPr lang="ja-JP" altLang="en-US" sz="2800" b="1" dirty="0">
                <a:solidFill>
                  <a:srgbClr val="7030A0"/>
                </a:solidFill>
                <a:latin typeface="+mn-ea"/>
              </a:rPr>
              <a:t>減速時にビーム偏向する理由</a:t>
            </a:r>
            <a:endParaRPr lang="en-US" altLang="ja-JP" sz="2800" b="1" dirty="0">
              <a:solidFill>
                <a:srgbClr val="7030A0"/>
              </a:solidFill>
              <a:latin typeface="+mn-ea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426CEABD-09D0-4EA8-97C3-F15AE50B984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4" y="683256"/>
            <a:ext cx="8358071" cy="31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9336882B-2249-4237-9F64-A078C6533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64" y="3631907"/>
            <a:ext cx="8530009" cy="322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2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739" y="1145751"/>
            <a:ext cx="4243574" cy="2491217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37" y="1145751"/>
            <a:ext cx="4660100" cy="2519418"/>
          </a:xfrm>
          <a:prstGeom prst="rect">
            <a:avLst/>
          </a:prstGeom>
        </p:spPr>
      </p:pic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10045" y="748038"/>
            <a:ext cx="3861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ビームプロファイル測定結果</a:t>
            </a:r>
            <a:endParaRPr kumimoji="1" lang="ja-JP" altLang="en-US" sz="2400" dirty="0"/>
          </a:p>
        </p:txBody>
      </p:sp>
      <p:sp>
        <p:nvSpPr>
          <p:cNvPr id="15" name="テキスト ボックス 6"/>
          <p:cNvSpPr txBox="1"/>
          <p:nvPr/>
        </p:nvSpPr>
        <p:spPr>
          <a:xfrm rot="16200000">
            <a:off x="-792517" y="2096640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Current [</a:t>
            </a:r>
            <a:r>
              <a:rPr lang="en-US" altLang="ja-JP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μA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330837" y="3528450"/>
            <a:ext cx="853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[cm]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594818" y="3556176"/>
            <a:ext cx="8386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[cm]</a:t>
            </a:r>
            <a:endParaRPr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336734" y="2036128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+(500eV)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031403" y="1578220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+(500eV)</a:t>
            </a:r>
            <a:r>
              <a:rPr kumimoji="1" lang="ja-JP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770236" y="923145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2020/01/08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455" y="3665169"/>
            <a:ext cx="8579089" cy="3279629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1881277" y="1319063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+(500eV)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307771" y="2340645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+(500eV)</a:t>
            </a:r>
            <a:r>
              <a:rPr kumimoji="1" lang="ja-JP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kumimoji="1" lang="en-US" altLang="ja-JP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endParaRPr kumimoji="1" lang="ja-JP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FC8043E-CCB8-45A7-B21C-4736690120C2}"/>
              </a:ext>
            </a:extLst>
          </p:cNvPr>
          <p:cNvSpPr txBox="1"/>
          <p:nvPr/>
        </p:nvSpPr>
        <p:spPr>
          <a:xfrm>
            <a:off x="639154" y="101892"/>
            <a:ext cx="1737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 </a:t>
            </a:r>
            <a:r>
              <a:rPr lang="ja-JP" altLang="en-US" sz="2800" b="1" dirty="0">
                <a:solidFill>
                  <a:srgbClr val="7030A0"/>
                </a:solidFill>
                <a:latin typeface="+mn-ea"/>
              </a:rPr>
              <a:t>照射実験</a:t>
            </a:r>
            <a:endParaRPr lang="en-US" altLang="ja-JP" sz="2800" b="1" dirty="0">
              <a:solidFill>
                <a:srgbClr val="7030A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99723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683256" cy="683256"/>
            <a:chOff x="381000" y="205374"/>
            <a:chExt cx="683256" cy="683256"/>
          </a:xfrm>
        </p:grpSpPr>
        <p:sp>
          <p:nvSpPr>
            <p:cNvPr id="5" name="直角三角形 4"/>
            <p:cNvSpPr/>
            <p:nvPr/>
          </p:nvSpPr>
          <p:spPr>
            <a:xfrm flipH="1">
              <a:off x="381000" y="205374"/>
              <a:ext cx="683256" cy="683256"/>
            </a:xfrm>
            <a:prstGeom prst="rtTriangle">
              <a:avLst/>
            </a:prstGeom>
            <a:solidFill>
              <a:srgbClr val="904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969" y="731821"/>
              <a:ext cx="168906" cy="156809"/>
            </a:xfrm>
            <a:prstGeom prst="rect">
              <a:avLst/>
            </a:prstGeom>
          </p:spPr>
        </p:pic>
      </p:grpSp>
      <p:cxnSp>
        <p:nvCxnSpPr>
          <p:cNvPr id="7" name="直線コネクタ 6"/>
          <p:cNvCxnSpPr/>
          <p:nvPr/>
        </p:nvCxnSpPr>
        <p:spPr>
          <a:xfrm flipV="1">
            <a:off x="0" y="683256"/>
            <a:ext cx="9144000" cy="1"/>
          </a:xfrm>
          <a:prstGeom prst="line">
            <a:avLst/>
          </a:prstGeom>
          <a:ln w="41275">
            <a:solidFill>
              <a:srgbClr val="893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9CD8EF7-A518-4A7C-B9E4-5F5A0B2CE5BC}"/>
              </a:ext>
            </a:extLst>
          </p:cNvPr>
          <p:cNvSpPr txBox="1"/>
          <p:nvPr/>
        </p:nvSpPr>
        <p:spPr>
          <a:xfrm>
            <a:off x="639154" y="101892"/>
            <a:ext cx="1992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7030A0"/>
                </a:solidFill>
                <a:latin typeface="+mn-ea"/>
              </a:rPr>
              <a:t>3. </a:t>
            </a:r>
            <a:r>
              <a:rPr lang="ja-JP" altLang="en-US" sz="2800" b="1" dirty="0">
                <a:solidFill>
                  <a:srgbClr val="7030A0"/>
                </a:solidFill>
                <a:latin typeface="+mn-ea"/>
              </a:rPr>
              <a:t>照射実験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CF6BAA3-810C-420E-A236-36DE3B818BF8}"/>
              </a:ext>
            </a:extLst>
          </p:cNvPr>
          <p:cNvSpPr/>
          <p:nvPr/>
        </p:nvSpPr>
        <p:spPr>
          <a:xfrm>
            <a:off x="3858016" y="1673092"/>
            <a:ext cx="555517" cy="2016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9DE5E0-93E6-4ED4-9C01-8F9870E71858}"/>
              </a:ext>
            </a:extLst>
          </p:cNvPr>
          <p:cNvSpPr txBox="1"/>
          <p:nvPr/>
        </p:nvSpPr>
        <p:spPr>
          <a:xfrm>
            <a:off x="199999" y="686483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+mn-ea"/>
              </a:rPr>
              <a:t>段差測定結果</a:t>
            </a: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B026A82-9B8D-460A-BD61-BDC9A5160276}"/>
              </a:ext>
            </a:extLst>
          </p:cNvPr>
          <p:cNvGrpSpPr/>
          <p:nvPr/>
        </p:nvGrpSpPr>
        <p:grpSpPr>
          <a:xfrm rot="5400000">
            <a:off x="190556" y="2478616"/>
            <a:ext cx="1558241" cy="1723899"/>
            <a:chOff x="8841545" y="3849891"/>
            <a:chExt cx="938340" cy="1015350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69DE6958-C8D4-4469-9CE5-F61B3FA67430}"/>
                </a:ext>
              </a:extLst>
            </p:cNvPr>
            <p:cNvSpPr/>
            <p:nvPr/>
          </p:nvSpPr>
          <p:spPr>
            <a:xfrm>
              <a:off x="8948410" y="3998737"/>
              <a:ext cx="720000" cy="72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A6697DA7-2545-49D0-870A-23F98A03D2C4}"/>
                </a:ext>
              </a:extLst>
            </p:cNvPr>
            <p:cNvSpPr/>
            <p:nvPr/>
          </p:nvSpPr>
          <p:spPr>
            <a:xfrm>
              <a:off x="8948410" y="4304737"/>
              <a:ext cx="720000" cy="108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kumimoji="1" lang="ja-JP" altLang="en-US" sz="1100"/>
            </a:p>
          </p:txBody>
        </p: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BD0997B6-37D4-493E-8B26-97ACB4A008CE}"/>
                </a:ext>
              </a:extLst>
            </p:cNvPr>
            <p:cNvCxnSpPr/>
            <p:nvPr/>
          </p:nvCxnSpPr>
          <p:spPr>
            <a:xfrm>
              <a:off x="9308410" y="3893962"/>
              <a:ext cx="0" cy="90000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73E1EFE2-C280-4778-8683-915268F26F6F}"/>
                </a:ext>
              </a:extLst>
            </p:cNvPr>
            <p:cNvCxnSpPr/>
            <p:nvPr/>
          </p:nvCxnSpPr>
          <p:spPr>
            <a:xfrm>
              <a:off x="9051235" y="3893962"/>
              <a:ext cx="0" cy="90000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4AC5BAA3-D161-4E33-822C-A43786C7D36A}"/>
                </a:ext>
              </a:extLst>
            </p:cNvPr>
            <p:cNvCxnSpPr/>
            <p:nvPr/>
          </p:nvCxnSpPr>
          <p:spPr>
            <a:xfrm>
              <a:off x="9556060" y="3893962"/>
              <a:ext cx="0" cy="90000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テキスト ボックス 7">
              <a:extLst>
                <a:ext uri="{FF2B5EF4-FFF2-40B4-BE49-F238E27FC236}">
                  <a16:creationId xmlns:a16="http://schemas.microsoft.com/office/drawing/2014/main" id="{0BFBFF42-26E9-41C5-962F-09888731A6BD}"/>
                </a:ext>
              </a:extLst>
            </p:cNvPr>
            <p:cNvSpPr txBox="1"/>
            <p:nvPr/>
          </p:nvSpPr>
          <p:spPr>
            <a:xfrm rot="16200000">
              <a:off x="8984141" y="3959055"/>
              <a:ext cx="408044" cy="1897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lIns="10800" tIns="3600" rIns="10800" bIns="3600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2000" dirty="0"/>
                <a:t>center</a:t>
              </a:r>
              <a:endParaRPr kumimoji="1" lang="ja-JP" altLang="en-US" sz="2000" dirty="0"/>
            </a:p>
          </p:txBody>
        </p:sp>
        <p:sp>
          <p:nvSpPr>
            <p:cNvPr id="51" name="テキスト ボックス 8">
              <a:extLst>
                <a:ext uri="{FF2B5EF4-FFF2-40B4-BE49-F238E27FC236}">
                  <a16:creationId xmlns:a16="http://schemas.microsoft.com/office/drawing/2014/main" id="{37C91C05-7CC2-4BEA-8C32-D997596AAB07}"/>
                </a:ext>
              </a:extLst>
            </p:cNvPr>
            <p:cNvSpPr txBox="1"/>
            <p:nvPr/>
          </p:nvSpPr>
          <p:spPr>
            <a:xfrm rot="16200000">
              <a:off x="8812622" y="4646603"/>
              <a:ext cx="247561" cy="1897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lIns="10800" tIns="3600" rIns="10800" bIns="3600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2000" dirty="0"/>
                <a:t>Left</a:t>
              </a:r>
              <a:endParaRPr kumimoji="1" lang="ja-JP" altLang="en-US" sz="2000" dirty="0"/>
            </a:p>
          </p:txBody>
        </p:sp>
        <p:sp>
          <p:nvSpPr>
            <p:cNvPr id="52" name="テキスト ボックス 9">
              <a:extLst>
                <a:ext uri="{FF2B5EF4-FFF2-40B4-BE49-F238E27FC236}">
                  <a16:creationId xmlns:a16="http://schemas.microsoft.com/office/drawing/2014/main" id="{1C4A24C2-3B45-4FCF-953F-F0790F771840}"/>
                </a:ext>
              </a:extLst>
            </p:cNvPr>
            <p:cNvSpPr txBox="1"/>
            <p:nvPr/>
          </p:nvSpPr>
          <p:spPr>
            <a:xfrm rot="16200000">
              <a:off x="9520215" y="4548633"/>
              <a:ext cx="329625" cy="189715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lIns="10800" tIns="3600" rIns="10800" bIns="3600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en-US" altLang="ja-JP" sz="2000" dirty="0"/>
                <a:t>Right</a:t>
              </a:r>
              <a:endParaRPr kumimoji="1" lang="ja-JP" altLang="en-US" sz="2000" dirty="0"/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F13127-7358-4D2B-AFB7-EA18BB95E7C3}"/>
              </a:ext>
            </a:extLst>
          </p:cNvPr>
          <p:cNvSpPr txBox="1"/>
          <p:nvPr/>
        </p:nvSpPr>
        <p:spPr>
          <a:xfrm>
            <a:off x="93891" y="4614550"/>
            <a:ext cx="1747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/>
              <a:t>ターゲット材料</a:t>
            </a: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C8A3C168-54EB-44F1-96A9-92117B73460A}"/>
              </a:ext>
            </a:extLst>
          </p:cNvPr>
          <p:cNvCxnSpPr>
            <a:cxnSpLocks/>
          </p:cNvCxnSpPr>
          <p:nvPr/>
        </p:nvCxnSpPr>
        <p:spPr>
          <a:xfrm flipV="1">
            <a:off x="967690" y="3963279"/>
            <a:ext cx="0" cy="65528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05E64012-D252-4D8E-8BBC-AD74C7528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870" y="1170451"/>
            <a:ext cx="7392560" cy="558565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6A7774D-6F9B-4261-B11A-783A61268A73}"/>
              </a:ext>
            </a:extLst>
          </p:cNvPr>
          <p:cNvSpPr txBox="1"/>
          <p:nvPr/>
        </p:nvSpPr>
        <p:spPr>
          <a:xfrm>
            <a:off x="383100" y="1759523"/>
            <a:ext cx="137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/>
              <a:t>マスク部分</a:t>
            </a:r>
            <a:endParaRPr kumimoji="1" lang="ja-JP" altLang="en-US" sz="2000" b="1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8D53401-877B-4C15-B153-63F91A8FD825}"/>
              </a:ext>
            </a:extLst>
          </p:cNvPr>
          <p:cNvCxnSpPr>
            <a:cxnSpLocks/>
          </p:cNvCxnSpPr>
          <p:nvPr/>
        </p:nvCxnSpPr>
        <p:spPr>
          <a:xfrm>
            <a:off x="1282753" y="2149105"/>
            <a:ext cx="105959" cy="56220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408E370-7AB2-4C48-86CC-6A33014CB103}"/>
              </a:ext>
            </a:extLst>
          </p:cNvPr>
          <p:cNvCxnSpPr>
            <a:cxnSpLocks/>
          </p:cNvCxnSpPr>
          <p:nvPr/>
        </p:nvCxnSpPr>
        <p:spPr>
          <a:xfrm flipH="1">
            <a:off x="751200" y="2131830"/>
            <a:ext cx="531553" cy="5927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54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16922</TotalTime>
  <Words>1508</Words>
  <Application>Microsoft Office PowerPoint</Application>
  <PresentationFormat>On-screen Show (4:3)</PresentationFormat>
  <Paragraphs>338</Paragraphs>
  <Slides>25</Slides>
  <Notes>19</Notes>
  <HiddenSlides>14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ＭＳ Ｐゴシック</vt:lpstr>
      <vt:lpstr>Arial</vt:lpstr>
      <vt:lpstr>Calibri</vt:lpstr>
      <vt:lpstr>Calibri Light</vt:lpstr>
      <vt:lpstr>Cambria Math</vt:lpstr>
      <vt:lpstr>HG明朝B</vt:lpstr>
      <vt:lpstr>HGPｺﾞｼｯｸE</vt:lpstr>
      <vt:lpstr>新細明體</vt:lpstr>
      <vt:lpstr>Times New Roman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kzkjns8@gmail.com</dc:creator>
  <cp:lastModifiedBy>Allen, Alexa</cp:lastModifiedBy>
  <cp:revision>547</cp:revision>
  <cp:lastPrinted>2020-09-28T05:29:37Z</cp:lastPrinted>
  <dcterms:created xsi:type="dcterms:W3CDTF">2018-12-14T09:45:54Z</dcterms:created>
  <dcterms:modified xsi:type="dcterms:W3CDTF">2020-09-29T18:07:31Z</dcterms:modified>
</cp:coreProperties>
</file>