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6" r:id="rId4"/>
  </p:sldMasterIdLst>
  <p:sldIdLst>
    <p:sldId id="256" r:id="rId5"/>
    <p:sldId id="262" r:id="rId6"/>
    <p:sldId id="259" r:id="rId7"/>
    <p:sldId id="263" r:id="rId8"/>
    <p:sldId id="269" r:id="rId9"/>
    <p:sldId id="264" r:id="rId10"/>
    <p:sldId id="265" r:id="rId11"/>
    <p:sldId id="266" r:id="rId12"/>
    <p:sldId id="267" r:id="rId13"/>
    <p:sldId id="268"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49359E-9119-4BD7-A648-3A90E13AC6C0}" v="18" dt="2023-08-10T18:14:45.1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5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7" name="Rectangle 6"/>
          <p:cNvSpPr/>
          <p:nvPr/>
        </p:nvSpPr>
        <p:spPr>
          <a:xfrm>
            <a:off x="243839" y="182879"/>
            <a:ext cx="11704320" cy="6492240"/>
          </a:xfrm>
          <a:prstGeom prst="rect">
            <a:avLst/>
          </a:prstGeom>
          <a: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a:blip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1656819"/>
            <a:ext cx="9966960" cy="2076983"/>
          </a:xfrm>
        </p:spPr>
        <p:txBody>
          <a:bodyPr anchor="b">
            <a:normAutofit/>
          </a:bodyPr>
          <a:lstStyle>
            <a:lvl1pPr algn="ctr">
              <a:lnSpc>
                <a:spcPct val="85000"/>
              </a:lnSpc>
              <a:defRPr sz="4800" b="1" cap="none"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709531" y="3869638"/>
            <a:ext cx="8767860"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cxnSp>
        <p:nvCxnSpPr>
          <p:cNvPr id="8" name="Straight Connector 7"/>
          <p:cNvCxnSpPr/>
          <p:nvPr/>
        </p:nvCxnSpPr>
        <p:spPr>
          <a:xfrm>
            <a:off x="1978662"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3310640" y="586505"/>
            <a:ext cx="5565639" cy="935227"/>
          </a:xfrm>
          <a:prstGeom prst="rect">
            <a:avLst/>
          </a:prstGeom>
        </p:spPr>
      </p:pic>
      <p:sp>
        <p:nvSpPr>
          <p:cNvPr id="13" name="Text Placeholder 12"/>
          <p:cNvSpPr>
            <a:spLocks noGrp="1"/>
          </p:cNvSpPr>
          <p:nvPr>
            <p:ph type="body" sz="quarter" idx="13"/>
          </p:nvPr>
        </p:nvSpPr>
        <p:spPr>
          <a:xfrm>
            <a:off x="1710268" y="5257801"/>
            <a:ext cx="8767233" cy="1417319"/>
          </a:xfrm>
        </p:spPr>
        <p:txBody>
          <a:bodyPr anchor="ctr">
            <a:normAutofit/>
          </a:bodyPr>
          <a:lstStyle>
            <a:lvl1pPr marL="34290" indent="0" algn="ctr">
              <a:buNone/>
              <a:defRPr sz="1800" i="1">
                <a:solidFill>
                  <a:schemeClr val="accent2">
                    <a:lumMod val="60000"/>
                    <a:lumOff val="40000"/>
                  </a:schemeClr>
                </a:solidFill>
              </a:defRPr>
            </a:lvl1pPr>
          </a:lstStyle>
          <a:p>
            <a:pPr lvl="0"/>
            <a:r>
              <a:rPr lang="en-US"/>
              <a:t>Click to edit Master text styles</a:t>
            </a:r>
          </a:p>
        </p:txBody>
      </p:sp>
    </p:spTree>
    <p:extLst>
      <p:ext uri="{BB962C8B-B14F-4D97-AF65-F5344CB8AC3E}">
        <p14:creationId xmlns:p14="http://schemas.microsoft.com/office/powerpoint/2010/main" val="239409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Content Placeholder 2"/>
          <p:cNvSpPr>
            <a:spLocks noGrp="1"/>
          </p:cNvSpPr>
          <p:nvPr>
            <p:ph idx="1"/>
          </p:nvPr>
        </p:nvSpPr>
        <p:spPr>
          <a:xfrm>
            <a:off x="623035" y="1017332"/>
            <a:ext cx="11390071" cy="5221425"/>
          </a:xfrm>
        </p:spPr>
        <p:txBody>
          <a:bodyPr/>
          <a:lstStyle>
            <a:lvl1pPr>
              <a:spcBef>
                <a:spcPts val="1000"/>
              </a:spcBef>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CA2777-A89F-4130-B308-73BB65955918}" type="slidenum">
              <a:rPr lang="en-US" smtClean="0"/>
              <a:pPr/>
              <a:t>‹#›</a:t>
            </a:fld>
            <a:endParaRPr lang="en-US"/>
          </a:p>
        </p:txBody>
      </p:sp>
    </p:spTree>
    <p:extLst>
      <p:ext uri="{BB962C8B-B14F-4D97-AF65-F5344CB8AC3E}">
        <p14:creationId xmlns:p14="http://schemas.microsoft.com/office/powerpoint/2010/main" val="3278179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Footer">
    <p:spTree>
      <p:nvGrpSpPr>
        <p:cNvPr id="1" name=""/>
        <p:cNvGrpSpPr/>
        <p:nvPr/>
      </p:nvGrpSpPr>
      <p:grpSpPr>
        <a:xfrm>
          <a:off x="0" y="0"/>
          <a:ext cx="0" cy="0"/>
          <a:chOff x="0" y="0"/>
          <a:chExt cx="0" cy="0"/>
        </a:xfrm>
      </p:grpSpPr>
      <p:sp>
        <p:nvSpPr>
          <p:cNvPr id="4" name="Rectangle 3"/>
          <p:cNvSpPr/>
          <p:nvPr/>
        </p:nvSpPr>
        <p:spPr>
          <a:xfrm>
            <a:off x="0" y="6127846"/>
            <a:ext cx="12192000" cy="730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Content Placeholder 2"/>
          <p:cNvSpPr>
            <a:spLocks noGrp="1"/>
          </p:cNvSpPr>
          <p:nvPr>
            <p:ph idx="1"/>
          </p:nvPr>
        </p:nvSpPr>
        <p:spPr>
          <a:xfrm>
            <a:off x="623035" y="1017332"/>
            <a:ext cx="11390071" cy="5601833"/>
          </a:xfrm>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389960" y="6619164"/>
            <a:ext cx="2329075" cy="231440"/>
          </a:xfrm>
        </p:spPr>
        <p:txBody>
          <a:bodyPr/>
          <a:lstStyle/>
          <a:p>
            <a:endParaRPr lang="en-US"/>
          </a:p>
        </p:txBody>
      </p:sp>
      <p:sp>
        <p:nvSpPr>
          <p:cNvPr id="8" name="Footer Placeholder 7"/>
          <p:cNvSpPr>
            <a:spLocks noGrp="1"/>
          </p:cNvSpPr>
          <p:nvPr>
            <p:ph type="ftr" sz="quarter" idx="11"/>
          </p:nvPr>
        </p:nvSpPr>
        <p:spPr>
          <a:xfrm>
            <a:off x="6719035" y="6619164"/>
            <a:ext cx="4717775" cy="231440"/>
          </a:xfrm>
        </p:spPr>
        <p:txBody>
          <a:bodyPr/>
          <a:lstStyle/>
          <a:p>
            <a:endParaRPr lang="en-US"/>
          </a:p>
        </p:txBody>
      </p:sp>
      <p:sp>
        <p:nvSpPr>
          <p:cNvPr id="9" name="Slide Number Placeholder 8"/>
          <p:cNvSpPr>
            <a:spLocks noGrp="1"/>
          </p:cNvSpPr>
          <p:nvPr>
            <p:ph type="sldNum" sz="quarter" idx="12"/>
          </p:nvPr>
        </p:nvSpPr>
        <p:spPr>
          <a:xfrm>
            <a:off x="11436808" y="6619164"/>
            <a:ext cx="576296" cy="231440"/>
          </a:xfrm>
        </p:spPr>
        <p:txBody>
          <a:bodyPr/>
          <a:lstStyle/>
          <a:p>
            <a:fld id="{26CA2777-A89F-4130-B308-73BB65955918}" type="slidenum">
              <a:rPr lang="en-US" smtClean="0"/>
              <a:pPr/>
              <a:t>‹#›</a:t>
            </a:fld>
            <a:endParaRPr lang="en-US"/>
          </a:p>
        </p:txBody>
      </p:sp>
    </p:spTree>
    <p:extLst>
      <p:ext uri="{BB962C8B-B14F-4D97-AF65-F5344CB8AC3E}">
        <p14:creationId xmlns:p14="http://schemas.microsoft.com/office/powerpoint/2010/main" val="1035528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Small Header No Footer">
    <p:spTree>
      <p:nvGrpSpPr>
        <p:cNvPr id="1" name=""/>
        <p:cNvGrpSpPr/>
        <p:nvPr/>
      </p:nvGrpSpPr>
      <p:grpSpPr>
        <a:xfrm>
          <a:off x="0" y="0"/>
          <a:ext cx="0" cy="0"/>
          <a:chOff x="0" y="0"/>
          <a:chExt cx="0" cy="0"/>
        </a:xfrm>
      </p:grpSpPr>
      <p:sp>
        <p:nvSpPr>
          <p:cNvPr id="4" name="Rectangle 3"/>
          <p:cNvSpPr/>
          <p:nvPr/>
        </p:nvSpPr>
        <p:spPr>
          <a:xfrm>
            <a:off x="0" y="6127846"/>
            <a:ext cx="12192000" cy="730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25779" y="3"/>
            <a:ext cx="11787327" cy="577564"/>
          </a:xfrm>
        </p:spPr>
        <p:txBody>
          <a:bodyPr/>
          <a:lstStyle>
            <a:lvl1pPr>
              <a:defRPr sz="3600"/>
            </a:lvl1pPr>
          </a:lstStyle>
          <a:p>
            <a:r>
              <a:rPr lang="en-US"/>
              <a:t>Click to edit Master title style</a:t>
            </a:r>
          </a:p>
        </p:txBody>
      </p:sp>
      <p:grpSp>
        <p:nvGrpSpPr>
          <p:cNvPr id="14" name="Group 13"/>
          <p:cNvGrpSpPr/>
          <p:nvPr/>
        </p:nvGrpSpPr>
        <p:grpSpPr>
          <a:xfrm>
            <a:off x="1" y="7702"/>
            <a:ext cx="12192001" cy="6858063"/>
            <a:chOff x="0" y="7701"/>
            <a:chExt cx="9144001" cy="6858063"/>
          </a:xfrm>
        </p:grpSpPr>
        <p:sp>
          <p:nvSpPr>
            <p:cNvPr id="15" name="Right Triangle 14"/>
            <p:cNvSpPr/>
            <p:nvPr/>
          </p:nvSpPr>
          <p:spPr>
            <a:xfrm rot="10800000">
              <a:off x="8676725" y="5968741"/>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6" name="Right Triangle 15"/>
            <p:cNvSpPr/>
            <p:nvPr/>
          </p:nvSpPr>
          <p:spPr>
            <a:xfrm rot="10800000">
              <a:off x="2825194" y="5776157"/>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grpSp>
          <p:nvGrpSpPr>
            <p:cNvPr id="17" name="Group 16"/>
            <p:cNvGrpSpPr/>
            <p:nvPr/>
          </p:nvGrpSpPr>
          <p:grpSpPr>
            <a:xfrm>
              <a:off x="0" y="7701"/>
              <a:ext cx="9144001" cy="6665477"/>
              <a:chOff x="0" y="7701"/>
              <a:chExt cx="9144001" cy="6665477"/>
            </a:xfrm>
          </p:grpSpPr>
          <p:sp>
            <p:nvSpPr>
              <p:cNvPr id="18" name="Rectangle 17"/>
              <p:cNvSpPr/>
              <p:nvPr/>
            </p:nvSpPr>
            <p:spPr>
              <a:xfrm flipV="1">
                <a:off x="3292469" y="6096000"/>
                <a:ext cx="5851531" cy="577178"/>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9" name="Right Triangle 18"/>
              <p:cNvSpPr/>
              <p:nvPr/>
            </p:nvSpPr>
            <p:spPr>
              <a:xfrm flipH="1">
                <a:off x="8676725" y="7701"/>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0" name="Right Triangle 19"/>
              <p:cNvSpPr/>
              <p:nvPr/>
            </p:nvSpPr>
            <p:spPr>
              <a:xfrm flipH="1">
                <a:off x="1" y="902526"/>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1" name="Rectangle 20"/>
              <p:cNvSpPr/>
              <p:nvPr/>
            </p:nvSpPr>
            <p:spPr>
              <a:xfrm>
                <a:off x="0" y="1787093"/>
                <a:ext cx="9144000" cy="444632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0" y="597965"/>
                <a:ext cx="9144001" cy="5510738"/>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grpSp>
      </p:grpSp>
      <p:cxnSp>
        <p:nvCxnSpPr>
          <p:cNvPr id="25" name="Straight Connector 24"/>
          <p:cNvCxnSpPr/>
          <p:nvPr/>
        </p:nvCxnSpPr>
        <p:spPr>
          <a:xfrm flipH="1">
            <a:off x="1" y="593401"/>
            <a:ext cx="11780713" cy="0"/>
          </a:xfrm>
          <a:prstGeom prst="line">
            <a:avLst/>
          </a:prstGeom>
          <a:ln cap="rnd"/>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flipV="1">
            <a:off x="11787949" y="2393"/>
            <a:ext cx="408044" cy="587485"/>
          </a:xfrm>
          <a:prstGeom prst="line">
            <a:avLst/>
          </a:prstGeom>
          <a:ln cap="rnd"/>
        </p:spPr>
        <p:style>
          <a:lnRef idx="2">
            <a:schemeClr val="accent2"/>
          </a:lnRef>
          <a:fillRef idx="0">
            <a:schemeClr val="accent2"/>
          </a:fillRef>
          <a:effectRef idx="1">
            <a:schemeClr val="accent2"/>
          </a:effectRef>
          <a:fontRef idx="minor">
            <a:schemeClr val="tx1"/>
          </a:fontRef>
        </p:style>
      </p:cxnSp>
      <p:sp>
        <p:nvSpPr>
          <p:cNvPr id="7" name="Date Placeholder 6"/>
          <p:cNvSpPr>
            <a:spLocks noGrp="1"/>
          </p:cNvSpPr>
          <p:nvPr>
            <p:ph type="dt" sz="half" idx="10"/>
          </p:nvPr>
        </p:nvSpPr>
        <p:spPr>
          <a:xfrm>
            <a:off x="4389960" y="6619164"/>
            <a:ext cx="2329075" cy="231440"/>
          </a:xfrm>
        </p:spPr>
        <p:txBody>
          <a:bodyPr/>
          <a:lstStyle>
            <a:lvl1pPr>
              <a:defRPr>
                <a:solidFill>
                  <a:schemeClr val="accent1">
                    <a:lumMod val="75000"/>
                  </a:schemeClr>
                </a:solidFill>
              </a:defRPr>
            </a:lvl1pPr>
          </a:lstStyle>
          <a:p>
            <a:endParaRPr lang="en-US"/>
          </a:p>
        </p:txBody>
      </p:sp>
      <p:sp>
        <p:nvSpPr>
          <p:cNvPr id="8" name="Footer Placeholder 7"/>
          <p:cNvSpPr>
            <a:spLocks noGrp="1"/>
          </p:cNvSpPr>
          <p:nvPr>
            <p:ph type="ftr" sz="quarter" idx="11"/>
          </p:nvPr>
        </p:nvSpPr>
        <p:spPr>
          <a:xfrm>
            <a:off x="6719035" y="6619164"/>
            <a:ext cx="4717775" cy="231440"/>
          </a:xfrm>
        </p:spPr>
        <p:txBody>
          <a:bodyPr/>
          <a:lstStyle>
            <a:lvl1pPr>
              <a:defRPr>
                <a:solidFill>
                  <a:schemeClr val="accent1">
                    <a:lumMod val="75000"/>
                  </a:schemeClr>
                </a:solidFill>
              </a:defRPr>
            </a:lvl1pPr>
          </a:lstStyle>
          <a:p>
            <a:endParaRPr lang="en-US"/>
          </a:p>
        </p:txBody>
      </p:sp>
      <p:sp>
        <p:nvSpPr>
          <p:cNvPr id="9" name="Slide Number Placeholder 8"/>
          <p:cNvSpPr>
            <a:spLocks noGrp="1"/>
          </p:cNvSpPr>
          <p:nvPr>
            <p:ph type="sldNum" sz="quarter" idx="12"/>
          </p:nvPr>
        </p:nvSpPr>
        <p:spPr>
          <a:xfrm>
            <a:off x="11436808" y="6619164"/>
            <a:ext cx="576296" cy="231440"/>
          </a:xfrm>
        </p:spPr>
        <p:txBody>
          <a:bodyPr/>
          <a:lstStyle>
            <a:lvl1pPr>
              <a:defRPr>
                <a:solidFill>
                  <a:schemeClr val="accent1">
                    <a:lumMod val="75000"/>
                  </a:schemeClr>
                </a:solidFill>
              </a:defRPr>
            </a:lvl1pPr>
          </a:lstStyle>
          <a:p>
            <a:fld id="{600448BA-62AF-4340-AB5F-316C0E06117B}" type="slidenum">
              <a:rPr lang="en-US" smtClean="0"/>
              <a:pPr/>
              <a:t>‹#›</a:t>
            </a:fld>
            <a:endParaRPr lang="en-US"/>
          </a:p>
        </p:txBody>
      </p:sp>
      <p:sp>
        <p:nvSpPr>
          <p:cNvPr id="3" name="Content Placeholder 2"/>
          <p:cNvSpPr>
            <a:spLocks noGrp="1"/>
          </p:cNvSpPr>
          <p:nvPr>
            <p:ph idx="1"/>
          </p:nvPr>
        </p:nvSpPr>
        <p:spPr>
          <a:xfrm>
            <a:off x="623035" y="749296"/>
            <a:ext cx="11390071" cy="5869869"/>
          </a:xfrm>
        </p:spPr>
        <p:txBody>
          <a:bodyPr/>
          <a:lstStyle>
            <a:lvl1pPr>
              <a:spcBef>
                <a:spcPts val="10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9366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Panel Chart">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079627FE-5D19-486A-87AA-B12CC8DE789B}"/>
              </a:ext>
            </a:extLst>
          </p:cNvPr>
          <p:cNvSpPr/>
          <p:nvPr/>
        </p:nvSpPr>
        <p:spPr>
          <a:xfrm>
            <a:off x="0" y="6127846"/>
            <a:ext cx="12192000" cy="730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grpSp>
        <p:nvGrpSpPr>
          <p:cNvPr id="41" name="Group 40">
            <a:extLst>
              <a:ext uri="{FF2B5EF4-FFF2-40B4-BE49-F238E27FC236}">
                <a16:creationId xmlns:a16="http://schemas.microsoft.com/office/drawing/2014/main" id="{B871B446-855D-4C7B-B766-20B61721AD1F}"/>
              </a:ext>
            </a:extLst>
          </p:cNvPr>
          <p:cNvGrpSpPr/>
          <p:nvPr/>
        </p:nvGrpSpPr>
        <p:grpSpPr>
          <a:xfrm>
            <a:off x="-4295" y="589878"/>
            <a:ext cx="12192000" cy="5725382"/>
            <a:chOff x="0" y="629710"/>
            <a:chExt cx="12192000" cy="5828308"/>
          </a:xfrm>
        </p:grpSpPr>
        <p:sp>
          <p:nvSpPr>
            <p:cNvPr id="42" name="Rectangle 3">
              <a:extLst>
                <a:ext uri="{FF2B5EF4-FFF2-40B4-BE49-F238E27FC236}">
                  <a16:creationId xmlns:a16="http://schemas.microsoft.com/office/drawing/2014/main" id="{53614599-1678-4A33-8105-F936AFD56EE2}"/>
                </a:ext>
              </a:extLst>
            </p:cNvPr>
            <p:cNvSpPr>
              <a:spLocks noChangeArrowheads="1"/>
            </p:cNvSpPr>
            <p:nvPr/>
          </p:nvSpPr>
          <p:spPr bwMode="auto">
            <a:xfrm>
              <a:off x="7588930" y="629710"/>
              <a:ext cx="4603070" cy="5824728"/>
            </a:xfrm>
            <a:prstGeom prst="rect">
              <a:avLst/>
            </a:prstGeom>
            <a:gradFill rotWithShape="1">
              <a:gsLst>
                <a:gs pos="0">
                  <a:srgbClr val="E2EEE7"/>
                </a:gs>
                <a:gs pos="100000">
                  <a:srgbClr val="87B99B"/>
                </a:gs>
              </a:gsLst>
              <a:lin ang="0" scaled="1"/>
            </a:gradFill>
            <a:ln w="9525">
              <a:noFill/>
              <a:miter lim="800000"/>
              <a:headEnd/>
              <a:tailEnd/>
            </a:ln>
            <a:effectLst>
              <a:outerShdw dist="35921" dir="2700000" algn="ctr" rotWithShape="0">
                <a:srgbClr val="777777"/>
              </a:outerShdw>
            </a:effectLst>
          </p:spPr>
          <p:txBody>
            <a:bodyPr wrap="none" anchor="ctr"/>
            <a:lstStyle/>
            <a:p>
              <a:pPr algn="ctr">
                <a:defRPr/>
              </a:pPr>
              <a:r>
                <a:rPr lang="en-US">
                  <a:solidFill>
                    <a:prstClr val="black"/>
                  </a:solidFill>
                  <a:latin typeface="Arial" charset="0"/>
                </a:rPr>
                <a:t> </a:t>
              </a:r>
              <a:endParaRPr lang="en-US">
                <a:solidFill>
                  <a:prstClr val="black"/>
                </a:solidFill>
                <a:latin typeface="Calibri"/>
                <a:cs typeface="Arial" charset="0"/>
              </a:endParaRPr>
            </a:p>
          </p:txBody>
        </p:sp>
        <p:sp>
          <p:nvSpPr>
            <p:cNvPr id="43" name="AutoShape 8">
              <a:extLst>
                <a:ext uri="{FF2B5EF4-FFF2-40B4-BE49-F238E27FC236}">
                  <a16:creationId xmlns:a16="http://schemas.microsoft.com/office/drawing/2014/main" id="{947F3705-6DBC-4963-9090-A920082F3C9F}"/>
                </a:ext>
              </a:extLst>
            </p:cNvPr>
            <p:cNvSpPr>
              <a:spLocks noChangeArrowheads="1"/>
            </p:cNvSpPr>
            <p:nvPr/>
          </p:nvSpPr>
          <p:spPr bwMode="auto">
            <a:xfrm>
              <a:off x="3853324" y="629710"/>
              <a:ext cx="4572000" cy="5828308"/>
            </a:xfrm>
            <a:prstGeom prst="homePlate">
              <a:avLst>
                <a:gd name="adj" fmla="val 16506"/>
              </a:avLst>
            </a:prstGeom>
            <a:gradFill rotWithShape="1">
              <a:gsLst>
                <a:gs pos="0">
                  <a:srgbClr val="E2EEE7"/>
                </a:gs>
                <a:gs pos="100000">
                  <a:srgbClr val="87B99B"/>
                </a:gs>
              </a:gsLst>
              <a:lin ang="0" scaled="1"/>
            </a:gradFill>
            <a:ln w="9525">
              <a:noFill/>
              <a:miter lim="800000"/>
              <a:headEnd/>
              <a:tailEnd/>
            </a:ln>
            <a:effectLst>
              <a:outerShdw dist="35921" dir="2700000" algn="ctr" rotWithShape="0">
                <a:srgbClr val="777777"/>
              </a:outerShdw>
            </a:effectLst>
          </p:spPr>
          <p:txBody>
            <a:bodyPr wrap="none" anchor="ctr"/>
            <a:lstStyle/>
            <a:p>
              <a:pPr>
                <a:defRPr/>
              </a:pPr>
              <a:endParaRPr lang="en-US">
                <a:solidFill>
                  <a:prstClr val="black"/>
                </a:solidFill>
                <a:latin typeface="Calibri"/>
                <a:cs typeface="Arial" charset="0"/>
              </a:endParaRPr>
            </a:p>
          </p:txBody>
        </p:sp>
        <p:sp>
          <p:nvSpPr>
            <p:cNvPr id="45" name="AutoShape 8">
              <a:extLst>
                <a:ext uri="{FF2B5EF4-FFF2-40B4-BE49-F238E27FC236}">
                  <a16:creationId xmlns:a16="http://schemas.microsoft.com/office/drawing/2014/main" id="{99F13EB5-131E-4D56-979A-F98F8DFA945D}"/>
                </a:ext>
              </a:extLst>
            </p:cNvPr>
            <p:cNvSpPr>
              <a:spLocks noChangeArrowheads="1"/>
            </p:cNvSpPr>
            <p:nvPr/>
          </p:nvSpPr>
          <p:spPr bwMode="auto">
            <a:xfrm>
              <a:off x="0" y="629710"/>
              <a:ext cx="4572000" cy="5828308"/>
            </a:xfrm>
            <a:prstGeom prst="homePlate">
              <a:avLst>
                <a:gd name="adj" fmla="val 16506"/>
              </a:avLst>
            </a:prstGeom>
            <a:gradFill rotWithShape="1">
              <a:gsLst>
                <a:gs pos="0">
                  <a:srgbClr val="E2EEE7"/>
                </a:gs>
                <a:gs pos="100000">
                  <a:srgbClr val="87B99B"/>
                </a:gs>
              </a:gsLst>
              <a:lin ang="0" scaled="1"/>
            </a:gradFill>
            <a:ln w="9525">
              <a:noFill/>
              <a:miter lim="800000"/>
              <a:headEnd/>
              <a:tailEnd/>
            </a:ln>
            <a:effectLst>
              <a:outerShdw dist="35921" dir="2700000" algn="ctr" rotWithShape="0">
                <a:srgbClr val="777777"/>
              </a:outerShdw>
            </a:effectLst>
          </p:spPr>
          <p:txBody>
            <a:bodyPr wrap="none" anchor="ctr"/>
            <a:lstStyle/>
            <a:p>
              <a:pPr>
                <a:defRPr/>
              </a:pPr>
              <a:endParaRPr lang="en-US">
                <a:solidFill>
                  <a:prstClr val="black"/>
                </a:solidFill>
                <a:latin typeface="Calibri"/>
                <a:cs typeface="Arial" charset="0"/>
              </a:endParaRPr>
            </a:p>
          </p:txBody>
        </p:sp>
      </p:grpSp>
      <p:sp>
        <p:nvSpPr>
          <p:cNvPr id="2" name="Title 1"/>
          <p:cNvSpPr>
            <a:spLocks noGrp="1"/>
          </p:cNvSpPr>
          <p:nvPr>
            <p:ph type="title"/>
          </p:nvPr>
        </p:nvSpPr>
        <p:spPr>
          <a:xfrm>
            <a:off x="225779" y="3"/>
            <a:ext cx="11787327" cy="577564"/>
          </a:xfrm>
        </p:spPr>
        <p:txBody>
          <a:bodyPr/>
          <a:lstStyle>
            <a:lvl1pPr>
              <a:defRPr sz="3600"/>
            </a:lvl1pPr>
          </a:lstStyle>
          <a:p>
            <a:r>
              <a:rPr lang="en-US"/>
              <a:t>Click to edit Master title style</a:t>
            </a:r>
          </a:p>
        </p:txBody>
      </p:sp>
      <p:grpSp>
        <p:nvGrpSpPr>
          <p:cNvPr id="14" name="Group 13"/>
          <p:cNvGrpSpPr/>
          <p:nvPr/>
        </p:nvGrpSpPr>
        <p:grpSpPr>
          <a:xfrm>
            <a:off x="1" y="-33242"/>
            <a:ext cx="12192001" cy="6858063"/>
            <a:chOff x="0" y="7701"/>
            <a:chExt cx="9144001" cy="6858063"/>
          </a:xfrm>
          <a:noFill/>
        </p:grpSpPr>
        <p:sp>
          <p:nvSpPr>
            <p:cNvPr id="15" name="Right Triangle 14"/>
            <p:cNvSpPr/>
            <p:nvPr/>
          </p:nvSpPr>
          <p:spPr>
            <a:xfrm rot="10800000">
              <a:off x="8676725" y="5968741"/>
              <a:ext cx="467275" cy="89702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6" name="Right Triangle 15"/>
            <p:cNvSpPr/>
            <p:nvPr/>
          </p:nvSpPr>
          <p:spPr>
            <a:xfrm rot="10800000">
              <a:off x="2825194" y="5776157"/>
              <a:ext cx="467275" cy="89702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grpSp>
          <p:nvGrpSpPr>
            <p:cNvPr id="17" name="Group 16"/>
            <p:cNvGrpSpPr/>
            <p:nvPr/>
          </p:nvGrpSpPr>
          <p:grpSpPr>
            <a:xfrm>
              <a:off x="0" y="7701"/>
              <a:ext cx="9144001" cy="6665477"/>
              <a:chOff x="0" y="7701"/>
              <a:chExt cx="9144001" cy="6665477"/>
            </a:xfrm>
            <a:grpFill/>
          </p:grpSpPr>
          <p:sp>
            <p:nvSpPr>
              <p:cNvPr id="18" name="Rectangle 17"/>
              <p:cNvSpPr/>
              <p:nvPr/>
            </p:nvSpPr>
            <p:spPr>
              <a:xfrm flipV="1">
                <a:off x="3292469" y="6096000"/>
                <a:ext cx="5851531" cy="577178"/>
              </a:xfrm>
              <a:prstGeom prst="rect">
                <a:avLst/>
              </a:prstGeom>
              <a:grp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9" name="Right Triangle 18"/>
              <p:cNvSpPr/>
              <p:nvPr/>
            </p:nvSpPr>
            <p:spPr>
              <a:xfrm flipH="1">
                <a:off x="8676725" y="7701"/>
                <a:ext cx="467275" cy="89702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0" name="Right Triangle 19"/>
              <p:cNvSpPr/>
              <p:nvPr/>
            </p:nvSpPr>
            <p:spPr>
              <a:xfrm flipH="1">
                <a:off x="1" y="902526"/>
                <a:ext cx="467275" cy="89702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1" name="Rectangle 20"/>
              <p:cNvSpPr/>
              <p:nvPr/>
            </p:nvSpPr>
            <p:spPr>
              <a:xfrm>
                <a:off x="0" y="1787093"/>
                <a:ext cx="9144000" cy="4446321"/>
              </a:xfrm>
              <a:prstGeom prst="rect">
                <a:avLst/>
              </a:prstGeom>
              <a:grp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0" y="597965"/>
                <a:ext cx="9144001" cy="5510738"/>
              </a:xfrm>
              <a:prstGeom prst="rect">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grpSp>
      <p:cxnSp>
        <p:nvCxnSpPr>
          <p:cNvPr id="25" name="Straight Connector 24"/>
          <p:cNvCxnSpPr/>
          <p:nvPr/>
        </p:nvCxnSpPr>
        <p:spPr>
          <a:xfrm flipH="1">
            <a:off x="1" y="593401"/>
            <a:ext cx="11780713" cy="0"/>
          </a:xfrm>
          <a:prstGeom prst="line">
            <a:avLst/>
          </a:prstGeom>
          <a:ln cap="rnd"/>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flipV="1">
            <a:off x="11787949" y="2393"/>
            <a:ext cx="408044" cy="587485"/>
          </a:xfrm>
          <a:prstGeom prst="line">
            <a:avLst/>
          </a:prstGeom>
          <a:ln cap="rnd"/>
        </p:spPr>
        <p:style>
          <a:lnRef idx="2">
            <a:schemeClr val="accent2"/>
          </a:lnRef>
          <a:fillRef idx="0">
            <a:schemeClr val="accent2"/>
          </a:fillRef>
          <a:effectRef idx="1">
            <a:schemeClr val="accent2"/>
          </a:effectRef>
          <a:fontRef idx="minor">
            <a:schemeClr val="tx1"/>
          </a:fontRef>
        </p:style>
      </p:cxnSp>
      <p:sp>
        <p:nvSpPr>
          <p:cNvPr id="8" name="Footer Placeholder 7"/>
          <p:cNvSpPr>
            <a:spLocks noGrp="1"/>
          </p:cNvSpPr>
          <p:nvPr>
            <p:ph type="ftr" sz="quarter" idx="11"/>
          </p:nvPr>
        </p:nvSpPr>
        <p:spPr>
          <a:xfrm>
            <a:off x="3267475" y="6510846"/>
            <a:ext cx="4717775" cy="231440"/>
          </a:xfrm>
        </p:spPr>
        <p:txBody>
          <a:bodyPr/>
          <a:lstStyle>
            <a:lvl1pPr>
              <a:defRPr>
                <a:solidFill>
                  <a:schemeClr val="accent1">
                    <a:lumMod val="75000"/>
                  </a:schemeClr>
                </a:solidFill>
              </a:defRPr>
            </a:lvl1pPr>
          </a:lstStyle>
          <a:p>
            <a:endParaRPr lang="en-US"/>
          </a:p>
        </p:txBody>
      </p:sp>
      <p:sp>
        <p:nvSpPr>
          <p:cNvPr id="9" name="Slide Number Placeholder 8"/>
          <p:cNvSpPr>
            <a:spLocks noGrp="1"/>
          </p:cNvSpPr>
          <p:nvPr>
            <p:ph type="sldNum" sz="quarter" idx="12"/>
          </p:nvPr>
        </p:nvSpPr>
        <p:spPr>
          <a:xfrm>
            <a:off x="11436808" y="6619164"/>
            <a:ext cx="576296" cy="231440"/>
          </a:xfrm>
        </p:spPr>
        <p:txBody>
          <a:bodyPr/>
          <a:lstStyle>
            <a:lvl1pPr>
              <a:defRPr>
                <a:solidFill>
                  <a:schemeClr val="accent1">
                    <a:lumMod val="75000"/>
                  </a:schemeClr>
                </a:solidFill>
              </a:defRPr>
            </a:lvl1pPr>
          </a:lstStyle>
          <a:p>
            <a:fld id="{600448BA-62AF-4340-AB5F-316C0E06117B}" type="slidenum">
              <a:rPr lang="en-US" smtClean="0"/>
              <a:pPr/>
              <a:t>‹#›</a:t>
            </a:fld>
            <a:endParaRPr lang="en-US"/>
          </a:p>
        </p:txBody>
      </p:sp>
      <p:sp>
        <p:nvSpPr>
          <p:cNvPr id="29" name="Slide Number Placeholder 4">
            <a:extLst>
              <a:ext uri="{FF2B5EF4-FFF2-40B4-BE49-F238E27FC236}">
                <a16:creationId xmlns:a16="http://schemas.microsoft.com/office/drawing/2014/main" id="{FF4439A9-6CF8-41D4-B734-578AAF86DDDE}"/>
              </a:ext>
            </a:extLst>
          </p:cNvPr>
          <p:cNvSpPr txBox="1">
            <a:spLocks/>
          </p:cNvSpPr>
          <p:nvPr/>
        </p:nvSpPr>
        <p:spPr>
          <a:xfrm>
            <a:off x="11436808" y="6619164"/>
            <a:ext cx="576296" cy="231440"/>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accent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6CA2777-A89F-4130-B308-73BB65955918}" type="slidenum">
              <a:rPr lang="en-US" smtClean="0"/>
              <a:pPr/>
              <a:t>‹#›</a:t>
            </a:fld>
            <a:endParaRPr lang="en-US"/>
          </a:p>
        </p:txBody>
      </p:sp>
      <p:sp>
        <p:nvSpPr>
          <p:cNvPr id="35" name="Text Box 25">
            <a:extLst>
              <a:ext uri="{FF2B5EF4-FFF2-40B4-BE49-F238E27FC236}">
                <a16:creationId xmlns:a16="http://schemas.microsoft.com/office/drawing/2014/main" id="{F5B44DBD-6C76-40B2-AEA6-F88108A04248}"/>
              </a:ext>
            </a:extLst>
          </p:cNvPr>
          <p:cNvSpPr txBox="1">
            <a:spLocks noChangeArrowheads="1"/>
          </p:cNvSpPr>
          <p:nvPr/>
        </p:nvSpPr>
        <p:spPr bwMode="auto">
          <a:xfrm>
            <a:off x="7667334" y="629710"/>
            <a:ext cx="4552740" cy="627864"/>
          </a:xfrm>
          <a:prstGeom prst="rect">
            <a:avLst/>
          </a:prstGeom>
          <a:noFill/>
          <a:ln w="9525">
            <a:noFill/>
            <a:miter lim="800000"/>
            <a:headEnd/>
            <a:tailEnd/>
          </a:ln>
        </p:spPr>
        <p:txBody>
          <a:bodyPr wrap="square" lIns="0" tIns="0" rIns="0" bIns="0">
            <a:spAutoFit/>
          </a:bodyPr>
          <a:lstStyle/>
          <a:p>
            <a:pPr algn="ctr" fontAlgn="base">
              <a:lnSpc>
                <a:spcPct val="85000"/>
              </a:lnSpc>
              <a:spcBef>
                <a:spcPct val="0"/>
              </a:spcBef>
              <a:spcAft>
                <a:spcPct val="0"/>
              </a:spcAft>
              <a:defRPr/>
            </a:pPr>
            <a:r>
              <a:rPr lang="en-US" sz="2400">
                <a:solidFill>
                  <a:srgbClr val="106636"/>
                </a:solidFill>
                <a:latin typeface="+mj-lt"/>
                <a:cs typeface="Arial" pitchFamily="34" charset="0"/>
              </a:rPr>
              <a:t>Development &amp; Commercialization</a:t>
            </a:r>
          </a:p>
        </p:txBody>
      </p:sp>
      <p:sp>
        <p:nvSpPr>
          <p:cNvPr id="36" name="Text Box 10">
            <a:extLst>
              <a:ext uri="{FF2B5EF4-FFF2-40B4-BE49-F238E27FC236}">
                <a16:creationId xmlns:a16="http://schemas.microsoft.com/office/drawing/2014/main" id="{87B4AE1C-6FEC-4904-8991-6E1436205EAF}"/>
              </a:ext>
            </a:extLst>
          </p:cNvPr>
          <p:cNvSpPr txBox="1">
            <a:spLocks noChangeArrowheads="1"/>
          </p:cNvSpPr>
          <p:nvPr/>
        </p:nvSpPr>
        <p:spPr bwMode="auto">
          <a:xfrm>
            <a:off x="4037611" y="740510"/>
            <a:ext cx="3681380" cy="406265"/>
          </a:xfrm>
          <a:prstGeom prst="rect">
            <a:avLst/>
          </a:prstGeom>
          <a:noFill/>
          <a:ln w="9525">
            <a:noFill/>
            <a:miter lim="800000"/>
            <a:headEnd/>
            <a:tailEnd/>
          </a:ln>
        </p:spPr>
        <p:txBody>
          <a:bodyPr wrap="square">
            <a:spAutoFit/>
          </a:bodyPr>
          <a:lstStyle/>
          <a:p>
            <a:pPr algn="ctr" fontAlgn="base">
              <a:lnSpc>
                <a:spcPct val="85000"/>
              </a:lnSpc>
              <a:spcBef>
                <a:spcPct val="0"/>
              </a:spcBef>
              <a:spcAft>
                <a:spcPct val="0"/>
              </a:spcAft>
              <a:defRPr/>
            </a:pPr>
            <a:r>
              <a:rPr lang="en-US" sz="2400">
                <a:solidFill>
                  <a:srgbClr val="106636"/>
                </a:solidFill>
                <a:latin typeface="+mj-lt"/>
                <a:cs typeface="Arial" pitchFamily="34" charset="0"/>
              </a:rPr>
              <a:t>Applied R&amp;D</a:t>
            </a:r>
          </a:p>
        </p:txBody>
      </p:sp>
      <p:pic>
        <p:nvPicPr>
          <p:cNvPr id="44" name="Picture 43" descr="A close-up of a logo&#10;&#10;Description automatically generated with low confidence">
            <a:extLst>
              <a:ext uri="{FF2B5EF4-FFF2-40B4-BE49-F238E27FC236}">
                <a16:creationId xmlns:a16="http://schemas.microsoft.com/office/drawing/2014/main" id="{F285620C-BE78-444B-BBAD-5554ED818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0" y="6357898"/>
            <a:ext cx="2723745" cy="457200"/>
          </a:xfrm>
          <a:prstGeom prst="rect">
            <a:avLst/>
          </a:prstGeom>
        </p:spPr>
      </p:pic>
      <p:sp>
        <p:nvSpPr>
          <p:cNvPr id="47" name="TextBox 46">
            <a:extLst>
              <a:ext uri="{FF2B5EF4-FFF2-40B4-BE49-F238E27FC236}">
                <a16:creationId xmlns:a16="http://schemas.microsoft.com/office/drawing/2014/main" id="{99C0EBE8-10AB-4DCF-B104-C52A5F28C703}"/>
              </a:ext>
            </a:extLst>
          </p:cNvPr>
          <p:cNvSpPr txBox="1"/>
          <p:nvPr/>
        </p:nvSpPr>
        <p:spPr>
          <a:xfrm>
            <a:off x="8374291" y="6347163"/>
            <a:ext cx="3245692" cy="584775"/>
          </a:xfrm>
          <a:prstGeom prst="rect">
            <a:avLst/>
          </a:prstGeom>
          <a:noFill/>
        </p:spPr>
        <p:txBody>
          <a:bodyPr wrap="square" rtlCol="0">
            <a:spAutoFit/>
          </a:bodyPr>
          <a:lstStyle/>
          <a:p>
            <a:pPr>
              <a:defRPr/>
            </a:pPr>
            <a:r>
              <a:rPr lang="en-US" sz="800">
                <a:solidFill>
                  <a:prstClr val="black"/>
                </a:solidFill>
                <a:latin typeface="Calibri"/>
              </a:rPr>
              <a:t>Reference to specific commercial product, process, or service by trade name, trademark, manufacturer, or otherwise, does not constitute or imply its endorsement, recommendation, or favoring by the United States Government or any agency thereof or its contractors or subcontractors.</a:t>
            </a:r>
          </a:p>
        </p:txBody>
      </p:sp>
      <p:sp>
        <p:nvSpPr>
          <p:cNvPr id="10" name="Picture Placeholder 9">
            <a:extLst>
              <a:ext uri="{FF2B5EF4-FFF2-40B4-BE49-F238E27FC236}">
                <a16:creationId xmlns:a16="http://schemas.microsoft.com/office/drawing/2014/main" id="{08D844D3-236D-4A2D-B473-A353C892283E}"/>
              </a:ext>
            </a:extLst>
          </p:cNvPr>
          <p:cNvSpPr>
            <a:spLocks noGrp="1"/>
          </p:cNvSpPr>
          <p:nvPr>
            <p:ph type="pic" sz="quarter" idx="13" hasCustomPrompt="1"/>
          </p:nvPr>
        </p:nvSpPr>
        <p:spPr>
          <a:xfrm>
            <a:off x="296801" y="1657945"/>
            <a:ext cx="3348099" cy="1319987"/>
          </a:xfrm>
        </p:spPr>
        <p:txBody>
          <a:bodyPr/>
          <a:lstStyle>
            <a:lvl1pPr>
              <a:defRPr/>
            </a:lvl1pPr>
          </a:lstStyle>
          <a:p>
            <a:r>
              <a:rPr lang="en-US"/>
              <a:t>Image 1</a:t>
            </a:r>
          </a:p>
        </p:txBody>
      </p:sp>
      <p:sp>
        <p:nvSpPr>
          <p:cNvPr id="12" name="Picture Placeholder 11">
            <a:extLst>
              <a:ext uri="{FF2B5EF4-FFF2-40B4-BE49-F238E27FC236}">
                <a16:creationId xmlns:a16="http://schemas.microsoft.com/office/drawing/2014/main" id="{BACF098B-1CD4-4F56-BA6C-44E7011C312D}"/>
              </a:ext>
            </a:extLst>
          </p:cNvPr>
          <p:cNvSpPr>
            <a:spLocks noGrp="1"/>
          </p:cNvSpPr>
          <p:nvPr>
            <p:ph type="pic" sz="quarter" idx="14" hasCustomPrompt="1"/>
          </p:nvPr>
        </p:nvSpPr>
        <p:spPr>
          <a:xfrm>
            <a:off x="296801" y="3482678"/>
            <a:ext cx="3348099" cy="1752635"/>
          </a:xfrm>
        </p:spPr>
        <p:txBody>
          <a:bodyPr/>
          <a:lstStyle>
            <a:lvl1pPr>
              <a:defRPr/>
            </a:lvl1pPr>
          </a:lstStyle>
          <a:p>
            <a:r>
              <a:rPr lang="en-US"/>
              <a:t>Image 2</a:t>
            </a:r>
          </a:p>
        </p:txBody>
      </p:sp>
      <p:sp>
        <p:nvSpPr>
          <p:cNvPr id="58" name="Picture Placeholder 57">
            <a:extLst>
              <a:ext uri="{FF2B5EF4-FFF2-40B4-BE49-F238E27FC236}">
                <a16:creationId xmlns:a16="http://schemas.microsoft.com/office/drawing/2014/main" id="{A0F17C9F-1F59-43D5-BB4F-DA111CA8E454}"/>
              </a:ext>
            </a:extLst>
          </p:cNvPr>
          <p:cNvSpPr>
            <a:spLocks noGrp="1"/>
          </p:cNvSpPr>
          <p:nvPr>
            <p:ph type="pic" sz="quarter" idx="15" hasCustomPrompt="1"/>
          </p:nvPr>
        </p:nvSpPr>
        <p:spPr>
          <a:xfrm>
            <a:off x="4735490" y="1657945"/>
            <a:ext cx="3000375" cy="1433735"/>
          </a:xfrm>
        </p:spPr>
        <p:txBody>
          <a:bodyPr/>
          <a:lstStyle>
            <a:lvl1pPr>
              <a:defRPr/>
            </a:lvl1pPr>
          </a:lstStyle>
          <a:p>
            <a:r>
              <a:rPr lang="en-US"/>
              <a:t>Image 3</a:t>
            </a:r>
          </a:p>
        </p:txBody>
      </p:sp>
      <p:sp>
        <p:nvSpPr>
          <p:cNvPr id="60" name="Picture Placeholder 59">
            <a:extLst>
              <a:ext uri="{FF2B5EF4-FFF2-40B4-BE49-F238E27FC236}">
                <a16:creationId xmlns:a16="http://schemas.microsoft.com/office/drawing/2014/main" id="{2F9DA189-1D9D-4A4F-AB73-7F57E5D04F5E}"/>
              </a:ext>
            </a:extLst>
          </p:cNvPr>
          <p:cNvSpPr>
            <a:spLocks noGrp="1"/>
          </p:cNvSpPr>
          <p:nvPr>
            <p:ph type="pic" sz="quarter" idx="16" hasCustomPrompt="1"/>
          </p:nvPr>
        </p:nvSpPr>
        <p:spPr>
          <a:xfrm>
            <a:off x="4735490" y="3616325"/>
            <a:ext cx="3000375" cy="1757363"/>
          </a:xfrm>
        </p:spPr>
        <p:txBody>
          <a:bodyPr/>
          <a:lstStyle>
            <a:lvl1pPr>
              <a:defRPr/>
            </a:lvl1pPr>
          </a:lstStyle>
          <a:p>
            <a:r>
              <a:rPr lang="en-US"/>
              <a:t>Image 4</a:t>
            </a:r>
          </a:p>
        </p:txBody>
      </p:sp>
      <p:sp>
        <p:nvSpPr>
          <p:cNvPr id="62" name="Picture Placeholder 61">
            <a:extLst>
              <a:ext uri="{FF2B5EF4-FFF2-40B4-BE49-F238E27FC236}">
                <a16:creationId xmlns:a16="http://schemas.microsoft.com/office/drawing/2014/main" id="{A200663E-5E4E-4ABA-9B3C-02832757719E}"/>
              </a:ext>
            </a:extLst>
          </p:cNvPr>
          <p:cNvSpPr>
            <a:spLocks noGrp="1"/>
          </p:cNvSpPr>
          <p:nvPr>
            <p:ph type="pic" sz="quarter" idx="17" hasCustomPrompt="1"/>
          </p:nvPr>
        </p:nvSpPr>
        <p:spPr>
          <a:xfrm>
            <a:off x="8577263" y="1657945"/>
            <a:ext cx="3203575" cy="1433736"/>
          </a:xfrm>
        </p:spPr>
        <p:txBody>
          <a:bodyPr/>
          <a:lstStyle>
            <a:lvl1pPr>
              <a:defRPr sz="2400"/>
            </a:lvl1pPr>
          </a:lstStyle>
          <a:p>
            <a:r>
              <a:rPr lang="en-US"/>
              <a:t>Image 5, could be company logo</a:t>
            </a:r>
          </a:p>
        </p:txBody>
      </p:sp>
      <p:sp>
        <p:nvSpPr>
          <p:cNvPr id="64" name="Picture Placeholder 63">
            <a:extLst>
              <a:ext uri="{FF2B5EF4-FFF2-40B4-BE49-F238E27FC236}">
                <a16:creationId xmlns:a16="http://schemas.microsoft.com/office/drawing/2014/main" id="{0DA8951C-7C35-4CF9-AFCD-710189CB5AC7}"/>
              </a:ext>
            </a:extLst>
          </p:cNvPr>
          <p:cNvSpPr>
            <a:spLocks noGrp="1"/>
          </p:cNvSpPr>
          <p:nvPr>
            <p:ph type="pic" sz="quarter" idx="18" hasCustomPrompt="1"/>
          </p:nvPr>
        </p:nvSpPr>
        <p:spPr>
          <a:xfrm>
            <a:off x="8576773" y="3607553"/>
            <a:ext cx="3211176" cy="1747724"/>
          </a:xfrm>
        </p:spPr>
        <p:txBody>
          <a:bodyPr/>
          <a:lstStyle>
            <a:lvl1pPr>
              <a:defRPr/>
            </a:lvl1pPr>
          </a:lstStyle>
          <a:p>
            <a:r>
              <a:rPr lang="en-US"/>
              <a:t>Image 6</a:t>
            </a:r>
          </a:p>
        </p:txBody>
      </p:sp>
      <p:sp>
        <p:nvSpPr>
          <p:cNvPr id="69" name="Text Placeholder 67">
            <a:extLst>
              <a:ext uri="{FF2B5EF4-FFF2-40B4-BE49-F238E27FC236}">
                <a16:creationId xmlns:a16="http://schemas.microsoft.com/office/drawing/2014/main" id="{DA7F3522-E37C-430F-982A-C294434924E3}"/>
              </a:ext>
            </a:extLst>
          </p:cNvPr>
          <p:cNvSpPr>
            <a:spLocks noGrp="1"/>
          </p:cNvSpPr>
          <p:nvPr>
            <p:ph type="body" sz="quarter" idx="20" hasCustomPrompt="1"/>
          </p:nvPr>
        </p:nvSpPr>
        <p:spPr>
          <a:xfrm>
            <a:off x="296801" y="5250040"/>
            <a:ext cx="3365323" cy="444286"/>
          </a:xfrm>
        </p:spPr>
        <p:txBody>
          <a:bodyPr>
            <a:noAutofit/>
          </a:bodyPr>
          <a:lstStyle>
            <a:lvl1pPr marL="53975" indent="0" algn="ctr">
              <a:buNone/>
              <a:defRPr sz="1200"/>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Image 2 caption</a:t>
            </a:r>
          </a:p>
        </p:txBody>
      </p:sp>
      <p:sp>
        <p:nvSpPr>
          <p:cNvPr id="68" name="Text Placeholder 67">
            <a:extLst>
              <a:ext uri="{FF2B5EF4-FFF2-40B4-BE49-F238E27FC236}">
                <a16:creationId xmlns:a16="http://schemas.microsoft.com/office/drawing/2014/main" id="{5D8316BD-8824-4404-A088-FBA6B66ABA55}"/>
              </a:ext>
            </a:extLst>
          </p:cNvPr>
          <p:cNvSpPr>
            <a:spLocks noGrp="1"/>
          </p:cNvSpPr>
          <p:nvPr>
            <p:ph type="body" sz="quarter" idx="19" hasCustomPrompt="1"/>
          </p:nvPr>
        </p:nvSpPr>
        <p:spPr>
          <a:xfrm>
            <a:off x="296801" y="3009792"/>
            <a:ext cx="3365323" cy="450296"/>
          </a:xfrm>
        </p:spPr>
        <p:txBody>
          <a:bodyPr>
            <a:noAutofit/>
          </a:bodyPr>
          <a:lstStyle>
            <a:lvl1pPr marL="53975" indent="0" algn="ctr">
              <a:buNone/>
              <a:defRPr sz="1200"/>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Image 1 caption</a:t>
            </a:r>
          </a:p>
        </p:txBody>
      </p:sp>
      <p:sp>
        <p:nvSpPr>
          <p:cNvPr id="77" name="Text Placeholder 67">
            <a:extLst>
              <a:ext uri="{FF2B5EF4-FFF2-40B4-BE49-F238E27FC236}">
                <a16:creationId xmlns:a16="http://schemas.microsoft.com/office/drawing/2014/main" id="{F4B6B0CE-765D-4B04-BCFE-B13D60111DF3}"/>
              </a:ext>
            </a:extLst>
          </p:cNvPr>
          <p:cNvSpPr>
            <a:spLocks noGrp="1"/>
          </p:cNvSpPr>
          <p:nvPr>
            <p:ph type="body" sz="quarter" idx="21" hasCustomPrompt="1"/>
          </p:nvPr>
        </p:nvSpPr>
        <p:spPr>
          <a:xfrm>
            <a:off x="288188" y="5716293"/>
            <a:ext cx="3373936" cy="214520"/>
          </a:xfrm>
        </p:spPr>
        <p:txBody>
          <a:bodyPr>
            <a:noAutofit/>
          </a:bodyPr>
          <a:lstStyle>
            <a:lvl1pPr marL="53975" indent="0" algn="ctr">
              <a:buNone/>
              <a:defRPr sz="1200" i="1"/>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Reference in italics</a:t>
            </a:r>
          </a:p>
        </p:txBody>
      </p:sp>
      <p:sp>
        <p:nvSpPr>
          <p:cNvPr id="80" name="Text Placeholder 67">
            <a:extLst>
              <a:ext uri="{FF2B5EF4-FFF2-40B4-BE49-F238E27FC236}">
                <a16:creationId xmlns:a16="http://schemas.microsoft.com/office/drawing/2014/main" id="{26F95983-EAE4-4CCE-8B52-24368C6522A1}"/>
              </a:ext>
            </a:extLst>
          </p:cNvPr>
          <p:cNvSpPr>
            <a:spLocks noGrp="1"/>
          </p:cNvSpPr>
          <p:nvPr>
            <p:ph type="body" sz="quarter" idx="23" hasCustomPrompt="1"/>
          </p:nvPr>
        </p:nvSpPr>
        <p:spPr>
          <a:xfrm>
            <a:off x="4729542" y="3129957"/>
            <a:ext cx="3000375" cy="450296"/>
          </a:xfrm>
        </p:spPr>
        <p:txBody>
          <a:bodyPr>
            <a:noAutofit/>
          </a:bodyPr>
          <a:lstStyle>
            <a:lvl1pPr marL="53975" indent="0" algn="ctr">
              <a:buNone/>
              <a:defRPr sz="1200"/>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Image 3 caption</a:t>
            </a:r>
          </a:p>
        </p:txBody>
      </p:sp>
      <p:sp>
        <p:nvSpPr>
          <p:cNvPr id="78" name="Text Placeholder 67">
            <a:extLst>
              <a:ext uri="{FF2B5EF4-FFF2-40B4-BE49-F238E27FC236}">
                <a16:creationId xmlns:a16="http://schemas.microsoft.com/office/drawing/2014/main" id="{D5C29F93-E421-4DFC-A100-2147BC85CA3A}"/>
              </a:ext>
            </a:extLst>
          </p:cNvPr>
          <p:cNvSpPr>
            <a:spLocks noGrp="1"/>
          </p:cNvSpPr>
          <p:nvPr>
            <p:ph type="body" sz="quarter" idx="22" hasCustomPrompt="1"/>
          </p:nvPr>
        </p:nvSpPr>
        <p:spPr>
          <a:xfrm>
            <a:off x="-3990" y="5978381"/>
            <a:ext cx="3987078" cy="312722"/>
          </a:xfrm>
        </p:spPr>
        <p:txBody>
          <a:bodyPr>
            <a:noAutofit/>
          </a:bodyPr>
          <a:lstStyle>
            <a:lvl1pPr marL="53975" indent="0" algn="ctr">
              <a:buNone/>
              <a:defRPr sz="1200"/>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Insert logos or names of research performers</a:t>
            </a:r>
          </a:p>
        </p:txBody>
      </p:sp>
      <p:sp>
        <p:nvSpPr>
          <p:cNvPr id="81" name="Text Placeholder 67">
            <a:extLst>
              <a:ext uri="{FF2B5EF4-FFF2-40B4-BE49-F238E27FC236}">
                <a16:creationId xmlns:a16="http://schemas.microsoft.com/office/drawing/2014/main" id="{E8A137AB-5EBD-49DC-8082-83CC47720BBB}"/>
              </a:ext>
            </a:extLst>
          </p:cNvPr>
          <p:cNvSpPr>
            <a:spLocks noGrp="1"/>
          </p:cNvSpPr>
          <p:nvPr>
            <p:ph type="body" sz="quarter" idx="24" hasCustomPrompt="1"/>
          </p:nvPr>
        </p:nvSpPr>
        <p:spPr>
          <a:xfrm>
            <a:off x="4718616" y="5398965"/>
            <a:ext cx="3000375" cy="450296"/>
          </a:xfrm>
        </p:spPr>
        <p:txBody>
          <a:bodyPr>
            <a:noAutofit/>
          </a:bodyPr>
          <a:lstStyle>
            <a:lvl1pPr marL="53975" indent="0" algn="ctr">
              <a:buNone/>
              <a:defRPr sz="1200"/>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Image 4 caption</a:t>
            </a:r>
          </a:p>
        </p:txBody>
      </p:sp>
      <p:sp>
        <p:nvSpPr>
          <p:cNvPr id="82" name="Text Placeholder 67">
            <a:extLst>
              <a:ext uri="{FF2B5EF4-FFF2-40B4-BE49-F238E27FC236}">
                <a16:creationId xmlns:a16="http://schemas.microsoft.com/office/drawing/2014/main" id="{DEF760E3-8D3F-43C8-8EFC-EFE7E4354C9C}"/>
              </a:ext>
            </a:extLst>
          </p:cNvPr>
          <p:cNvSpPr>
            <a:spLocks noGrp="1"/>
          </p:cNvSpPr>
          <p:nvPr>
            <p:ph type="body" sz="quarter" idx="25" hasCustomPrompt="1"/>
          </p:nvPr>
        </p:nvSpPr>
        <p:spPr>
          <a:xfrm>
            <a:off x="3853324" y="5863277"/>
            <a:ext cx="3987078" cy="444095"/>
          </a:xfrm>
        </p:spPr>
        <p:txBody>
          <a:bodyPr>
            <a:noAutofit/>
          </a:bodyPr>
          <a:lstStyle>
            <a:lvl1pPr marL="53975" indent="0" algn="ctr">
              <a:buNone/>
              <a:defRPr sz="1200"/>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Insert logos or names of research performers/support</a:t>
            </a:r>
          </a:p>
        </p:txBody>
      </p:sp>
      <p:sp>
        <p:nvSpPr>
          <p:cNvPr id="83" name="Text Placeholder 67">
            <a:extLst>
              <a:ext uri="{FF2B5EF4-FFF2-40B4-BE49-F238E27FC236}">
                <a16:creationId xmlns:a16="http://schemas.microsoft.com/office/drawing/2014/main" id="{612C67A3-4F18-4437-9C60-52D854FB2F0E}"/>
              </a:ext>
            </a:extLst>
          </p:cNvPr>
          <p:cNvSpPr>
            <a:spLocks noGrp="1"/>
          </p:cNvSpPr>
          <p:nvPr>
            <p:ph type="body" sz="quarter" idx="26" hasCustomPrompt="1"/>
          </p:nvPr>
        </p:nvSpPr>
        <p:spPr>
          <a:xfrm>
            <a:off x="35692" y="1150093"/>
            <a:ext cx="4001919" cy="462582"/>
          </a:xfrm>
        </p:spPr>
        <p:txBody>
          <a:bodyPr>
            <a:noAutofit/>
          </a:bodyPr>
          <a:lstStyle>
            <a:lvl1pPr marL="53975" indent="0" algn="ctr">
              <a:buNone/>
              <a:defRPr sz="1200" b="1"/>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Summary text – up to 4 lines</a:t>
            </a:r>
          </a:p>
        </p:txBody>
      </p:sp>
      <p:sp>
        <p:nvSpPr>
          <p:cNvPr id="84" name="Text Placeholder 67">
            <a:extLst>
              <a:ext uri="{FF2B5EF4-FFF2-40B4-BE49-F238E27FC236}">
                <a16:creationId xmlns:a16="http://schemas.microsoft.com/office/drawing/2014/main" id="{1B69D130-07B0-483E-815A-0FC563F06061}"/>
              </a:ext>
            </a:extLst>
          </p:cNvPr>
          <p:cNvSpPr>
            <a:spLocks noGrp="1"/>
          </p:cNvSpPr>
          <p:nvPr>
            <p:ph type="body" sz="quarter" idx="27" hasCustomPrompt="1"/>
          </p:nvPr>
        </p:nvSpPr>
        <p:spPr>
          <a:xfrm>
            <a:off x="4252758" y="1150093"/>
            <a:ext cx="3595064" cy="462582"/>
          </a:xfrm>
        </p:spPr>
        <p:txBody>
          <a:bodyPr>
            <a:noAutofit/>
          </a:bodyPr>
          <a:lstStyle>
            <a:lvl1pPr marL="53975" indent="0" algn="ctr">
              <a:buNone/>
              <a:defRPr sz="1200" b="1"/>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Summary text – up to 4 lines</a:t>
            </a:r>
          </a:p>
        </p:txBody>
      </p:sp>
      <p:sp>
        <p:nvSpPr>
          <p:cNvPr id="85" name="Text Placeholder 67">
            <a:extLst>
              <a:ext uri="{FF2B5EF4-FFF2-40B4-BE49-F238E27FC236}">
                <a16:creationId xmlns:a16="http://schemas.microsoft.com/office/drawing/2014/main" id="{E8032D6D-908A-4BC6-86DE-6222B94841AC}"/>
              </a:ext>
            </a:extLst>
          </p:cNvPr>
          <p:cNvSpPr>
            <a:spLocks noGrp="1"/>
          </p:cNvSpPr>
          <p:nvPr>
            <p:ph type="body" sz="quarter" idx="28" hasCustomPrompt="1"/>
          </p:nvPr>
        </p:nvSpPr>
        <p:spPr>
          <a:xfrm>
            <a:off x="8117926" y="1150093"/>
            <a:ext cx="4001919" cy="462582"/>
          </a:xfrm>
        </p:spPr>
        <p:txBody>
          <a:bodyPr>
            <a:noAutofit/>
          </a:bodyPr>
          <a:lstStyle>
            <a:lvl1pPr marL="53975" indent="0" algn="ctr">
              <a:buNone/>
              <a:defRPr sz="1200" b="1"/>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Summary text – up to 4 lines</a:t>
            </a:r>
          </a:p>
        </p:txBody>
      </p:sp>
      <p:sp>
        <p:nvSpPr>
          <p:cNvPr id="86" name="Text Placeholder 67">
            <a:extLst>
              <a:ext uri="{FF2B5EF4-FFF2-40B4-BE49-F238E27FC236}">
                <a16:creationId xmlns:a16="http://schemas.microsoft.com/office/drawing/2014/main" id="{00B5900A-CA20-4EA7-8EA9-078AED20711E}"/>
              </a:ext>
            </a:extLst>
          </p:cNvPr>
          <p:cNvSpPr>
            <a:spLocks noGrp="1"/>
          </p:cNvSpPr>
          <p:nvPr>
            <p:ph type="body" sz="quarter" idx="29" hasCustomPrompt="1"/>
          </p:nvPr>
        </p:nvSpPr>
        <p:spPr>
          <a:xfrm>
            <a:off x="8576772" y="3131515"/>
            <a:ext cx="3211177" cy="450296"/>
          </a:xfrm>
        </p:spPr>
        <p:txBody>
          <a:bodyPr>
            <a:noAutofit/>
          </a:bodyPr>
          <a:lstStyle>
            <a:lvl1pPr marL="53975" indent="0" algn="ctr">
              <a:buNone/>
              <a:defRPr sz="1200"/>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Image 5 caption</a:t>
            </a:r>
          </a:p>
        </p:txBody>
      </p:sp>
      <p:sp>
        <p:nvSpPr>
          <p:cNvPr id="87" name="Text Placeholder 67">
            <a:extLst>
              <a:ext uri="{FF2B5EF4-FFF2-40B4-BE49-F238E27FC236}">
                <a16:creationId xmlns:a16="http://schemas.microsoft.com/office/drawing/2014/main" id="{FE4A79B1-A9AA-4040-930E-4FF3A7660EA5}"/>
              </a:ext>
            </a:extLst>
          </p:cNvPr>
          <p:cNvSpPr>
            <a:spLocks noGrp="1"/>
          </p:cNvSpPr>
          <p:nvPr>
            <p:ph type="body" sz="quarter" idx="30" hasCustomPrompt="1"/>
          </p:nvPr>
        </p:nvSpPr>
        <p:spPr>
          <a:xfrm>
            <a:off x="8576772" y="5371205"/>
            <a:ext cx="3211177" cy="450296"/>
          </a:xfrm>
        </p:spPr>
        <p:txBody>
          <a:bodyPr>
            <a:noAutofit/>
          </a:bodyPr>
          <a:lstStyle>
            <a:lvl1pPr marL="53975" indent="0" algn="ctr">
              <a:buNone/>
              <a:defRPr sz="1200"/>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Image 6 caption</a:t>
            </a:r>
          </a:p>
        </p:txBody>
      </p:sp>
      <p:sp>
        <p:nvSpPr>
          <p:cNvPr id="88" name="Text Placeholder 67">
            <a:extLst>
              <a:ext uri="{FF2B5EF4-FFF2-40B4-BE49-F238E27FC236}">
                <a16:creationId xmlns:a16="http://schemas.microsoft.com/office/drawing/2014/main" id="{FF1C29C0-EBB3-4FF4-80D4-6CFAF4B645F5}"/>
              </a:ext>
            </a:extLst>
          </p:cNvPr>
          <p:cNvSpPr>
            <a:spLocks noGrp="1"/>
          </p:cNvSpPr>
          <p:nvPr>
            <p:ph type="body" sz="quarter" idx="31" hasCustomPrompt="1"/>
          </p:nvPr>
        </p:nvSpPr>
        <p:spPr>
          <a:xfrm>
            <a:off x="7923251" y="5849308"/>
            <a:ext cx="4196593" cy="431592"/>
          </a:xfrm>
        </p:spPr>
        <p:txBody>
          <a:bodyPr>
            <a:noAutofit/>
          </a:bodyPr>
          <a:lstStyle>
            <a:lvl1pPr marL="53975" indent="0" algn="ctr">
              <a:buNone/>
              <a:defRPr sz="1200"/>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Insert logos or names of research performers/support</a:t>
            </a:r>
          </a:p>
        </p:txBody>
      </p:sp>
      <p:sp>
        <p:nvSpPr>
          <p:cNvPr id="48" name="Text Placeholder 67">
            <a:extLst>
              <a:ext uri="{FF2B5EF4-FFF2-40B4-BE49-F238E27FC236}">
                <a16:creationId xmlns:a16="http://schemas.microsoft.com/office/drawing/2014/main" id="{A4959E5E-98DA-4DF0-9364-D47EECBBE93D}"/>
              </a:ext>
            </a:extLst>
          </p:cNvPr>
          <p:cNvSpPr>
            <a:spLocks noGrp="1"/>
          </p:cNvSpPr>
          <p:nvPr>
            <p:ph type="body" sz="quarter" idx="32" hasCustomPrompt="1"/>
          </p:nvPr>
        </p:nvSpPr>
        <p:spPr>
          <a:xfrm>
            <a:off x="35693" y="646486"/>
            <a:ext cx="3873088" cy="462582"/>
          </a:xfrm>
        </p:spPr>
        <p:txBody>
          <a:bodyPr>
            <a:noAutofit/>
          </a:bodyPr>
          <a:lstStyle>
            <a:lvl1pPr marL="53975" indent="0" algn="ctr">
              <a:buNone/>
              <a:defRPr sz="2400" b="0">
                <a:solidFill>
                  <a:schemeClr val="accent1"/>
                </a:solidFill>
              </a:defRPr>
            </a:lvl1pPr>
            <a:lvl2pPr marL="227013" indent="0">
              <a:buNone/>
              <a:defRPr sz="1200"/>
            </a:lvl2pPr>
            <a:lvl3pPr marL="398463" indent="0">
              <a:buNone/>
              <a:defRPr sz="1200"/>
            </a:lvl3pPr>
            <a:lvl4pPr marL="569912" indent="0">
              <a:buNone/>
              <a:defRPr sz="1200"/>
            </a:lvl4pPr>
            <a:lvl5pPr marL="742950" indent="0">
              <a:buNone/>
              <a:defRPr sz="1200"/>
            </a:lvl5pPr>
          </a:lstStyle>
          <a:p>
            <a:pPr lvl="0"/>
            <a:r>
              <a:rPr lang="en-US"/>
              <a:t>Basic Science - Office</a:t>
            </a:r>
          </a:p>
        </p:txBody>
      </p:sp>
    </p:spTree>
    <p:extLst>
      <p:ext uri="{BB962C8B-B14F-4D97-AF65-F5344CB8AC3E}">
        <p14:creationId xmlns:p14="http://schemas.microsoft.com/office/powerpoint/2010/main" val="3523206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0306" y="1277471"/>
            <a:ext cx="5467574" cy="4803289"/>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7612" y="1277471"/>
            <a:ext cx="5592694" cy="4803289"/>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CA2777-A89F-4130-B308-73BB65955918}" type="slidenum">
              <a:rPr lang="en-US" smtClean="0"/>
              <a:pPr/>
              <a:t>‹#›</a:t>
            </a:fld>
            <a:endParaRPr lang="en-US"/>
          </a:p>
        </p:txBody>
      </p:sp>
    </p:spTree>
    <p:extLst>
      <p:ext uri="{BB962C8B-B14F-4D97-AF65-F5344CB8AC3E}">
        <p14:creationId xmlns:p14="http://schemas.microsoft.com/office/powerpoint/2010/main" val="368217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454716" y="1031624"/>
            <a:ext cx="5468112"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4716" y="1808546"/>
            <a:ext cx="5468112" cy="4293738"/>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69173" y="1031624"/>
            <a:ext cx="5468112"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69173" y="1808864"/>
            <a:ext cx="5468112" cy="4293738"/>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CA2777-A89F-4130-B308-73BB65955918}" type="slidenum">
              <a:rPr lang="en-US" smtClean="0"/>
              <a:pPr/>
              <a:t>‹#›</a:t>
            </a:fld>
            <a:endParaRPr lang="en-US"/>
          </a:p>
        </p:txBody>
      </p:sp>
    </p:spTree>
    <p:extLst>
      <p:ext uri="{BB962C8B-B14F-4D97-AF65-F5344CB8AC3E}">
        <p14:creationId xmlns:p14="http://schemas.microsoft.com/office/powerpoint/2010/main" val="1896935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CA2777-A89F-4130-B308-73BB65955918}" type="slidenum">
              <a:rPr lang="en-US" smtClean="0"/>
              <a:pPr/>
              <a:t>‹#›</a:t>
            </a:fld>
            <a:endParaRPr lang="en-US"/>
          </a:p>
        </p:txBody>
      </p:sp>
    </p:spTree>
    <p:extLst>
      <p:ext uri="{BB962C8B-B14F-4D97-AF65-F5344CB8AC3E}">
        <p14:creationId xmlns:p14="http://schemas.microsoft.com/office/powerpoint/2010/main" val="3212535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779520" cy="1737360"/>
          </a:xfrm>
        </p:spPr>
        <p:txBody>
          <a:bodyPr anchor="b">
            <a:noAutofit/>
          </a:bodyPr>
          <a:lstStyle>
            <a:lvl1pPr>
              <a:lnSpc>
                <a:spcPct val="90000"/>
              </a:lnSpc>
              <a:defRPr sz="3000" b="0"/>
            </a:lvl1pPr>
          </a:lstStyle>
          <a:p>
            <a:r>
              <a:rPr lang="en-US"/>
              <a:t>Click to edit Master title style</a:t>
            </a:r>
          </a:p>
        </p:txBody>
      </p:sp>
      <p:sp>
        <p:nvSpPr>
          <p:cNvPr id="3" name="Content Placeholder 2"/>
          <p:cNvSpPr>
            <a:spLocks noGrp="1"/>
          </p:cNvSpPr>
          <p:nvPr>
            <p:ph idx="1"/>
          </p:nvPr>
        </p:nvSpPr>
        <p:spPr>
          <a:xfrm>
            <a:off x="5505753" y="1097280"/>
            <a:ext cx="5532851" cy="50252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00" y="2834640"/>
            <a:ext cx="3779520" cy="3287864"/>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CA2777-A89F-4130-B308-73BB65955918}" type="slidenum">
              <a:rPr lang="en-US" smtClean="0"/>
              <a:pPr/>
              <a:t>‹#›</a:t>
            </a:fld>
            <a:endParaRPr lang="en-US"/>
          </a:p>
        </p:txBody>
      </p:sp>
      <p:sp>
        <p:nvSpPr>
          <p:cNvPr id="8" name="Title 1">
            <a:extLst>
              <a:ext uri="{FF2B5EF4-FFF2-40B4-BE49-F238E27FC236}">
                <a16:creationId xmlns:a16="http://schemas.microsoft.com/office/drawing/2014/main" id="{FB37B8B0-5783-417D-8EB4-D2892ACD842A}"/>
              </a:ext>
            </a:extLst>
          </p:cNvPr>
          <p:cNvSpPr txBox="1">
            <a:spLocks/>
          </p:cNvSpPr>
          <p:nvPr/>
        </p:nvSpPr>
        <p:spPr>
          <a:xfrm>
            <a:off x="225779" y="3"/>
            <a:ext cx="11787327" cy="90252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kern="1200">
                <a:solidFill>
                  <a:schemeClr val="bg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961275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779520" cy="1737360"/>
          </a:xfrm>
        </p:spPr>
        <p:txBody>
          <a:bodyPr anchor="b">
            <a:noAutofit/>
          </a:bodyPr>
          <a:lstStyle>
            <a:lvl1pPr>
              <a:lnSpc>
                <a:spcPct val="90000"/>
              </a:lnSpc>
              <a:defRPr sz="3000" b="0"/>
            </a:lvl1pPr>
          </a:lstStyle>
          <a:p>
            <a:r>
              <a:rPr lang="en-US"/>
              <a:t>Click to edit Master title style</a:t>
            </a:r>
          </a:p>
        </p:txBody>
      </p:sp>
      <p:sp>
        <p:nvSpPr>
          <p:cNvPr id="3" name="Picture Placeholder 2"/>
          <p:cNvSpPr>
            <a:spLocks noGrp="1" noChangeAspect="1"/>
          </p:cNvSpPr>
          <p:nvPr>
            <p:ph type="pic" idx="1"/>
          </p:nvPr>
        </p:nvSpPr>
        <p:spPr>
          <a:xfrm>
            <a:off x="5358812" y="1069850"/>
            <a:ext cx="5676937" cy="5065906"/>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143000" y="2834639"/>
            <a:ext cx="3779520" cy="3301117"/>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CA2777-A89F-4130-B308-73BB65955918}" type="slidenum">
              <a:rPr lang="en-US" smtClean="0"/>
              <a:pPr/>
              <a:t>‹#›</a:t>
            </a:fld>
            <a:endParaRPr lang="en-US"/>
          </a:p>
        </p:txBody>
      </p:sp>
      <p:sp>
        <p:nvSpPr>
          <p:cNvPr id="8" name="Title 1">
            <a:extLst>
              <a:ext uri="{FF2B5EF4-FFF2-40B4-BE49-F238E27FC236}">
                <a16:creationId xmlns:a16="http://schemas.microsoft.com/office/drawing/2014/main" id="{9EC3F3F8-FB97-4CA2-B020-4BFF49CE1262}"/>
              </a:ext>
            </a:extLst>
          </p:cNvPr>
          <p:cNvSpPr txBox="1">
            <a:spLocks/>
          </p:cNvSpPr>
          <p:nvPr/>
        </p:nvSpPr>
        <p:spPr>
          <a:xfrm>
            <a:off x="225779" y="3"/>
            <a:ext cx="11787327" cy="90252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600" kern="1200">
                <a:solidFill>
                  <a:schemeClr val="bg1"/>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525790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lank Slide">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1F062FA-AF45-4321-8D16-B5AE092183F5}"/>
              </a:ext>
            </a:extLst>
          </p:cNvPr>
          <p:cNvSpPr>
            <a:spLocks noGrp="1"/>
          </p:cNvSpPr>
          <p:nvPr>
            <p:ph type="sldNum" sz="quarter" idx="12"/>
          </p:nvPr>
        </p:nvSpPr>
        <p:spPr/>
        <p:txBody>
          <a:bodyPr/>
          <a:lstStyle/>
          <a:p>
            <a:fld id="{26CA2777-A89F-4130-B308-73BB65955918}" type="slidenum">
              <a:rPr lang="en-US" smtClean="0"/>
              <a:pPr/>
              <a:t>‹#›</a:t>
            </a:fld>
            <a:endParaRPr lang="en-US"/>
          </a:p>
        </p:txBody>
      </p:sp>
    </p:spTree>
    <p:extLst>
      <p:ext uri="{BB962C8B-B14F-4D97-AF65-F5344CB8AC3E}">
        <p14:creationId xmlns:p14="http://schemas.microsoft.com/office/powerpoint/2010/main" val="151154093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6000" b="1" cap="none" baseline="0">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1800">
                <a:solidFill>
                  <a:schemeClr val="accent1">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56929663-6CA7-4931-8F5D-849FE6A4CD44}" type="slidenum">
              <a:rPr lang="en-US" smtClean="0"/>
              <a:pPr>
                <a:defRPr/>
              </a:pPr>
              <a:t>‹#›</a:t>
            </a:fld>
            <a:endParaRPr lang="en-US"/>
          </a:p>
        </p:txBody>
      </p:sp>
      <p:cxnSp>
        <p:nvCxnSpPr>
          <p:cNvPr id="7" name="Straight Connector 6"/>
          <p:cNvCxnSpPr/>
          <p:nvPr/>
        </p:nvCxnSpPr>
        <p:spPr>
          <a:xfrm>
            <a:off x="1981202"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0578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sp>
        <p:nvSpPr>
          <p:cNvPr id="7" name="Rectangle 6"/>
          <p:cNvSpPr/>
          <p:nvPr/>
        </p:nvSpPr>
        <p:spPr>
          <a:xfrm>
            <a:off x="243839" y="182879"/>
            <a:ext cx="11704320" cy="6492240"/>
          </a:xfrm>
          <a:prstGeom prst="rect">
            <a:avLst/>
          </a:prstGeom>
          <a: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a:blip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p:cNvPicPr>
          <p:nvPr/>
        </p:nvPicPr>
        <p:blipFill>
          <a:blip r:embed="rId4" cstate="print">
            <a:extLst>
              <a:ext uri="{28A0092B-C50C-407E-A947-70E740481C1C}">
                <a14:useLocalDpi xmlns:a14="http://schemas.microsoft.com/office/drawing/2010/main"/>
              </a:ext>
            </a:extLst>
          </a:blip>
          <a:stretch>
            <a:fillRect/>
          </a:stretch>
        </p:blipFill>
        <p:spPr>
          <a:xfrm>
            <a:off x="2283536" y="2788248"/>
            <a:ext cx="7624925" cy="1281502"/>
          </a:xfrm>
          <a:prstGeom prst="rect">
            <a:avLst/>
          </a:prstGeom>
        </p:spPr>
      </p:pic>
    </p:spTree>
    <p:extLst>
      <p:ext uri="{BB962C8B-B14F-4D97-AF65-F5344CB8AC3E}">
        <p14:creationId xmlns:p14="http://schemas.microsoft.com/office/powerpoint/2010/main" val="3444779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75000"/>
              </a:schemeClr>
            </a:gs>
            <a:gs pos="74000">
              <a:schemeClr val="accent1"/>
            </a:gs>
            <a:gs pos="83000">
              <a:schemeClr val="accent1">
                <a:lumMod val="60000"/>
                <a:lumOff val="40000"/>
              </a:schemeClr>
            </a:gs>
            <a:gs pos="100000">
              <a:schemeClr val="accent1">
                <a:lumMod val="75000"/>
              </a:schemeClr>
            </a:gs>
          </a:gsLst>
          <a:lin ang="1200000" scaled="0"/>
        </a:gradFill>
        <a:effectLst/>
      </p:bgPr>
    </p:bg>
    <p:spTree>
      <p:nvGrpSpPr>
        <p:cNvPr id="1" name=""/>
        <p:cNvGrpSpPr/>
        <p:nvPr/>
      </p:nvGrpSpPr>
      <p:grpSpPr>
        <a:xfrm>
          <a:off x="0" y="0"/>
          <a:ext cx="0" cy="0"/>
          <a:chOff x="0" y="0"/>
          <a:chExt cx="0" cy="0"/>
        </a:xfrm>
      </p:grpSpPr>
      <p:grpSp>
        <p:nvGrpSpPr>
          <p:cNvPr id="14" name="Group 13"/>
          <p:cNvGrpSpPr/>
          <p:nvPr/>
        </p:nvGrpSpPr>
        <p:grpSpPr>
          <a:xfrm>
            <a:off x="1" y="7702"/>
            <a:ext cx="12192001" cy="6858063"/>
            <a:chOff x="0" y="7701"/>
            <a:chExt cx="9144001" cy="6858063"/>
          </a:xfrm>
        </p:grpSpPr>
        <p:sp>
          <p:nvSpPr>
            <p:cNvPr id="20" name="Right Triangle 19"/>
            <p:cNvSpPr/>
            <p:nvPr/>
          </p:nvSpPr>
          <p:spPr>
            <a:xfrm rot="10800000">
              <a:off x="8676725" y="5968741"/>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Right Triangle 18"/>
            <p:cNvSpPr/>
            <p:nvPr/>
          </p:nvSpPr>
          <p:spPr>
            <a:xfrm rot="10800000">
              <a:off x="2825194" y="5776157"/>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8" name="Group 7"/>
            <p:cNvGrpSpPr/>
            <p:nvPr/>
          </p:nvGrpSpPr>
          <p:grpSpPr>
            <a:xfrm>
              <a:off x="0" y="7701"/>
              <a:ext cx="9144001" cy="6858063"/>
              <a:chOff x="0" y="7701"/>
              <a:chExt cx="9144001" cy="6858063"/>
            </a:xfrm>
          </p:grpSpPr>
          <p:sp>
            <p:nvSpPr>
              <p:cNvPr id="13" name="Rectangle 12"/>
              <p:cNvSpPr/>
              <p:nvPr/>
            </p:nvSpPr>
            <p:spPr>
              <a:xfrm flipV="1">
                <a:off x="3292469" y="6096000"/>
                <a:ext cx="5851531" cy="577178"/>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8" name="Right Triangle 17"/>
              <p:cNvSpPr/>
              <p:nvPr/>
            </p:nvSpPr>
            <p:spPr>
              <a:xfrm flipH="1">
                <a:off x="8676725" y="7701"/>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ight Triangle 9"/>
              <p:cNvSpPr/>
              <p:nvPr/>
            </p:nvSpPr>
            <p:spPr>
              <a:xfrm flipH="1">
                <a:off x="1" y="902526"/>
                <a:ext cx="467275" cy="89702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0" y="1787093"/>
                <a:ext cx="9144000" cy="444632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p:cNvSpPr/>
              <p:nvPr/>
            </p:nvSpPr>
            <p:spPr>
              <a:xfrm>
                <a:off x="467276" y="902527"/>
                <a:ext cx="8676725" cy="519347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32" name="Straight Connector 31"/>
              <p:cNvCxnSpPr>
                <a:endCxn id="20" idx="0"/>
              </p:cNvCxnSpPr>
              <p:nvPr/>
            </p:nvCxnSpPr>
            <p:spPr>
              <a:xfrm>
                <a:off x="9034983" y="6670981"/>
                <a:ext cx="109017" cy="194783"/>
              </a:xfrm>
              <a:prstGeom prst="line">
                <a:avLst/>
              </a:prstGeom>
              <a:ln cap="rnd"/>
              <a:effectLst>
                <a:outerShdw blurRad="38100" dist="25400" dir="16200000" rotWithShape="0">
                  <a:srgbClr val="000000">
                    <a:alpha val="28000"/>
                  </a:srgbClr>
                </a:outerShdw>
              </a:effectLst>
            </p:spPr>
            <p:style>
              <a:lnRef idx="2">
                <a:schemeClr val="accent2"/>
              </a:lnRef>
              <a:fillRef idx="0">
                <a:schemeClr val="accent2"/>
              </a:fillRef>
              <a:effectRef idx="1">
                <a:schemeClr val="accent2"/>
              </a:effectRef>
              <a:fontRef idx="minor">
                <a:schemeClr val="tx1"/>
              </a:fontRef>
            </p:style>
          </p:cxnSp>
          <p:cxnSp>
            <p:nvCxnSpPr>
              <p:cNvPr id="26" name="Straight Connector 25"/>
              <p:cNvCxnSpPr>
                <a:stCxn id="19" idx="0"/>
              </p:cNvCxnSpPr>
              <p:nvPr/>
            </p:nvCxnSpPr>
            <p:spPr>
              <a:xfrm flipH="1" flipV="1">
                <a:off x="3058832" y="6235098"/>
                <a:ext cx="233637" cy="438082"/>
              </a:xfrm>
              <a:prstGeom prst="line">
                <a:avLst/>
              </a:prstGeom>
              <a:ln cap="rnd"/>
              <a:effectLst>
                <a:outerShdw blurRad="38100" dist="25400" dir="16200000" rotWithShape="0">
                  <a:srgbClr val="000000">
                    <a:alpha val="28000"/>
                  </a:srgbClr>
                </a:outerShdw>
              </a:effectLst>
            </p:spPr>
            <p:style>
              <a:lnRef idx="2">
                <a:schemeClr val="accent2"/>
              </a:lnRef>
              <a:fillRef idx="0">
                <a:schemeClr val="accent2"/>
              </a:fillRef>
              <a:effectRef idx="1">
                <a:schemeClr val="accent2"/>
              </a:effectRef>
              <a:fontRef idx="minor">
                <a:schemeClr val="tx1"/>
              </a:fontRef>
            </p:style>
          </p:cxnSp>
        </p:grpSp>
      </p:grpSp>
      <p:sp>
        <p:nvSpPr>
          <p:cNvPr id="2" name="Title Placeholder 1"/>
          <p:cNvSpPr>
            <a:spLocks noGrp="1"/>
          </p:cNvSpPr>
          <p:nvPr>
            <p:ph type="title"/>
          </p:nvPr>
        </p:nvSpPr>
        <p:spPr>
          <a:xfrm>
            <a:off x="225779" y="3"/>
            <a:ext cx="11787327" cy="9025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3035" y="1017332"/>
            <a:ext cx="11390071" cy="507867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389960" y="6308056"/>
            <a:ext cx="2329075" cy="365125"/>
          </a:xfrm>
          <a:prstGeom prst="rect">
            <a:avLst/>
          </a:prstGeom>
        </p:spPr>
        <p:txBody>
          <a:bodyPr vert="horz" lIns="91440" tIns="45720" rIns="91440" bIns="45720" rtlCol="0" anchor="ctr"/>
          <a:lstStyle>
            <a:lvl1pPr algn="l">
              <a:defRPr sz="1000">
                <a:solidFill>
                  <a:schemeClr val="accent1">
                    <a:lumMod val="75000"/>
                  </a:schemeClr>
                </a:solidFill>
              </a:defRPr>
            </a:lvl1pPr>
          </a:lstStyle>
          <a:p>
            <a:endParaRPr lang="en-US"/>
          </a:p>
        </p:txBody>
      </p:sp>
      <p:sp>
        <p:nvSpPr>
          <p:cNvPr id="5" name="Footer Placeholder 4"/>
          <p:cNvSpPr>
            <a:spLocks noGrp="1"/>
          </p:cNvSpPr>
          <p:nvPr>
            <p:ph type="ftr" sz="quarter" idx="3"/>
          </p:nvPr>
        </p:nvSpPr>
        <p:spPr>
          <a:xfrm>
            <a:off x="6719035" y="6308056"/>
            <a:ext cx="4717775" cy="365125"/>
          </a:xfrm>
          <a:prstGeom prst="rect">
            <a:avLst/>
          </a:prstGeom>
        </p:spPr>
        <p:txBody>
          <a:bodyPr vert="horz" lIns="91440" tIns="45720" rIns="91440" bIns="45720" rtlCol="0" anchor="ctr"/>
          <a:lstStyle>
            <a:lvl1pPr algn="ctr">
              <a:defRPr sz="1000">
                <a:solidFill>
                  <a:schemeClr val="accent1">
                    <a:lumMod val="75000"/>
                  </a:schemeClr>
                </a:solidFill>
              </a:defRPr>
            </a:lvl1pPr>
          </a:lstStyle>
          <a:p>
            <a:endParaRPr lang="en-US"/>
          </a:p>
        </p:txBody>
      </p:sp>
      <p:sp>
        <p:nvSpPr>
          <p:cNvPr id="6" name="Slide Number Placeholder 5"/>
          <p:cNvSpPr>
            <a:spLocks noGrp="1"/>
          </p:cNvSpPr>
          <p:nvPr>
            <p:ph type="sldNum" sz="quarter" idx="4"/>
          </p:nvPr>
        </p:nvSpPr>
        <p:spPr>
          <a:xfrm>
            <a:off x="11436808" y="6308056"/>
            <a:ext cx="576296" cy="365125"/>
          </a:xfrm>
          <a:prstGeom prst="rect">
            <a:avLst/>
          </a:prstGeom>
        </p:spPr>
        <p:txBody>
          <a:bodyPr vert="horz" lIns="91440" tIns="45720" rIns="91440" bIns="45720" rtlCol="0" anchor="ctr"/>
          <a:lstStyle>
            <a:lvl1pPr algn="r">
              <a:defRPr sz="1000">
                <a:solidFill>
                  <a:schemeClr val="accent1">
                    <a:lumMod val="75000"/>
                  </a:schemeClr>
                </a:solidFill>
              </a:defRPr>
            </a:lvl1pPr>
          </a:lstStyle>
          <a:p>
            <a:fld id="{26CA2777-A89F-4130-B308-73BB65955918}" type="slidenum">
              <a:rPr lang="en-US" smtClean="0"/>
              <a:pPr/>
              <a:t>‹#›</a:t>
            </a:fld>
            <a:endParaRPr lang="en-US"/>
          </a:p>
        </p:txBody>
      </p:sp>
      <p:pic>
        <p:nvPicPr>
          <p:cNvPr id="9" name="Picture 8"/>
          <p:cNvPicPr>
            <a:picLocks/>
          </p:cNvPicPr>
          <p:nvPr/>
        </p:nvPicPr>
        <p:blipFill>
          <a:blip r:embed="rId15" cstate="print">
            <a:extLst>
              <a:ext uri="{28A0092B-C50C-407E-A947-70E740481C1C}">
                <a14:useLocalDpi xmlns:a14="http://schemas.microsoft.com/office/drawing/2010/main" val="0"/>
              </a:ext>
            </a:extLst>
          </a:blip>
          <a:stretch>
            <a:fillRect/>
          </a:stretch>
        </p:blipFill>
        <p:spPr>
          <a:xfrm>
            <a:off x="727825" y="6316801"/>
            <a:ext cx="2622792" cy="440596"/>
          </a:xfrm>
          <a:prstGeom prst="rect">
            <a:avLst/>
          </a:prstGeom>
        </p:spPr>
      </p:pic>
      <p:cxnSp>
        <p:nvCxnSpPr>
          <p:cNvPr id="21" name="Straight Connector 20"/>
          <p:cNvCxnSpPr>
            <a:stCxn id="18" idx="4"/>
            <a:endCxn id="18" idx="0"/>
          </p:cNvCxnSpPr>
          <p:nvPr/>
        </p:nvCxnSpPr>
        <p:spPr>
          <a:xfrm flipV="1">
            <a:off x="11568968" y="7702"/>
            <a:ext cx="623033" cy="897023"/>
          </a:xfrm>
          <a:prstGeom prst="line">
            <a:avLst/>
          </a:prstGeom>
          <a:ln cap="rnd"/>
        </p:spPr>
        <p:style>
          <a:lnRef idx="2">
            <a:schemeClr val="accent2"/>
          </a:lnRef>
          <a:fillRef idx="0">
            <a:schemeClr val="accent2"/>
          </a:fillRef>
          <a:effectRef idx="1">
            <a:schemeClr val="accent2"/>
          </a:effectRef>
          <a:fontRef idx="minor">
            <a:schemeClr val="tx1"/>
          </a:fontRef>
        </p:style>
      </p:cxnSp>
      <p:cxnSp>
        <p:nvCxnSpPr>
          <p:cNvPr id="29" name="Straight Connector 28"/>
          <p:cNvCxnSpPr>
            <a:stCxn id="19" idx="0"/>
          </p:cNvCxnSpPr>
          <p:nvPr/>
        </p:nvCxnSpPr>
        <p:spPr>
          <a:xfrm flipV="1">
            <a:off x="4389959" y="6673178"/>
            <a:ext cx="7662341" cy="2"/>
          </a:xfrm>
          <a:prstGeom prst="line">
            <a:avLst/>
          </a:prstGeom>
          <a:ln cap="rnd"/>
          <a:effectLst>
            <a:outerShdw blurRad="38100" dist="25400" dir="16200000" rotWithShape="0">
              <a:srgbClr val="000000">
                <a:alpha val="28000"/>
              </a:srgbClr>
            </a:outerShdw>
          </a:effectLst>
        </p:spPr>
        <p:style>
          <a:lnRef idx="2">
            <a:schemeClr val="accent2"/>
          </a:lnRef>
          <a:fillRef idx="0">
            <a:schemeClr val="accent2"/>
          </a:fillRef>
          <a:effectRef idx="1">
            <a:schemeClr val="accent2"/>
          </a:effectRef>
          <a:fontRef idx="minor">
            <a:schemeClr val="tx1"/>
          </a:fontRef>
        </p:style>
      </p:cxnSp>
      <p:cxnSp>
        <p:nvCxnSpPr>
          <p:cNvPr id="23" name="Straight Connector 22"/>
          <p:cNvCxnSpPr/>
          <p:nvPr/>
        </p:nvCxnSpPr>
        <p:spPr>
          <a:xfrm>
            <a:off x="0" y="6233414"/>
            <a:ext cx="4078443" cy="0"/>
          </a:xfrm>
          <a:prstGeom prst="line">
            <a:avLst/>
          </a:prstGeom>
          <a:ln cap="rnd"/>
          <a:effectLst>
            <a:outerShdw blurRad="38100" dist="25400" dir="16200000" rotWithShape="0">
              <a:srgbClr val="000000">
                <a:alpha val="28000"/>
              </a:srgbClr>
            </a:outerShdw>
          </a:effectLst>
        </p:spPr>
        <p:style>
          <a:lnRef idx="2">
            <a:schemeClr val="accent2"/>
          </a:lnRef>
          <a:fillRef idx="0">
            <a:schemeClr val="accent2"/>
          </a:fillRef>
          <a:effectRef idx="1">
            <a:schemeClr val="accent2"/>
          </a:effectRef>
          <a:fontRef idx="minor">
            <a:schemeClr val="tx1"/>
          </a:fontRef>
        </p:style>
      </p:cxnSp>
      <p:cxnSp>
        <p:nvCxnSpPr>
          <p:cNvPr id="17" name="Straight Connector 16"/>
          <p:cNvCxnSpPr>
            <a:endCxn id="10" idx="0"/>
          </p:cNvCxnSpPr>
          <p:nvPr/>
        </p:nvCxnSpPr>
        <p:spPr>
          <a:xfrm flipH="1">
            <a:off x="623035" y="902526"/>
            <a:ext cx="10945932" cy="0"/>
          </a:xfrm>
          <a:prstGeom prst="line">
            <a:avLst/>
          </a:prstGeom>
          <a:ln cap="rnd"/>
        </p:spPr>
        <p:style>
          <a:lnRef idx="2">
            <a:schemeClr val="accent2"/>
          </a:lnRef>
          <a:fillRef idx="0">
            <a:schemeClr val="accent2"/>
          </a:fillRef>
          <a:effectRef idx="1">
            <a:schemeClr val="accent2"/>
          </a:effectRef>
          <a:fontRef idx="minor">
            <a:schemeClr val="tx1"/>
          </a:fontRef>
        </p:style>
      </p:cxnSp>
      <p:cxnSp>
        <p:nvCxnSpPr>
          <p:cNvPr id="11" name="Straight Connector 10"/>
          <p:cNvCxnSpPr>
            <a:endCxn id="10" idx="0"/>
          </p:cNvCxnSpPr>
          <p:nvPr/>
        </p:nvCxnSpPr>
        <p:spPr>
          <a:xfrm flipV="1">
            <a:off x="0" y="902527"/>
            <a:ext cx="623035" cy="897023"/>
          </a:xfrm>
          <a:prstGeom prst="line">
            <a:avLst/>
          </a:prstGeom>
          <a:ln cap="rnd"/>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475041871"/>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30" r:id="rId4"/>
    <p:sldLayoutId id="2147483734" r:id="rId5"/>
    <p:sldLayoutId id="2147483721" r:id="rId6"/>
    <p:sldLayoutId id="2147483722" r:id="rId7"/>
    <p:sldLayoutId id="2147483723" r:id="rId8"/>
    <p:sldLayoutId id="2147483725" r:id="rId9"/>
    <p:sldLayoutId id="2147483726" r:id="rId10"/>
    <p:sldLayoutId id="2147483732" r:id="rId11"/>
    <p:sldLayoutId id="2147483720" r:id="rId12"/>
    <p:sldLayoutId id="2147483731" r:id="rId13"/>
  </p:sldLayoutIdLst>
  <p:hf hdr="0" dt="0"/>
  <p:txStyles>
    <p:titleStyle>
      <a:lvl1pPr algn="l" defTabSz="6858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7013" indent="-173038" algn="l" defTabSz="685800" rtl="0" eaLnBrk="1" latinLnBrk="0" hangingPunct="1">
        <a:lnSpc>
          <a:spcPct val="120000"/>
        </a:lnSpc>
        <a:spcBef>
          <a:spcPts val="1000"/>
        </a:spcBef>
        <a:buClr>
          <a:schemeClr val="accent1"/>
        </a:buClr>
        <a:buSzPct val="80000"/>
        <a:buFont typeface="Wingdings 3" panose="05040102010807070707" pitchFamily="18" charset="2"/>
        <a:buChar char=""/>
        <a:defRPr sz="2800" kern="1200">
          <a:solidFill>
            <a:schemeClr val="tx1"/>
          </a:solidFill>
          <a:latin typeface="+mn-lt"/>
          <a:ea typeface="+mn-ea"/>
          <a:cs typeface="+mn-cs"/>
        </a:defRPr>
      </a:lvl1pPr>
      <a:lvl2pPr marL="398463" indent="-171450" algn="l" defTabSz="685800" rtl="0" eaLnBrk="1" latinLnBrk="0" hangingPunct="1">
        <a:lnSpc>
          <a:spcPct val="120000"/>
        </a:lnSpc>
        <a:spcBef>
          <a:spcPts val="150"/>
        </a:spcBef>
        <a:spcAft>
          <a:spcPts val="300"/>
        </a:spcAft>
        <a:buClr>
          <a:schemeClr val="accent1"/>
        </a:buClr>
        <a:buSzPct val="80000"/>
        <a:buFont typeface="Wingdings 3" panose="05040102010807070707" pitchFamily="18" charset="2"/>
        <a:buChar char=""/>
        <a:defRPr sz="2400" kern="1200">
          <a:solidFill>
            <a:schemeClr val="tx1">
              <a:lumMod val="75000"/>
              <a:lumOff val="25000"/>
            </a:schemeClr>
          </a:solidFill>
          <a:latin typeface="+mn-lt"/>
          <a:ea typeface="+mn-ea"/>
          <a:cs typeface="+mn-cs"/>
        </a:defRPr>
      </a:lvl2pPr>
      <a:lvl3pPr marL="569913" indent="-171450" algn="l" defTabSz="685800" rtl="0" eaLnBrk="1" latinLnBrk="0" hangingPunct="1">
        <a:lnSpc>
          <a:spcPct val="120000"/>
        </a:lnSpc>
        <a:spcBef>
          <a:spcPts val="150"/>
        </a:spcBef>
        <a:spcAft>
          <a:spcPts val="300"/>
        </a:spcAft>
        <a:buClr>
          <a:schemeClr val="accent1"/>
        </a:buClr>
        <a:buSzPct val="80000"/>
        <a:buFont typeface="Wingdings 3" panose="05040102010807070707" pitchFamily="18" charset="2"/>
        <a:buChar char=""/>
        <a:defRPr sz="2000" kern="1200">
          <a:solidFill>
            <a:schemeClr val="tx1">
              <a:lumMod val="75000"/>
              <a:lumOff val="25000"/>
            </a:schemeClr>
          </a:solidFill>
          <a:latin typeface="+mn-lt"/>
          <a:ea typeface="+mn-ea"/>
          <a:cs typeface="+mn-cs"/>
        </a:defRPr>
      </a:lvl3pPr>
      <a:lvl4pPr marL="742950" indent="-173038" algn="l" defTabSz="685800" rtl="0" eaLnBrk="1" latinLnBrk="0" hangingPunct="1">
        <a:lnSpc>
          <a:spcPct val="120000"/>
        </a:lnSpc>
        <a:spcBef>
          <a:spcPts val="150"/>
        </a:spcBef>
        <a:spcAft>
          <a:spcPts val="300"/>
        </a:spcAft>
        <a:buClr>
          <a:schemeClr val="accent1"/>
        </a:buClr>
        <a:buSzPct val="80000"/>
        <a:buFont typeface="Wingdings 3" panose="05040102010807070707" pitchFamily="18" charset="2"/>
        <a:buChar char=""/>
        <a:defRPr sz="1800" kern="1200">
          <a:solidFill>
            <a:schemeClr val="tx1">
              <a:lumMod val="75000"/>
              <a:lumOff val="25000"/>
            </a:schemeClr>
          </a:solidFill>
          <a:latin typeface="+mn-lt"/>
          <a:ea typeface="+mn-ea"/>
          <a:cs typeface="+mn-cs"/>
        </a:defRPr>
      </a:lvl4pPr>
      <a:lvl5pPr marL="914400" indent="-171450" algn="l" defTabSz="685800" rtl="0" eaLnBrk="1" latinLnBrk="0" hangingPunct="1">
        <a:lnSpc>
          <a:spcPct val="120000"/>
        </a:lnSpc>
        <a:spcBef>
          <a:spcPts val="150"/>
        </a:spcBef>
        <a:spcAft>
          <a:spcPts val="300"/>
        </a:spcAft>
        <a:buClr>
          <a:schemeClr val="accent1"/>
        </a:buClr>
        <a:buSzPct val="80000"/>
        <a:buFont typeface="Wingdings 3" panose="05040102010807070707" pitchFamily="18" charset="2"/>
        <a:buChar char=""/>
        <a:defRPr sz="1800" kern="1200">
          <a:solidFill>
            <a:schemeClr val="tx1">
              <a:lumMod val="75000"/>
              <a:lumOff val="25000"/>
            </a:schemeClr>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science.osti.gov/SW-DEI/Community-Resources"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science.osti.gov/grants/Applicant-and-Awardee-Resources/PIER-Plans/Information-about-PIER-Plan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science.osti.gov/grants/Applicant-and-Awardee-Resources/PIER-Plans/Information-about-PIER-Plan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cience.osti.gov/grants/Applicant-and-Awardee-Resources/PIER-Plans/Information-about-PIER-Plan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science.osti.gov/grants/Applicant-and-Awardee-Resources/PIER-Plans/Information-about-PIER-Plan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science.osti.gov/grants/Applicant-and-Awardee-Resources/PIER-Plans/Information-about-PIER-Plan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science.osti.gov/grants/Applicant-and-Awardee-Resources/PIER-Plans/Information-about-PIER-Pla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DEF6E-C16C-4F26-A2DB-74F9AA60B590}"/>
              </a:ext>
            </a:extLst>
          </p:cNvPr>
          <p:cNvSpPr>
            <a:spLocks noGrp="1"/>
          </p:cNvSpPr>
          <p:nvPr>
            <p:ph type="ctrTitle"/>
          </p:nvPr>
        </p:nvSpPr>
        <p:spPr/>
        <p:txBody>
          <a:bodyPr>
            <a:noAutofit/>
          </a:bodyPr>
          <a:lstStyle/>
          <a:p>
            <a:r>
              <a:rPr lang="en-US" sz="2800" dirty="0"/>
              <a:t>Building Respectful, Welcoming, Equitable, and Inclusive Collaborations: DOE-NP Perspectives</a:t>
            </a:r>
          </a:p>
        </p:txBody>
      </p:sp>
      <p:sp>
        <p:nvSpPr>
          <p:cNvPr id="3" name="Subtitle 2">
            <a:extLst>
              <a:ext uri="{FF2B5EF4-FFF2-40B4-BE49-F238E27FC236}">
                <a16:creationId xmlns:a16="http://schemas.microsoft.com/office/drawing/2014/main" id="{64018480-8392-4890-8636-8A12C7FF74D5}"/>
              </a:ext>
            </a:extLst>
          </p:cNvPr>
          <p:cNvSpPr>
            <a:spLocks noGrp="1"/>
          </p:cNvSpPr>
          <p:nvPr>
            <p:ph type="subTitle" idx="1"/>
          </p:nvPr>
        </p:nvSpPr>
        <p:spPr/>
        <p:txBody>
          <a:bodyPr vert="horz" lIns="91440" tIns="45720" rIns="91440" bIns="45720" rtlCol="0" anchor="t">
            <a:normAutofit/>
          </a:bodyPr>
          <a:lstStyle/>
          <a:p>
            <a:r>
              <a:rPr lang="en-US" sz="2400" dirty="0"/>
              <a:t>Low Energy Community Meeting</a:t>
            </a:r>
            <a:br>
              <a:rPr lang="en-US" sz="2400" dirty="0"/>
            </a:br>
            <a:r>
              <a:rPr lang="en-US" sz="2400" dirty="0"/>
              <a:t>August 11, 2023</a:t>
            </a:r>
          </a:p>
        </p:txBody>
      </p:sp>
    </p:spTree>
    <p:extLst>
      <p:ext uri="{BB962C8B-B14F-4D97-AF65-F5344CB8AC3E}">
        <p14:creationId xmlns:p14="http://schemas.microsoft.com/office/powerpoint/2010/main" val="3262319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5DF9-D065-469A-B18D-A621FBE0D95F}"/>
              </a:ext>
            </a:extLst>
          </p:cNvPr>
          <p:cNvSpPr>
            <a:spLocks noGrp="1"/>
          </p:cNvSpPr>
          <p:nvPr>
            <p:ph type="title"/>
          </p:nvPr>
        </p:nvSpPr>
        <p:spPr>
          <a:xfrm>
            <a:off x="225779" y="3"/>
            <a:ext cx="11787327" cy="902525"/>
          </a:xfrm>
        </p:spPr>
        <p:txBody>
          <a:bodyPr>
            <a:noAutofit/>
          </a:bodyPr>
          <a:lstStyle/>
          <a:p>
            <a:r>
              <a:rPr lang="en-US" sz="3200" dirty="0"/>
              <a:t>How does </a:t>
            </a:r>
            <a:r>
              <a:rPr lang="en-US" sz="3200"/>
              <a:t>DOE-NP help build </a:t>
            </a:r>
            <a:r>
              <a:rPr lang="en-US" sz="3200" dirty="0"/>
              <a:t>r</a:t>
            </a:r>
            <a:r>
              <a:rPr lang="en-US" sz="3200"/>
              <a:t>espectful, welcoming, equitable</a:t>
            </a:r>
            <a:r>
              <a:rPr lang="en-US" sz="3200" dirty="0"/>
              <a:t>, and </a:t>
            </a:r>
            <a:r>
              <a:rPr lang="en-US" sz="3200"/>
              <a:t>inclusive collaborations?</a:t>
            </a:r>
            <a:endParaRPr lang="en-US" sz="3200" dirty="0"/>
          </a:p>
        </p:txBody>
      </p:sp>
      <p:sp>
        <p:nvSpPr>
          <p:cNvPr id="5" name="Slide Number Placeholder 4">
            <a:extLst>
              <a:ext uri="{FF2B5EF4-FFF2-40B4-BE49-F238E27FC236}">
                <a16:creationId xmlns:a16="http://schemas.microsoft.com/office/drawing/2014/main" id="{213E2724-6F48-4829-802E-EA19A330A6C9}"/>
              </a:ext>
            </a:extLst>
          </p:cNvPr>
          <p:cNvSpPr>
            <a:spLocks noGrp="1"/>
          </p:cNvSpPr>
          <p:nvPr>
            <p:ph type="sldNum" sz="quarter" idx="12"/>
          </p:nvPr>
        </p:nvSpPr>
        <p:spPr>
          <a:xfrm>
            <a:off x="11436808" y="6308056"/>
            <a:ext cx="576296" cy="365125"/>
          </a:xfrm>
        </p:spPr>
        <p:txBody>
          <a:bodyPr/>
          <a:lstStyle/>
          <a:p>
            <a:fld id="{26CA2777-A89F-4130-B308-73BB65955918}" type="slidenum">
              <a:rPr lang="en-US" smtClean="0"/>
              <a:pPr/>
              <a:t>2</a:t>
            </a:fld>
            <a:endParaRPr lang="en-US"/>
          </a:p>
        </p:txBody>
      </p:sp>
      <p:pic>
        <p:nvPicPr>
          <p:cNvPr id="6" name="Picture 5" descr="Text&#10;&#10;Description automatically generated">
            <a:extLst>
              <a:ext uri="{FF2B5EF4-FFF2-40B4-BE49-F238E27FC236}">
                <a16:creationId xmlns:a16="http://schemas.microsoft.com/office/drawing/2014/main" id="{316A67C1-1005-BA8B-E044-18827FB39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518" y="1387548"/>
            <a:ext cx="10901848" cy="3588489"/>
          </a:xfrm>
          <a:prstGeom prst="rect">
            <a:avLst/>
          </a:prstGeom>
          <a:effectLst>
            <a:glow rad="139700">
              <a:schemeClr val="accent1">
                <a:satMod val="175000"/>
                <a:alpha val="40000"/>
              </a:schemeClr>
            </a:glow>
            <a:outerShdw blurRad="50800" dist="38100" dir="13500000" algn="br" rotWithShape="0">
              <a:prstClr val="black">
                <a:alpha val="40000"/>
              </a:prstClr>
            </a:outerShdw>
          </a:effectLst>
        </p:spPr>
      </p:pic>
      <p:sp>
        <p:nvSpPr>
          <p:cNvPr id="8" name="TextBox 7">
            <a:extLst>
              <a:ext uri="{FF2B5EF4-FFF2-40B4-BE49-F238E27FC236}">
                <a16:creationId xmlns:a16="http://schemas.microsoft.com/office/drawing/2014/main" id="{6FAF0596-BDBA-148C-3D14-2451E957E8AE}"/>
              </a:ext>
            </a:extLst>
          </p:cNvPr>
          <p:cNvSpPr txBox="1"/>
          <p:nvPr/>
        </p:nvSpPr>
        <p:spPr>
          <a:xfrm>
            <a:off x="4418101" y="5871326"/>
            <a:ext cx="7594304" cy="646331"/>
          </a:xfrm>
          <a:prstGeom prst="rect">
            <a:avLst/>
          </a:prstGeom>
          <a:noFill/>
        </p:spPr>
        <p:txBody>
          <a:bodyPr wrap="square">
            <a:spAutoFit/>
          </a:bodyPr>
          <a:lstStyle/>
          <a:p>
            <a:r>
              <a:rPr lang="en-US" dirty="0">
                <a:hlinkClick r:id="rId3"/>
              </a:rPr>
              <a:t>SW-DEI Community DEI Information... | U.S. DOE Office of Science(SC) (osti.gov)</a:t>
            </a:r>
            <a:endParaRPr lang="en-US" dirty="0"/>
          </a:p>
        </p:txBody>
      </p:sp>
      <p:sp>
        <p:nvSpPr>
          <p:cNvPr id="7" name="Content Placeholder 6">
            <a:extLst>
              <a:ext uri="{FF2B5EF4-FFF2-40B4-BE49-F238E27FC236}">
                <a16:creationId xmlns:a16="http://schemas.microsoft.com/office/drawing/2014/main" id="{28A86D72-FCC2-8D18-23C0-B81F8ECD29B5}"/>
              </a:ext>
            </a:extLst>
          </p:cNvPr>
          <p:cNvSpPr>
            <a:spLocks noGrp="1"/>
          </p:cNvSpPr>
          <p:nvPr>
            <p:ph idx="1"/>
          </p:nvPr>
        </p:nvSpPr>
        <p:spPr>
          <a:xfrm>
            <a:off x="622334" y="5270355"/>
            <a:ext cx="11390071" cy="5221425"/>
          </a:xfrm>
        </p:spPr>
        <p:txBody>
          <a:bodyPr>
            <a:normAutofit/>
          </a:bodyPr>
          <a:lstStyle/>
          <a:p>
            <a:pPr marL="53975" indent="0">
              <a:buNone/>
            </a:pPr>
            <a:r>
              <a:rPr lang="en-US" sz="1800" dirty="0"/>
              <a:t>https://science.osti.gov/-/media/SW-DEI/pdf/Summary-of-SC-DOE-Laboratory-DEI-Promising-Practices-2020---vpublic.pdf</a:t>
            </a:r>
          </a:p>
        </p:txBody>
      </p:sp>
    </p:spTree>
    <p:extLst>
      <p:ext uri="{BB962C8B-B14F-4D97-AF65-F5344CB8AC3E}">
        <p14:creationId xmlns:p14="http://schemas.microsoft.com/office/powerpoint/2010/main" val="852230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5DF9-D065-469A-B18D-A621FBE0D95F}"/>
              </a:ext>
            </a:extLst>
          </p:cNvPr>
          <p:cNvSpPr>
            <a:spLocks noGrp="1"/>
          </p:cNvSpPr>
          <p:nvPr>
            <p:ph type="title"/>
          </p:nvPr>
        </p:nvSpPr>
        <p:spPr>
          <a:xfrm>
            <a:off x="225779" y="3"/>
            <a:ext cx="11787327" cy="902525"/>
          </a:xfrm>
        </p:spPr>
        <p:txBody>
          <a:bodyPr>
            <a:noAutofit/>
          </a:bodyPr>
          <a:lstStyle/>
          <a:p>
            <a:r>
              <a:rPr lang="en-US" sz="3200" dirty="0"/>
              <a:t>How does </a:t>
            </a:r>
            <a:r>
              <a:rPr lang="en-US" sz="3200"/>
              <a:t>DOE-NP help build </a:t>
            </a:r>
            <a:r>
              <a:rPr lang="en-US" sz="3200" dirty="0"/>
              <a:t>r</a:t>
            </a:r>
            <a:r>
              <a:rPr lang="en-US" sz="3200"/>
              <a:t>espectful, welcoming, equitable</a:t>
            </a:r>
            <a:r>
              <a:rPr lang="en-US" sz="3200" dirty="0"/>
              <a:t>, and </a:t>
            </a:r>
            <a:r>
              <a:rPr lang="en-US" sz="3200"/>
              <a:t>inclusive collaborations?</a:t>
            </a:r>
            <a:endParaRPr lang="en-US" sz="3200" dirty="0"/>
          </a:p>
        </p:txBody>
      </p:sp>
      <p:sp>
        <p:nvSpPr>
          <p:cNvPr id="3" name="Content Placeholder 2">
            <a:extLst>
              <a:ext uri="{FF2B5EF4-FFF2-40B4-BE49-F238E27FC236}">
                <a16:creationId xmlns:a16="http://schemas.microsoft.com/office/drawing/2014/main" id="{17DF8261-2C30-424A-81BC-95A33828C936}"/>
              </a:ext>
            </a:extLst>
          </p:cNvPr>
          <p:cNvSpPr>
            <a:spLocks noGrp="1"/>
          </p:cNvSpPr>
          <p:nvPr>
            <p:ph idx="1"/>
          </p:nvPr>
        </p:nvSpPr>
        <p:spPr>
          <a:xfrm>
            <a:off x="623035" y="1017332"/>
            <a:ext cx="11390071" cy="5221425"/>
          </a:xfrm>
        </p:spPr>
        <p:txBody>
          <a:bodyPr>
            <a:normAutofit/>
          </a:bodyPr>
          <a:lstStyle/>
          <a:p>
            <a:pPr marL="53975" indent="0">
              <a:buNone/>
            </a:pPr>
            <a:r>
              <a:rPr lang="en-US" dirty="0"/>
              <a:t>How does DOE-NP support </a:t>
            </a:r>
            <a:r>
              <a:rPr lang="en-US" b="1" i="1" dirty="0"/>
              <a:t>creating and maintaining </a:t>
            </a:r>
            <a:r>
              <a:rPr lang="en-US" dirty="0"/>
              <a:t>respectful, welcoming, equitable, and inclusive collaborations? </a:t>
            </a:r>
          </a:p>
          <a:p>
            <a:pPr lvl="1"/>
            <a:r>
              <a:rPr lang="en-US" dirty="0">
                <a:solidFill>
                  <a:schemeClr val="tx1"/>
                </a:solidFill>
              </a:rPr>
              <a:t>FAIR ($2M) RENEW ($6M), prioritize </a:t>
            </a:r>
            <a:r>
              <a:rPr lang="en-US" b="1" i="1" dirty="0">
                <a:solidFill>
                  <a:schemeClr val="tx1"/>
                </a:solidFill>
              </a:rPr>
              <a:t>creating</a:t>
            </a:r>
            <a:r>
              <a:rPr lang="en-US" dirty="0">
                <a:solidFill>
                  <a:schemeClr val="tx1"/>
                </a:solidFill>
              </a:rPr>
              <a:t> </a:t>
            </a:r>
          </a:p>
          <a:p>
            <a:pPr marL="227013" lvl="1" indent="0">
              <a:buNone/>
            </a:pPr>
            <a:endParaRPr lang="en-US" dirty="0"/>
          </a:p>
        </p:txBody>
      </p:sp>
      <p:sp>
        <p:nvSpPr>
          <p:cNvPr id="5" name="Slide Number Placeholder 4">
            <a:extLst>
              <a:ext uri="{FF2B5EF4-FFF2-40B4-BE49-F238E27FC236}">
                <a16:creationId xmlns:a16="http://schemas.microsoft.com/office/drawing/2014/main" id="{213E2724-6F48-4829-802E-EA19A330A6C9}"/>
              </a:ext>
            </a:extLst>
          </p:cNvPr>
          <p:cNvSpPr>
            <a:spLocks noGrp="1"/>
          </p:cNvSpPr>
          <p:nvPr>
            <p:ph type="sldNum" sz="quarter" idx="12"/>
          </p:nvPr>
        </p:nvSpPr>
        <p:spPr>
          <a:xfrm>
            <a:off x="11436808" y="6308056"/>
            <a:ext cx="576296" cy="365125"/>
          </a:xfrm>
        </p:spPr>
        <p:txBody>
          <a:bodyPr/>
          <a:lstStyle/>
          <a:p>
            <a:fld id="{26CA2777-A89F-4130-B308-73BB65955918}" type="slidenum">
              <a:rPr lang="en-US" smtClean="0"/>
              <a:pPr/>
              <a:t>3</a:t>
            </a:fld>
            <a:endParaRPr lang="en-US"/>
          </a:p>
        </p:txBody>
      </p:sp>
    </p:spTree>
    <p:extLst>
      <p:ext uri="{BB962C8B-B14F-4D97-AF65-F5344CB8AC3E}">
        <p14:creationId xmlns:p14="http://schemas.microsoft.com/office/powerpoint/2010/main" val="738234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5DF9-D065-469A-B18D-A621FBE0D95F}"/>
              </a:ext>
            </a:extLst>
          </p:cNvPr>
          <p:cNvSpPr>
            <a:spLocks noGrp="1"/>
          </p:cNvSpPr>
          <p:nvPr>
            <p:ph type="title"/>
          </p:nvPr>
        </p:nvSpPr>
        <p:spPr>
          <a:xfrm>
            <a:off x="225779" y="3"/>
            <a:ext cx="11787327" cy="902525"/>
          </a:xfrm>
        </p:spPr>
        <p:txBody>
          <a:bodyPr>
            <a:noAutofit/>
          </a:bodyPr>
          <a:lstStyle/>
          <a:p>
            <a:r>
              <a:rPr lang="en-US" sz="3200" dirty="0"/>
              <a:t>How does </a:t>
            </a:r>
            <a:r>
              <a:rPr lang="en-US" sz="3200"/>
              <a:t>DOE-NP help build </a:t>
            </a:r>
            <a:r>
              <a:rPr lang="en-US" sz="3200" dirty="0"/>
              <a:t>r</a:t>
            </a:r>
            <a:r>
              <a:rPr lang="en-US" sz="3200"/>
              <a:t>espectful, welcoming, equitable</a:t>
            </a:r>
            <a:r>
              <a:rPr lang="en-US" sz="3200" dirty="0"/>
              <a:t>, and </a:t>
            </a:r>
            <a:r>
              <a:rPr lang="en-US" sz="3200"/>
              <a:t>inclusive collaborations?</a:t>
            </a:r>
            <a:endParaRPr lang="en-US" sz="3200" dirty="0"/>
          </a:p>
        </p:txBody>
      </p:sp>
      <p:sp>
        <p:nvSpPr>
          <p:cNvPr id="3" name="Content Placeholder 2">
            <a:extLst>
              <a:ext uri="{FF2B5EF4-FFF2-40B4-BE49-F238E27FC236}">
                <a16:creationId xmlns:a16="http://schemas.microsoft.com/office/drawing/2014/main" id="{17DF8261-2C30-424A-81BC-95A33828C936}"/>
              </a:ext>
            </a:extLst>
          </p:cNvPr>
          <p:cNvSpPr>
            <a:spLocks noGrp="1"/>
          </p:cNvSpPr>
          <p:nvPr>
            <p:ph idx="1"/>
          </p:nvPr>
        </p:nvSpPr>
        <p:spPr>
          <a:xfrm>
            <a:off x="623035" y="1017332"/>
            <a:ext cx="11390071" cy="5221425"/>
          </a:xfrm>
        </p:spPr>
        <p:txBody>
          <a:bodyPr>
            <a:normAutofit/>
          </a:bodyPr>
          <a:lstStyle/>
          <a:p>
            <a:pPr marL="53975" indent="0">
              <a:buNone/>
            </a:pPr>
            <a:r>
              <a:rPr lang="en-US" dirty="0"/>
              <a:t>How does DOE-NP support </a:t>
            </a:r>
            <a:r>
              <a:rPr lang="en-US" b="1" i="1" dirty="0"/>
              <a:t>creating and maintaining </a:t>
            </a:r>
            <a:r>
              <a:rPr lang="en-US" dirty="0"/>
              <a:t>respectful, welcoming, equitable, and inclusive collaborations? </a:t>
            </a:r>
          </a:p>
          <a:p>
            <a:pPr lvl="1"/>
            <a:r>
              <a:rPr lang="en-US" dirty="0">
                <a:solidFill>
                  <a:schemeClr val="bg1">
                    <a:lumMod val="75000"/>
                  </a:schemeClr>
                </a:solidFill>
              </a:rPr>
              <a:t>FAIR ($2M) RENEW ($6M), prioritize </a:t>
            </a:r>
            <a:r>
              <a:rPr lang="en-US" b="1" i="1" dirty="0">
                <a:solidFill>
                  <a:schemeClr val="bg1">
                    <a:lumMod val="75000"/>
                  </a:schemeClr>
                </a:solidFill>
              </a:rPr>
              <a:t>creating</a:t>
            </a:r>
            <a:r>
              <a:rPr lang="en-US" dirty="0">
                <a:solidFill>
                  <a:schemeClr val="bg1">
                    <a:lumMod val="75000"/>
                  </a:schemeClr>
                </a:solidFill>
              </a:rPr>
              <a:t> </a:t>
            </a:r>
          </a:p>
          <a:p>
            <a:pPr lvl="1"/>
            <a:r>
              <a:rPr lang="en-US" dirty="0"/>
              <a:t>Base funding to labs and universities </a:t>
            </a:r>
            <a:r>
              <a:rPr lang="en-US" b="1" i="1" dirty="0"/>
              <a:t>encourages creating and maintaining</a:t>
            </a:r>
            <a:r>
              <a:rPr lang="en-US" dirty="0"/>
              <a:t> -- PIER Plans can include funding requests </a:t>
            </a:r>
          </a:p>
          <a:p>
            <a:pPr marL="227013" lvl="1" indent="0">
              <a:buNone/>
            </a:pPr>
            <a:endParaRPr lang="en-US" dirty="0"/>
          </a:p>
        </p:txBody>
      </p:sp>
      <p:sp>
        <p:nvSpPr>
          <p:cNvPr id="5" name="Slide Number Placeholder 4">
            <a:extLst>
              <a:ext uri="{FF2B5EF4-FFF2-40B4-BE49-F238E27FC236}">
                <a16:creationId xmlns:a16="http://schemas.microsoft.com/office/drawing/2014/main" id="{213E2724-6F48-4829-802E-EA19A330A6C9}"/>
              </a:ext>
            </a:extLst>
          </p:cNvPr>
          <p:cNvSpPr>
            <a:spLocks noGrp="1"/>
          </p:cNvSpPr>
          <p:nvPr>
            <p:ph type="sldNum" sz="quarter" idx="12"/>
          </p:nvPr>
        </p:nvSpPr>
        <p:spPr>
          <a:xfrm>
            <a:off x="11436808" y="6308056"/>
            <a:ext cx="576296" cy="365125"/>
          </a:xfrm>
        </p:spPr>
        <p:txBody>
          <a:bodyPr/>
          <a:lstStyle/>
          <a:p>
            <a:fld id="{26CA2777-A89F-4130-B308-73BB65955918}" type="slidenum">
              <a:rPr lang="en-US" smtClean="0"/>
              <a:pPr/>
              <a:t>4</a:t>
            </a:fld>
            <a:endParaRPr lang="en-US"/>
          </a:p>
        </p:txBody>
      </p:sp>
    </p:spTree>
    <p:extLst>
      <p:ext uri="{BB962C8B-B14F-4D97-AF65-F5344CB8AC3E}">
        <p14:creationId xmlns:p14="http://schemas.microsoft.com/office/powerpoint/2010/main" val="1869552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5DF9-D065-469A-B18D-A621FBE0D95F}"/>
              </a:ext>
            </a:extLst>
          </p:cNvPr>
          <p:cNvSpPr>
            <a:spLocks noGrp="1"/>
          </p:cNvSpPr>
          <p:nvPr>
            <p:ph type="title"/>
          </p:nvPr>
        </p:nvSpPr>
        <p:spPr>
          <a:xfrm>
            <a:off x="225779" y="3"/>
            <a:ext cx="11787327" cy="902525"/>
          </a:xfrm>
        </p:spPr>
        <p:txBody>
          <a:bodyPr>
            <a:noAutofit/>
          </a:bodyPr>
          <a:lstStyle/>
          <a:p>
            <a:r>
              <a:rPr lang="en-US" sz="3200" dirty="0"/>
              <a:t>How does </a:t>
            </a:r>
            <a:r>
              <a:rPr lang="en-US" sz="3200"/>
              <a:t>DOE-NP help build </a:t>
            </a:r>
            <a:r>
              <a:rPr lang="en-US" sz="3200" dirty="0"/>
              <a:t>r</a:t>
            </a:r>
            <a:r>
              <a:rPr lang="en-US" sz="3200"/>
              <a:t>espectful, welcoming, equitable</a:t>
            </a:r>
            <a:r>
              <a:rPr lang="en-US" sz="3200" dirty="0"/>
              <a:t>, and </a:t>
            </a:r>
            <a:r>
              <a:rPr lang="en-US" sz="3200"/>
              <a:t>inclusive collaborations?</a:t>
            </a:r>
            <a:endParaRPr lang="en-US" sz="3200" dirty="0"/>
          </a:p>
        </p:txBody>
      </p:sp>
      <p:sp>
        <p:nvSpPr>
          <p:cNvPr id="3" name="Content Placeholder 2">
            <a:extLst>
              <a:ext uri="{FF2B5EF4-FFF2-40B4-BE49-F238E27FC236}">
                <a16:creationId xmlns:a16="http://schemas.microsoft.com/office/drawing/2014/main" id="{17DF8261-2C30-424A-81BC-95A33828C936}"/>
              </a:ext>
            </a:extLst>
          </p:cNvPr>
          <p:cNvSpPr>
            <a:spLocks noGrp="1"/>
          </p:cNvSpPr>
          <p:nvPr>
            <p:ph idx="1"/>
          </p:nvPr>
        </p:nvSpPr>
        <p:spPr>
          <a:xfrm>
            <a:off x="623035" y="1017332"/>
            <a:ext cx="11390071" cy="5221425"/>
          </a:xfrm>
        </p:spPr>
        <p:txBody>
          <a:bodyPr>
            <a:normAutofit fontScale="77500" lnSpcReduction="20000"/>
          </a:bodyPr>
          <a:lstStyle/>
          <a:p>
            <a:pPr marL="53975" indent="0" algn="ctr">
              <a:buNone/>
            </a:pPr>
            <a:r>
              <a:rPr lang="en-US" sz="3600" b="1" i="1" dirty="0"/>
              <a:t>Promoting Inclusive, Equitable Research (PIER) Plan</a:t>
            </a:r>
          </a:p>
          <a:p>
            <a:pPr marL="53975" indent="0" algn="ctr">
              <a:buNone/>
            </a:pPr>
            <a:endParaRPr lang="en-US" sz="3600" b="1" i="1" dirty="0"/>
          </a:p>
          <a:p>
            <a:pPr marL="227013" lvl="1" indent="0">
              <a:buNone/>
            </a:pPr>
            <a:r>
              <a:rPr lang="en-US" sz="3300" dirty="0">
                <a:solidFill>
                  <a:schemeClr val="bg1"/>
                </a:solidFill>
              </a:rPr>
              <a:t>Common characteristics of strong PIER Plans (my view):</a:t>
            </a:r>
          </a:p>
          <a:p>
            <a:pPr marL="227013" lvl="1" indent="0">
              <a:buNone/>
            </a:pPr>
            <a:endParaRPr lang="en-US" sz="3300" dirty="0">
              <a:solidFill>
                <a:schemeClr val="bg1"/>
              </a:solidFill>
            </a:endParaRPr>
          </a:p>
          <a:p>
            <a:pPr lvl="1"/>
            <a:r>
              <a:rPr lang="en-US" sz="3300" dirty="0">
                <a:solidFill>
                  <a:schemeClr val="bg1"/>
                </a:solidFill>
              </a:rPr>
              <a:t>Informed </a:t>
            </a:r>
          </a:p>
          <a:p>
            <a:pPr lvl="1"/>
            <a:r>
              <a:rPr lang="en-US" sz="3300" dirty="0">
                <a:solidFill>
                  <a:schemeClr val="bg1"/>
                </a:solidFill>
              </a:rPr>
              <a:t>Context includes a personal presence</a:t>
            </a:r>
          </a:p>
          <a:p>
            <a:pPr lvl="1"/>
            <a:r>
              <a:rPr lang="en-US" sz="3300" dirty="0">
                <a:solidFill>
                  <a:schemeClr val="bg1"/>
                </a:solidFill>
              </a:rPr>
              <a:t>Motivation </a:t>
            </a:r>
          </a:p>
          <a:p>
            <a:pPr lvl="1"/>
            <a:r>
              <a:rPr lang="en-US" sz="3300" dirty="0">
                <a:solidFill>
                  <a:schemeClr val="bg1"/>
                </a:solidFill>
              </a:rPr>
              <a:t>Flexibility, especially around mentoring</a:t>
            </a:r>
          </a:p>
          <a:p>
            <a:pPr lvl="1"/>
            <a:r>
              <a:rPr lang="en-US" sz="3300" dirty="0">
                <a:solidFill>
                  <a:schemeClr val="bg1"/>
                </a:solidFill>
              </a:rPr>
              <a:t>Veracity </a:t>
            </a:r>
          </a:p>
          <a:p>
            <a:pPr marL="227013" lvl="1" indent="0">
              <a:buNone/>
            </a:pPr>
            <a:endParaRPr lang="en-US" sz="1800" dirty="0">
              <a:hlinkClick r:id="rId2"/>
            </a:endParaRPr>
          </a:p>
          <a:p>
            <a:pPr marL="227013" lvl="1" indent="0">
              <a:buNone/>
            </a:pPr>
            <a:endParaRPr lang="en-US" sz="1800" dirty="0">
              <a:hlinkClick r:id="rId2"/>
            </a:endParaRPr>
          </a:p>
          <a:p>
            <a:pPr marL="227013" lvl="1" indent="0">
              <a:buNone/>
            </a:pPr>
            <a:r>
              <a:rPr lang="en-US" sz="1800" dirty="0">
                <a:hlinkClick r:id="rId2"/>
              </a:rPr>
              <a:t>GRANTS Information about PIER Pl... | U.S. DOE Office of Science(SC) (osti.gov)</a:t>
            </a:r>
            <a:endParaRPr lang="en-US" sz="1800" dirty="0"/>
          </a:p>
        </p:txBody>
      </p:sp>
      <p:sp>
        <p:nvSpPr>
          <p:cNvPr id="5" name="Slide Number Placeholder 4">
            <a:extLst>
              <a:ext uri="{FF2B5EF4-FFF2-40B4-BE49-F238E27FC236}">
                <a16:creationId xmlns:a16="http://schemas.microsoft.com/office/drawing/2014/main" id="{213E2724-6F48-4829-802E-EA19A330A6C9}"/>
              </a:ext>
            </a:extLst>
          </p:cNvPr>
          <p:cNvSpPr>
            <a:spLocks noGrp="1"/>
          </p:cNvSpPr>
          <p:nvPr>
            <p:ph type="sldNum" sz="quarter" idx="12"/>
          </p:nvPr>
        </p:nvSpPr>
        <p:spPr>
          <a:xfrm>
            <a:off x="11436808" y="6308056"/>
            <a:ext cx="576296" cy="365125"/>
          </a:xfrm>
        </p:spPr>
        <p:txBody>
          <a:bodyPr/>
          <a:lstStyle/>
          <a:p>
            <a:fld id="{26CA2777-A89F-4130-B308-73BB65955918}" type="slidenum">
              <a:rPr lang="en-US" smtClean="0"/>
              <a:pPr/>
              <a:t>5</a:t>
            </a:fld>
            <a:endParaRPr lang="en-US"/>
          </a:p>
        </p:txBody>
      </p:sp>
    </p:spTree>
    <p:extLst>
      <p:ext uri="{BB962C8B-B14F-4D97-AF65-F5344CB8AC3E}">
        <p14:creationId xmlns:p14="http://schemas.microsoft.com/office/powerpoint/2010/main" val="2324416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5DF9-D065-469A-B18D-A621FBE0D95F}"/>
              </a:ext>
            </a:extLst>
          </p:cNvPr>
          <p:cNvSpPr>
            <a:spLocks noGrp="1"/>
          </p:cNvSpPr>
          <p:nvPr>
            <p:ph type="title"/>
          </p:nvPr>
        </p:nvSpPr>
        <p:spPr>
          <a:xfrm>
            <a:off x="225779" y="3"/>
            <a:ext cx="11787327" cy="902525"/>
          </a:xfrm>
        </p:spPr>
        <p:txBody>
          <a:bodyPr>
            <a:noAutofit/>
          </a:bodyPr>
          <a:lstStyle/>
          <a:p>
            <a:r>
              <a:rPr lang="en-US" sz="3200" dirty="0"/>
              <a:t>How does </a:t>
            </a:r>
            <a:r>
              <a:rPr lang="en-US" sz="3200"/>
              <a:t>DOE-NP help build </a:t>
            </a:r>
            <a:r>
              <a:rPr lang="en-US" sz="3200" dirty="0"/>
              <a:t>r</a:t>
            </a:r>
            <a:r>
              <a:rPr lang="en-US" sz="3200"/>
              <a:t>espectful, welcoming, equitable</a:t>
            </a:r>
            <a:r>
              <a:rPr lang="en-US" sz="3200" dirty="0"/>
              <a:t>, and </a:t>
            </a:r>
            <a:r>
              <a:rPr lang="en-US" sz="3200"/>
              <a:t>inclusive collaborations?</a:t>
            </a:r>
            <a:endParaRPr lang="en-US" sz="3200" dirty="0"/>
          </a:p>
        </p:txBody>
      </p:sp>
      <p:sp>
        <p:nvSpPr>
          <p:cNvPr id="3" name="Content Placeholder 2">
            <a:extLst>
              <a:ext uri="{FF2B5EF4-FFF2-40B4-BE49-F238E27FC236}">
                <a16:creationId xmlns:a16="http://schemas.microsoft.com/office/drawing/2014/main" id="{17DF8261-2C30-424A-81BC-95A33828C936}"/>
              </a:ext>
            </a:extLst>
          </p:cNvPr>
          <p:cNvSpPr>
            <a:spLocks noGrp="1"/>
          </p:cNvSpPr>
          <p:nvPr>
            <p:ph idx="1"/>
          </p:nvPr>
        </p:nvSpPr>
        <p:spPr>
          <a:xfrm>
            <a:off x="623035" y="1017332"/>
            <a:ext cx="11390071" cy="5221425"/>
          </a:xfrm>
        </p:spPr>
        <p:txBody>
          <a:bodyPr>
            <a:normAutofit fontScale="77500" lnSpcReduction="20000"/>
          </a:bodyPr>
          <a:lstStyle/>
          <a:p>
            <a:pPr marL="53975" indent="0" algn="ctr">
              <a:buNone/>
            </a:pPr>
            <a:r>
              <a:rPr lang="en-US" sz="3600" b="1" i="1" dirty="0"/>
              <a:t>Promoting Inclusive, Equitable Research (PIER) Plan</a:t>
            </a:r>
          </a:p>
          <a:p>
            <a:pPr marL="53975" indent="0" algn="ctr">
              <a:buNone/>
            </a:pPr>
            <a:endParaRPr lang="en-US" sz="3600" b="1" i="1" dirty="0"/>
          </a:p>
          <a:p>
            <a:pPr marL="227013" lvl="1" indent="0">
              <a:buNone/>
            </a:pPr>
            <a:r>
              <a:rPr lang="en-US" sz="3300" dirty="0"/>
              <a:t>Common characteristics of strong PIER Plans (my view):</a:t>
            </a:r>
          </a:p>
          <a:p>
            <a:pPr marL="227013" lvl="1" indent="0">
              <a:buNone/>
            </a:pPr>
            <a:endParaRPr lang="en-US" sz="3300" dirty="0"/>
          </a:p>
          <a:p>
            <a:pPr lvl="1"/>
            <a:r>
              <a:rPr lang="en-US" sz="3300" dirty="0"/>
              <a:t>Informed </a:t>
            </a:r>
          </a:p>
          <a:p>
            <a:pPr lvl="1"/>
            <a:r>
              <a:rPr lang="en-US" sz="3300" dirty="0">
                <a:solidFill>
                  <a:schemeClr val="bg1"/>
                </a:solidFill>
              </a:rPr>
              <a:t>Context includes a personal presence</a:t>
            </a:r>
          </a:p>
          <a:p>
            <a:pPr lvl="1"/>
            <a:r>
              <a:rPr lang="en-US" sz="3300" dirty="0">
                <a:solidFill>
                  <a:schemeClr val="bg1"/>
                </a:solidFill>
              </a:rPr>
              <a:t>Motivation </a:t>
            </a:r>
          </a:p>
          <a:p>
            <a:pPr lvl="1"/>
            <a:r>
              <a:rPr lang="en-US" sz="3300" dirty="0">
                <a:solidFill>
                  <a:schemeClr val="bg1"/>
                </a:solidFill>
              </a:rPr>
              <a:t>Flexibility, especially around mentoring</a:t>
            </a:r>
          </a:p>
          <a:p>
            <a:pPr lvl="1"/>
            <a:r>
              <a:rPr lang="en-US" sz="3300" dirty="0">
                <a:solidFill>
                  <a:schemeClr val="bg1"/>
                </a:solidFill>
              </a:rPr>
              <a:t>Veracity </a:t>
            </a:r>
          </a:p>
          <a:p>
            <a:pPr marL="227013" lvl="1" indent="0">
              <a:buNone/>
            </a:pPr>
            <a:endParaRPr lang="en-US" sz="1800" dirty="0">
              <a:hlinkClick r:id="rId2"/>
            </a:endParaRPr>
          </a:p>
          <a:p>
            <a:pPr marL="227013" lvl="1" indent="0">
              <a:buNone/>
            </a:pPr>
            <a:endParaRPr lang="en-US" sz="1800" dirty="0">
              <a:hlinkClick r:id="rId2"/>
            </a:endParaRPr>
          </a:p>
          <a:p>
            <a:pPr marL="227013" lvl="1" indent="0">
              <a:buNone/>
            </a:pPr>
            <a:r>
              <a:rPr lang="en-US" sz="1800" dirty="0">
                <a:hlinkClick r:id="rId2"/>
              </a:rPr>
              <a:t>GRANTS Information about PIER Pl... | U.S. DOE Office of Science(SC) (osti.gov)</a:t>
            </a:r>
            <a:endParaRPr lang="en-US" sz="1800" dirty="0"/>
          </a:p>
        </p:txBody>
      </p:sp>
      <p:sp>
        <p:nvSpPr>
          <p:cNvPr id="5" name="Slide Number Placeholder 4">
            <a:extLst>
              <a:ext uri="{FF2B5EF4-FFF2-40B4-BE49-F238E27FC236}">
                <a16:creationId xmlns:a16="http://schemas.microsoft.com/office/drawing/2014/main" id="{213E2724-6F48-4829-802E-EA19A330A6C9}"/>
              </a:ext>
            </a:extLst>
          </p:cNvPr>
          <p:cNvSpPr>
            <a:spLocks noGrp="1"/>
          </p:cNvSpPr>
          <p:nvPr>
            <p:ph type="sldNum" sz="quarter" idx="12"/>
          </p:nvPr>
        </p:nvSpPr>
        <p:spPr>
          <a:xfrm>
            <a:off x="11436808" y="6308056"/>
            <a:ext cx="576296" cy="365125"/>
          </a:xfrm>
        </p:spPr>
        <p:txBody>
          <a:bodyPr/>
          <a:lstStyle/>
          <a:p>
            <a:fld id="{26CA2777-A89F-4130-B308-73BB65955918}" type="slidenum">
              <a:rPr lang="en-US" smtClean="0"/>
              <a:pPr/>
              <a:t>6</a:t>
            </a:fld>
            <a:endParaRPr lang="en-US"/>
          </a:p>
        </p:txBody>
      </p:sp>
    </p:spTree>
    <p:extLst>
      <p:ext uri="{BB962C8B-B14F-4D97-AF65-F5344CB8AC3E}">
        <p14:creationId xmlns:p14="http://schemas.microsoft.com/office/powerpoint/2010/main" val="371667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5DF9-D065-469A-B18D-A621FBE0D95F}"/>
              </a:ext>
            </a:extLst>
          </p:cNvPr>
          <p:cNvSpPr>
            <a:spLocks noGrp="1"/>
          </p:cNvSpPr>
          <p:nvPr>
            <p:ph type="title"/>
          </p:nvPr>
        </p:nvSpPr>
        <p:spPr>
          <a:xfrm>
            <a:off x="225779" y="3"/>
            <a:ext cx="11787327" cy="902525"/>
          </a:xfrm>
        </p:spPr>
        <p:txBody>
          <a:bodyPr>
            <a:noAutofit/>
          </a:bodyPr>
          <a:lstStyle/>
          <a:p>
            <a:r>
              <a:rPr lang="en-US" sz="3200" dirty="0"/>
              <a:t>How does </a:t>
            </a:r>
            <a:r>
              <a:rPr lang="en-US" sz="3200"/>
              <a:t>DOE-NP help build </a:t>
            </a:r>
            <a:r>
              <a:rPr lang="en-US" sz="3200" dirty="0"/>
              <a:t>r</a:t>
            </a:r>
            <a:r>
              <a:rPr lang="en-US" sz="3200"/>
              <a:t>espectful, welcoming, equitable</a:t>
            </a:r>
            <a:r>
              <a:rPr lang="en-US" sz="3200" dirty="0"/>
              <a:t>, and </a:t>
            </a:r>
            <a:r>
              <a:rPr lang="en-US" sz="3200"/>
              <a:t>inclusive collaborations?</a:t>
            </a:r>
            <a:endParaRPr lang="en-US" sz="3200" dirty="0"/>
          </a:p>
        </p:txBody>
      </p:sp>
      <p:sp>
        <p:nvSpPr>
          <p:cNvPr id="3" name="Content Placeholder 2">
            <a:extLst>
              <a:ext uri="{FF2B5EF4-FFF2-40B4-BE49-F238E27FC236}">
                <a16:creationId xmlns:a16="http://schemas.microsoft.com/office/drawing/2014/main" id="{17DF8261-2C30-424A-81BC-95A33828C936}"/>
              </a:ext>
            </a:extLst>
          </p:cNvPr>
          <p:cNvSpPr>
            <a:spLocks noGrp="1"/>
          </p:cNvSpPr>
          <p:nvPr>
            <p:ph idx="1"/>
          </p:nvPr>
        </p:nvSpPr>
        <p:spPr>
          <a:xfrm>
            <a:off x="623035" y="1017332"/>
            <a:ext cx="11390071" cy="5221425"/>
          </a:xfrm>
        </p:spPr>
        <p:txBody>
          <a:bodyPr>
            <a:normAutofit fontScale="77500" lnSpcReduction="20000"/>
          </a:bodyPr>
          <a:lstStyle/>
          <a:p>
            <a:pPr marL="53975" indent="0" algn="ctr">
              <a:buNone/>
            </a:pPr>
            <a:r>
              <a:rPr lang="en-US" sz="3600" b="1" i="1" dirty="0"/>
              <a:t>Promoting Inclusive, Equitable Research (PIER) Plan</a:t>
            </a:r>
          </a:p>
          <a:p>
            <a:pPr marL="53975" indent="0" algn="ctr">
              <a:buNone/>
            </a:pPr>
            <a:endParaRPr lang="en-US" sz="3600" b="1" i="1" dirty="0"/>
          </a:p>
          <a:p>
            <a:pPr marL="227013" lvl="1" indent="0">
              <a:buNone/>
            </a:pPr>
            <a:r>
              <a:rPr lang="en-US" sz="3300" dirty="0"/>
              <a:t>Common characteristics of strong PIER Plans (my view):</a:t>
            </a:r>
          </a:p>
          <a:p>
            <a:pPr marL="227013" lvl="1" indent="0">
              <a:buNone/>
            </a:pPr>
            <a:endParaRPr lang="en-US" sz="3300" dirty="0"/>
          </a:p>
          <a:p>
            <a:pPr lvl="1"/>
            <a:r>
              <a:rPr lang="en-US" sz="3300" dirty="0"/>
              <a:t>Informed </a:t>
            </a:r>
          </a:p>
          <a:p>
            <a:pPr lvl="1"/>
            <a:r>
              <a:rPr lang="en-US" sz="3300" dirty="0"/>
              <a:t>Context includes a personal presence</a:t>
            </a:r>
          </a:p>
          <a:p>
            <a:pPr lvl="1"/>
            <a:r>
              <a:rPr lang="en-US" sz="3300" dirty="0">
                <a:solidFill>
                  <a:schemeClr val="bg1"/>
                </a:solidFill>
              </a:rPr>
              <a:t>Motivation </a:t>
            </a:r>
          </a:p>
          <a:p>
            <a:pPr lvl="1"/>
            <a:r>
              <a:rPr lang="en-US" sz="3300" dirty="0">
                <a:solidFill>
                  <a:schemeClr val="bg1"/>
                </a:solidFill>
              </a:rPr>
              <a:t>Flexibility, especially around mentoring</a:t>
            </a:r>
          </a:p>
          <a:p>
            <a:pPr lvl="1"/>
            <a:r>
              <a:rPr lang="en-US" sz="3300" dirty="0">
                <a:solidFill>
                  <a:schemeClr val="bg1"/>
                </a:solidFill>
              </a:rPr>
              <a:t>Veracity </a:t>
            </a:r>
          </a:p>
          <a:p>
            <a:pPr marL="227013" lvl="1" indent="0">
              <a:buNone/>
            </a:pPr>
            <a:endParaRPr lang="en-US" sz="1800" dirty="0">
              <a:hlinkClick r:id="rId2"/>
            </a:endParaRPr>
          </a:p>
          <a:p>
            <a:pPr marL="227013" lvl="1" indent="0">
              <a:buNone/>
            </a:pPr>
            <a:endParaRPr lang="en-US" sz="1800" dirty="0">
              <a:hlinkClick r:id="rId2"/>
            </a:endParaRPr>
          </a:p>
          <a:p>
            <a:pPr marL="227013" lvl="1" indent="0">
              <a:buNone/>
            </a:pPr>
            <a:r>
              <a:rPr lang="en-US" sz="1800" dirty="0">
                <a:hlinkClick r:id="rId2"/>
              </a:rPr>
              <a:t>GRANTS Information about PIER Pl... | U.S. DOE Office of Science(SC) (osti.gov)</a:t>
            </a:r>
            <a:endParaRPr lang="en-US" sz="1800" dirty="0"/>
          </a:p>
        </p:txBody>
      </p:sp>
      <p:sp>
        <p:nvSpPr>
          <p:cNvPr id="5" name="Slide Number Placeholder 4">
            <a:extLst>
              <a:ext uri="{FF2B5EF4-FFF2-40B4-BE49-F238E27FC236}">
                <a16:creationId xmlns:a16="http://schemas.microsoft.com/office/drawing/2014/main" id="{213E2724-6F48-4829-802E-EA19A330A6C9}"/>
              </a:ext>
            </a:extLst>
          </p:cNvPr>
          <p:cNvSpPr>
            <a:spLocks noGrp="1"/>
          </p:cNvSpPr>
          <p:nvPr>
            <p:ph type="sldNum" sz="quarter" idx="12"/>
          </p:nvPr>
        </p:nvSpPr>
        <p:spPr>
          <a:xfrm>
            <a:off x="11436808" y="6308056"/>
            <a:ext cx="576296" cy="365125"/>
          </a:xfrm>
        </p:spPr>
        <p:txBody>
          <a:bodyPr/>
          <a:lstStyle/>
          <a:p>
            <a:fld id="{26CA2777-A89F-4130-B308-73BB65955918}" type="slidenum">
              <a:rPr lang="en-US" smtClean="0"/>
              <a:pPr/>
              <a:t>7</a:t>
            </a:fld>
            <a:endParaRPr lang="en-US"/>
          </a:p>
        </p:txBody>
      </p:sp>
    </p:spTree>
    <p:extLst>
      <p:ext uri="{BB962C8B-B14F-4D97-AF65-F5344CB8AC3E}">
        <p14:creationId xmlns:p14="http://schemas.microsoft.com/office/powerpoint/2010/main" val="2488373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5DF9-D065-469A-B18D-A621FBE0D95F}"/>
              </a:ext>
            </a:extLst>
          </p:cNvPr>
          <p:cNvSpPr>
            <a:spLocks noGrp="1"/>
          </p:cNvSpPr>
          <p:nvPr>
            <p:ph type="title"/>
          </p:nvPr>
        </p:nvSpPr>
        <p:spPr>
          <a:xfrm>
            <a:off x="225779" y="3"/>
            <a:ext cx="11787327" cy="902525"/>
          </a:xfrm>
        </p:spPr>
        <p:txBody>
          <a:bodyPr>
            <a:noAutofit/>
          </a:bodyPr>
          <a:lstStyle/>
          <a:p>
            <a:r>
              <a:rPr lang="en-US" sz="3200" dirty="0"/>
              <a:t>How does </a:t>
            </a:r>
            <a:r>
              <a:rPr lang="en-US" sz="3200"/>
              <a:t>DOE-NP help build </a:t>
            </a:r>
            <a:r>
              <a:rPr lang="en-US" sz="3200" dirty="0"/>
              <a:t>r</a:t>
            </a:r>
            <a:r>
              <a:rPr lang="en-US" sz="3200"/>
              <a:t>espectful, welcoming, equitable</a:t>
            </a:r>
            <a:r>
              <a:rPr lang="en-US" sz="3200" dirty="0"/>
              <a:t>, and </a:t>
            </a:r>
            <a:r>
              <a:rPr lang="en-US" sz="3200"/>
              <a:t>inclusive collaborations?</a:t>
            </a:r>
            <a:endParaRPr lang="en-US" sz="3200" dirty="0"/>
          </a:p>
        </p:txBody>
      </p:sp>
      <p:sp>
        <p:nvSpPr>
          <p:cNvPr id="3" name="Content Placeholder 2">
            <a:extLst>
              <a:ext uri="{FF2B5EF4-FFF2-40B4-BE49-F238E27FC236}">
                <a16:creationId xmlns:a16="http://schemas.microsoft.com/office/drawing/2014/main" id="{17DF8261-2C30-424A-81BC-95A33828C936}"/>
              </a:ext>
            </a:extLst>
          </p:cNvPr>
          <p:cNvSpPr>
            <a:spLocks noGrp="1"/>
          </p:cNvSpPr>
          <p:nvPr>
            <p:ph idx="1"/>
          </p:nvPr>
        </p:nvSpPr>
        <p:spPr>
          <a:xfrm>
            <a:off x="623035" y="1017332"/>
            <a:ext cx="11390071" cy="5221425"/>
          </a:xfrm>
        </p:spPr>
        <p:txBody>
          <a:bodyPr>
            <a:normAutofit fontScale="77500" lnSpcReduction="20000"/>
          </a:bodyPr>
          <a:lstStyle/>
          <a:p>
            <a:pPr marL="53975" indent="0" algn="ctr">
              <a:buNone/>
            </a:pPr>
            <a:r>
              <a:rPr lang="en-US" sz="3600" b="1" i="1" dirty="0"/>
              <a:t>Promoting Inclusive, Equitable Research (PIER) Plan</a:t>
            </a:r>
          </a:p>
          <a:p>
            <a:pPr marL="53975" indent="0" algn="ctr">
              <a:buNone/>
            </a:pPr>
            <a:endParaRPr lang="en-US" sz="3600" b="1" i="1" dirty="0"/>
          </a:p>
          <a:p>
            <a:pPr marL="227013" lvl="1" indent="0">
              <a:buNone/>
            </a:pPr>
            <a:r>
              <a:rPr lang="en-US" sz="3300" dirty="0"/>
              <a:t>Common characteristics of strong PIER Plans (my view):</a:t>
            </a:r>
          </a:p>
          <a:p>
            <a:pPr marL="227013" lvl="1" indent="0">
              <a:buNone/>
            </a:pPr>
            <a:endParaRPr lang="en-US" sz="3300" dirty="0"/>
          </a:p>
          <a:p>
            <a:pPr lvl="1"/>
            <a:r>
              <a:rPr lang="en-US" sz="3300" dirty="0"/>
              <a:t>Informed </a:t>
            </a:r>
          </a:p>
          <a:p>
            <a:pPr lvl="1"/>
            <a:r>
              <a:rPr lang="en-US" sz="3300" dirty="0"/>
              <a:t>Context includes a personal presence</a:t>
            </a:r>
          </a:p>
          <a:p>
            <a:pPr lvl="1"/>
            <a:r>
              <a:rPr lang="en-US" sz="3300" dirty="0"/>
              <a:t>Motivation </a:t>
            </a:r>
          </a:p>
          <a:p>
            <a:pPr lvl="1"/>
            <a:r>
              <a:rPr lang="en-US" sz="3300" dirty="0">
                <a:solidFill>
                  <a:schemeClr val="bg1"/>
                </a:solidFill>
              </a:rPr>
              <a:t>Flexibility, especially around mentoring</a:t>
            </a:r>
          </a:p>
          <a:p>
            <a:pPr lvl="1"/>
            <a:r>
              <a:rPr lang="en-US" sz="3300" dirty="0">
                <a:solidFill>
                  <a:schemeClr val="bg1"/>
                </a:solidFill>
              </a:rPr>
              <a:t>Veracity </a:t>
            </a:r>
          </a:p>
          <a:p>
            <a:pPr marL="227013" lvl="1" indent="0">
              <a:buNone/>
            </a:pPr>
            <a:endParaRPr lang="en-US" sz="1800" dirty="0">
              <a:hlinkClick r:id="rId2"/>
            </a:endParaRPr>
          </a:p>
          <a:p>
            <a:pPr marL="227013" lvl="1" indent="0">
              <a:buNone/>
            </a:pPr>
            <a:endParaRPr lang="en-US" sz="1800" dirty="0">
              <a:hlinkClick r:id="rId2"/>
            </a:endParaRPr>
          </a:p>
          <a:p>
            <a:pPr marL="227013" lvl="1" indent="0">
              <a:buNone/>
            </a:pPr>
            <a:r>
              <a:rPr lang="en-US" sz="1800" dirty="0">
                <a:hlinkClick r:id="rId2"/>
              </a:rPr>
              <a:t>GRANTS Information about PIER Pl... | U.S. DOE Office of Science(SC) (osti.gov)</a:t>
            </a:r>
            <a:endParaRPr lang="en-US" sz="1800" dirty="0"/>
          </a:p>
        </p:txBody>
      </p:sp>
      <p:sp>
        <p:nvSpPr>
          <p:cNvPr id="5" name="Slide Number Placeholder 4">
            <a:extLst>
              <a:ext uri="{FF2B5EF4-FFF2-40B4-BE49-F238E27FC236}">
                <a16:creationId xmlns:a16="http://schemas.microsoft.com/office/drawing/2014/main" id="{213E2724-6F48-4829-802E-EA19A330A6C9}"/>
              </a:ext>
            </a:extLst>
          </p:cNvPr>
          <p:cNvSpPr>
            <a:spLocks noGrp="1"/>
          </p:cNvSpPr>
          <p:nvPr>
            <p:ph type="sldNum" sz="quarter" idx="12"/>
          </p:nvPr>
        </p:nvSpPr>
        <p:spPr>
          <a:xfrm>
            <a:off x="11436808" y="6308056"/>
            <a:ext cx="576296" cy="365125"/>
          </a:xfrm>
        </p:spPr>
        <p:txBody>
          <a:bodyPr/>
          <a:lstStyle/>
          <a:p>
            <a:fld id="{26CA2777-A89F-4130-B308-73BB65955918}" type="slidenum">
              <a:rPr lang="en-US" smtClean="0"/>
              <a:pPr/>
              <a:t>8</a:t>
            </a:fld>
            <a:endParaRPr lang="en-US"/>
          </a:p>
        </p:txBody>
      </p:sp>
    </p:spTree>
    <p:extLst>
      <p:ext uri="{BB962C8B-B14F-4D97-AF65-F5344CB8AC3E}">
        <p14:creationId xmlns:p14="http://schemas.microsoft.com/office/powerpoint/2010/main" val="3324948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5DF9-D065-469A-B18D-A621FBE0D95F}"/>
              </a:ext>
            </a:extLst>
          </p:cNvPr>
          <p:cNvSpPr>
            <a:spLocks noGrp="1"/>
          </p:cNvSpPr>
          <p:nvPr>
            <p:ph type="title"/>
          </p:nvPr>
        </p:nvSpPr>
        <p:spPr>
          <a:xfrm>
            <a:off x="225779" y="3"/>
            <a:ext cx="11787327" cy="902525"/>
          </a:xfrm>
        </p:spPr>
        <p:txBody>
          <a:bodyPr>
            <a:noAutofit/>
          </a:bodyPr>
          <a:lstStyle/>
          <a:p>
            <a:r>
              <a:rPr lang="en-US" sz="3200" dirty="0"/>
              <a:t>How does </a:t>
            </a:r>
            <a:r>
              <a:rPr lang="en-US" sz="3200"/>
              <a:t>DOE-NP help build </a:t>
            </a:r>
            <a:r>
              <a:rPr lang="en-US" sz="3200" dirty="0"/>
              <a:t>r</a:t>
            </a:r>
            <a:r>
              <a:rPr lang="en-US" sz="3200"/>
              <a:t>espectful, welcoming, equitable</a:t>
            </a:r>
            <a:r>
              <a:rPr lang="en-US" sz="3200" dirty="0"/>
              <a:t>, and </a:t>
            </a:r>
            <a:r>
              <a:rPr lang="en-US" sz="3200"/>
              <a:t>inclusive collaborations?</a:t>
            </a:r>
            <a:endParaRPr lang="en-US" sz="3200" dirty="0"/>
          </a:p>
        </p:txBody>
      </p:sp>
      <p:sp>
        <p:nvSpPr>
          <p:cNvPr id="3" name="Content Placeholder 2">
            <a:extLst>
              <a:ext uri="{FF2B5EF4-FFF2-40B4-BE49-F238E27FC236}">
                <a16:creationId xmlns:a16="http://schemas.microsoft.com/office/drawing/2014/main" id="{17DF8261-2C30-424A-81BC-95A33828C936}"/>
              </a:ext>
            </a:extLst>
          </p:cNvPr>
          <p:cNvSpPr>
            <a:spLocks noGrp="1"/>
          </p:cNvSpPr>
          <p:nvPr>
            <p:ph idx="1"/>
          </p:nvPr>
        </p:nvSpPr>
        <p:spPr>
          <a:xfrm>
            <a:off x="623035" y="1017332"/>
            <a:ext cx="11390071" cy="5221425"/>
          </a:xfrm>
        </p:spPr>
        <p:txBody>
          <a:bodyPr>
            <a:normAutofit fontScale="77500" lnSpcReduction="20000"/>
          </a:bodyPr>
          <a:lstStyle/>
          <a:p>
            <a:pPr marL="53975" indent="0" algn="ctr">
              <a:buNone/>
            </a:pPr>
            <a:r>
              <a:rPr lang="en-US" sz="3600" b="1" i="1" dirty="0"/>
              <a:t>Promoting Inclusive, Equitable Research (PIER) Plan</a:t>
            </a:r>
          </a:p>
          <a:p>
            <a:pPr marL="53975" indent="0" algn="ctr">
              <a:buNone/>
            </a:pPr>
            <a:endParaRPr lang="en-US" sz="3600" b="1" i="1" dirty="0"/>
          </a:p>
          <a:p>
            <a:pPr marL="227013" lvl="1" indent="0">
              <a:buNone/>
            </a:pPr>
            <a:r>
              <a:rPr lang="en-US" sz="3300" dirty="0"/>
              <a:t>Common characteristics of strong PIER Plans (my view):</a:t>
            </a:r>
          </a:p>
          <a:p>
            <a:pPr marL="227013" lvl="1" indent="0">
              <a:buNone/>
            </a:pPr>
            <a:endParaRPr lang="en-US" sz="3300" dirty="0"/>
          </a:p>
          <a:p>
            <a:pPr lvl="1"/>
            <a:r>
              <a:rPr lang="en-US" sz="3300" dirty="0"/>
              <a:t>Informed </a:t>
            </a:r>
          </a:p>
          <a:p>
            <a:pPr lvl="1"/>
            <a:r>
              <a:rPr lang="en-US" sz="3300" dirty="0"/>
              <a:t>Context includes a personal presence</a:t>
            </a:r>
          </a:p>
          <a:p>
            <a:pPr lvl="1"/>
            <a:r>
              <a:rPr lang="en-US" sz="3300" dirty="0"/>
              <a:t>Motivation </a:t>
            </a:r>
          </a:p>
          <a:p>
            <a:pPr lvl="1"/>
            <a:r>
              <a:rPr lang="en-US" sz="3300" dirty="0"/>
              <a:t>Flexibility, especially around mentoring</a:t>
            </a:r>
          </a:p>
          <a:p>
            <a:pPr lvl="1"/>
            <a:r>
              <a:rPr lang="en-US" sz="3300" dirty="0">
                <a:solidFill>
                  <a:schemeClr val="bg1"/>
                </a:solidFill>
              </a:rPr>
              <a:t>Veracity </a:t>
            </a:r>
          </a:p>
          <a:p>
            <a:pPr marL="227013" lvl="1" indent="0">
              <a:buNone/>
            </a:pPr>
            <a:endParaRPr lang="en-US" sz="1800" dirty="0">
              <a:hlinkClick r:id="rId2"/>
            </a:endParaRPr>
          </a:p>
          <a:p>
            <a:pPr marL="227013" lvl="1" indent="0">
              <a:buNone/>
            </a:pPr>
            <a:endParaRPr lang="en-US" sz="1800" dirty="0">
              <a:hlinkClick r:id="rId2"/>
            </a:endParaRPr>
          </a:p>
          <a:p>
            <a:pPr marL="227013" lvl="1" indent="0">
              <a:buNone/>
            </a:pPr>
            <a:r>
              <a:rPr lang="en-US" sz="1800" dirty="0">
                <a:hlinkClick r:id="rId2"/>
              </a:rPr>
              <a:t>GRANTS Information about PIER Pl... | U.S. DOE Office of Science(SC) (osti.gov)</a:t>
            </a:r>
            <a:endParaRPr lang="en-US" sz="1800" dirty="0"/>
          </a:p>
        </p:txBody>
      </p:sp>
      <p:sp>
        <p:nvSpPr>
          <p:cNvPr id="5" name="Slide Number Placeholder 4">
            <a:extLst>
              <a:ext uri="{FF2B5EF4-FFF2-40B4-BE49-F238E27FC236}">
                <a16:creationId xmlns:a16="http://schemas.microsoft.com/office/drawing/2014/main" id="{213E2724-6F48-4829-802E-EA19A330A6C9}"/>
              </a:ext>
            </a:extLst>
          </p:cNvPr>
          <p:cNvSpPr>
            <a:spLocks noGrp="1"/>
          </p:cNvSpPr>
          <p:nvPr>
            <p:ph type="sldNum" sz="quarter" idx="12"/>
          </p:nvPr>
        </p:nvSpPr>
        <p:spPr>
          <a:xfrm>
            <a:off x="11436808" y="6308056"/>
            <a:ext cx="576296" cy="365125"/>
          </a:xfrm>
        </p:spPr>
        <p:txBody>
          <a:bodyPr/>
          <a:lstStyle/>
          <a:p>
            <a:fld id="{26CA2777-A89F-4130-B308-73BB65955918}" type="slidenum">
              <a:rPr lang="en-US" smtClean="0"/>
              <a:pPr/>
              <a:t>9</a:t>
            </a:fld>
            <a:endParaRPr lang="en-US"/>
          </a:p>
        </p:txBody>
      </p:sp>
    </p:spTree>
    <p:extLst>
      <p:ext uri="{BB962C8B-B14F-4D97-AF65-F5344CB8AC3E}">
        <p14:creationId xmlns:p14="http://schemas.microsoft.com/office/powerpoint/2010/main" val="3155954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15DF9-D065-469A-B18D-A621FBE0D95F}"/>
              </a:ext>
            </a:extLst>
          </p:cNvPr>
          <p:cNvSpPr>
            <a:spLocks noGrp="1"/>
          </p:cNvSpPr>
          <p:nvPr>
            <p:ph type="title"/>
          </p:nvPr>
        </p:nvSpPr>
        <p:spPr>
          <a:xfrm>
            <a:off x="225779" y="3"/>
            <a:ext cx="11787327" cy="902525"/>
          </a:xfrm>
        </p:spPr>
        <p:txBody>
          <a:bodyPr>
            <a:noAutofit/>
          </a:bodyPr>
          <a:lstStyle/>
          <a:p>
            <a:r>
              <a:rPr lang="en-US" sz="3200" dirty="0"/>
              <a:t>How does </a:t>
            </a:r>
            <a:r>
              <a:rPr lang="en-US" sz="3200"/>
              <a:t>DOE-NP help build </a:t>
            </a:r>
            <a:r>
              <a:rPr lang="en-US" sz="3200" dirty="0"/>
              <a:t>r</a:t>
            </a:r>
            <a:r>
              <a:rPr lang="en-US" sz="3200"/>
              <a:t>espectful, welcoming, equitable</a:t>
            </a:r>
            <a:r>
              <a:rPr lang="en-US" sz="3200" dirty="0"/>
              <a:t>, and </a:t>
            </a:r>
            <a:r>
              <a:rPr lang="en-US" sz="3200"/>
              <a:t>inclusive collaborations?</a:t>
            </a:r>
            <a:endParaRPr lang="en-US" sz="3200" dirty="0"/>
          </a:p>
        </p:txBody>
      </p:sp>
      <p:sp>
        <p:nvSpPr>
          <p:cNvPr id="3" name="Content Placeholder 2">
            <a:extLst>
              <a:ext uri="{FF2B5EF4-FFF2-40B4-BE49-F238E27FC236}">
                <a16:creationId xmlns:a16="http://schemas.microsoft.com/office/drawing/2014/main" id="{17DF8261-2C30-424A-81BC-95A33828C936}"/>
              </a:ext>
            </a:extLst>
          </p:cNvPr>
          <p:cNvSpPr>
            <a:spLocks noGrp="1"/>
          </p:cNvSpPr>
          <p:nvPr>
            <p:ph idx="1"/>
          </p:nvPr>
        </p:nvSpPr>
        <p:spPr>
          <a:xfrm>
            <a:off x="623035" y="1017332"/>
            <a:ext cx="11390071" cy="5221425"/>
          </a:xfrm>
        </p:spPr>
        <p:txBody>
          <a:bodyPr>
            <a:normAutofit fontScale="77500" lnSpcReduction="20000"/>
          </a:bodyPr>
          <a:lstStyle/>
          <a:p>
            <a:pPr marL="53975" indent="0" algn="ctr">
              <a:buNone/>
            </a:pPr>
            <a:r>
              <a:rPr lang="en-US" sz="3600" b="1" i="1" dirty="0"/>
              <a:t>Promoting Inclusive, Equitable Research (PIER) Plan</a:t>
            </a:r>
          </a:p>
          <a:p>
            <a:pPr marL="53975" indent="0" algn="ctr">
              <a:buNone/>
            </a:pPr>
            <a:endParaRPr lang="en-US" sz="3600" b="1" i="1" dirty="0"/>
          </a:p>
          <a:p>
            <a:pPr marL="227013" lvl="1" indent="0">
              <a:buNone/>
            </a:pPr>
            <a:r>
              <a:rPr lang="en-US" sz="3300" dirty="0"/>
              <a:t>Common characteristics of strong PIER Plans (my view):</a:t>
            </a:r>
          </a:p>
          <a:p>
            <a:pPr marL="227013" lvl="1" indent="0">
              <a:buNone/>
            </a:pPr>
            <a:endParaRPr lang="en-US" sz="3300" dirty="0"/>
          </a:p>
          <a:p>
            <a:pPr lvl="1"/>
            <a:r>
              <a:rPr lang="en-US" sz="3300" dirty="0"/>
              <a:t>Informed </a:t>
            </a:r>
          </a:p>
          <a:p>
            <a:pPr lvl="1"/>
            <a:r>
              <a:rPr lang="en-US" sz="3300" dirty="0"/>
              <a:t>Context includes a personal presence</a:t>
            </a:r>
          </a:p>
          <a:p>
            <a:pPr lvl="1"/>
            <a:r>
              <a:rPr lang="en-US" sz="3300" dirty="0"/>
              <a:t>Motivation </a:t>
            </a:r>
          </a:p>
          <a:p>
            <a:pPr lvl="1"/>
            <a:r>
              <a:rPr lang="en-US" sz="3300" dirty="0"/>
              <a:t>Flexibility, especially around mentoring</a:t>
            </a:r>
          </a:p>
          <a:p>
            <a:pPr lvl="1"/>
            <a:r>
              <a:rPr lang="en-US" sz="3300" dirty="0"/>
              <a:t>Veracity </a:t>
            </a:r>
          </a:p>
          <a:p>
            <a:pPr marL="227013" lvl="1" indent="0">
              <a:buNone/>
            </a:pPr>
            <a:endParaRPr lang="en-US" sz="1800" dirty="0">
              <a:hlinkClick r:id="rId2"/>
            </a:endParaRPr>
          </a:p>
          <a:p>
            <a:pPr marL="227013" lvl="1" indent="0">
              <a:buNone/>
            </a:pPr>
            <a:endParaRPr lang="en-US" sz="1800" dirty="0">
              <a:hlinkClick r:id="rId2"/>
            </a:endParaRPr>
          </a:p>
          <a:p>
            <a:pPr marL="227013" lvl="1" indent="0">
              <a:buNone/>
            </a:pPr>
            <a:r>
              <a:rPr lang="en-US" sz="1800" dirty="0">
                <a:hlinkClick r:id="rId2"/>
              </a:rPr>
              <a:t>GRANTS Information about PIER Pl... | U.S. DOE Office of Science(SC) (osti.gov)</a:t>
            </a:r>
            <a:endParaRPr lang="en-US" sz="1800" dirty="0"/>
          </a:p>
        </p:txBody>
      </p:sp>
      <p:sp>
        <p:nvSpPr>
          <p:cNvPr id="5" name="Slide Number Placeholder 4">
            <a:extLst>
              <a:ext uri="{FF2B5EF4-FFF2-40B4-BE49-F238E27FC236}">
                <a16:creationId xmlns:a16="http://schemas.microsoft.com/office/drawing/2014/main" id="{213E2724-6F48-4829-802E-EA19A330A6C9}"/>
              </a:ext>
            </a:extLst>
          </p:cNvPr>
          <p:cNvSpPr>
            <a:spLocks noGrp="1"/>
          </p:cNvSpPr>
          <p:nvPr>
            <p:ph type="sldNum" sz="quarter" idx="12"/>
          </p:nvPr>
        </p:nvSpPr>
        <p:spPr>
          <a:xfrm>
            <a:off x="11436808" y="6308056"/>
            <a:ext cx="576296" cy="365125"/>
          </a:xfrm>
        </p:spPr>
        <p:txBody>
          <a:bodyPr/>
          <a:lstStyle/>
          <a:p>
            <a:fld id="{26CA2777-A89F-4130-B308-73BB65955918}" type="slidenum">
              <a:rPr lang="en-US" smtClean="0"/>
              <a:pPr/>
              <a:t>10</a:t>
            </a:fld>
            <a:endParaRPr lang="en-US"/>
          </a:p>
        </p:txBody>
      </p:sp>
    </p:spTree>
    <p:extLst>
      <p:ext uri="{BB962C8B-B14F-4D97-AF65-F5344CB8AC3E}">
        <p14:creationId xmlns:p14="http://schemas.microsoft.com/office/powerpoint/2010/main" val="2969064500"/>
      </p:ext>
    </p:extLst>
  </p:cSld>
  <p:clrMapOvr>
    <a:masterClrMapping/>
  </p:clrMapOvr>
</p:sld>
</file>

<file path=ppt/theme/theme1.xml><?xml version="1.0" encoding="utf-8"?>
<a:theme xmlns:a="http://schemas.openxmlformats.org/drawingml/2006/main" name="DOE SC Theme - Green v14 (16x9)">
  <a:themeElements>
    <a:clrScheme name="DOE SC Colors">
      <a:dk1>
        <a:sysClr val="windowText" lastClr="000000"/>
      </a:dk1>
      <a:lt1>
        <a:sysClr val="window" lastClr="FFFFFF"/>
      </a:lt1>
      <a:dk2>
        <a:srgbClr val="0F3F66"/>
      </a:dk2>
      <a:lt2>
        <a:srgbClr val="EEECE1"/>
      </a:lt2>
      <a:accent1>
        <a:srgbClr val="0F6636"/>
      </a:accent1>
      <a:accent2>
        <a:srgbClr val="F3C727"/>
      </a:accent2>
      <a:accent3>
        <a:srgbClr val="4F81BD"/>
      </a:accent3>
      <a:accent4>
        <a:srgbClr val="C0504D"/>
      </a:accent4>
      <a:accent5>
        <a:srgbClr val="9BBB59"/>
      </a:accent5>
      <a:accent6>
        <a:srgbClr val="8064A2"/>
      </a:accent6>
      <a:hlink>
        <a:srgbClr val="0000FF"/>
      </a:hlink>
      <a:folHlink>
        <a:srgbClr val="800080"/>
      </a:folHlink>
    </a:clrScheme>
    <a:fontScheme name="Verdana">
      <a:majorFont>
        <a:latin typeface="Verdana"/>
        <a:ea typeface=""/>
        <a:cs typeface=""/>
      </a:majorFont>
      <a:minorFont>
        <a:latin typeface="Verdana"/>
        <a:ea typeface=""/>
        <a:cs typeface=""/>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DOE SC Theme - Green v14 (16x9)" id="{18C2515D-800F-4279-AF0B-25A1C3264C62}" vid="{1B256108-87E5-4023-855B-BC450543830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d711c63-e867-49e9-bafa-92cced729286">
      <UserInfo>
        <DisplayName>FAIR WG Members</DisplayName>
        <AccountId>7</AccountId>
        <AccountType/>
      </UserInfo>
      <UserInfo>
        <DisplayName>Crawford, Glen</DisplayName>
        <AccountId>58</AccountId>
        <AccountType/>
      </UserInfo>
      <UserInfo>
        <DisplayName>Rameika, Regina</DisplayName>
        <AccountId>59</AccountId>
        <AccountType/>
      </UserInfo>
      <UserInfo>
        <DisplayName>Love, Jeremy</DisplayName>
        <AccountId>16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3CF872BD7632D458985DFEF455F8CA7" ma:contentTypeVersion="4" ma:contentTypeDescription="Create a new document." ma:contentTypeScope="" ma:versionID="318b98f55b076dedbd809031d46f81cc">
  <xsd:schema xmlns:xsd="http://www.w3.org/2001/XMLSchema" xmlns:xs="http://www.w3.org/2001/XMLSchema" xmlns:p="http://schemas.microsoft.com/office/2006/metadata/properties" xmlns:ns2="094d8588-2371-409f-9a37-f0aecc3187fe" xmlns:ns3="1d711c63-e867-49e9-bafa-92cced729286" targetNamespace="http://schemas.microsoft.com/office/2006/metadata/properties" ma:root="true" ma:fieldsID="0b4f851b1cdc547d3fd52a08f102a7e9" ns2:_="" ns3:_="">
    <xsd:import namespace="094d8588-2371-409f-9a37-f0aecc3187fe"/>
    <xsd:import namespace="1d711c63-e867-49e9-bafa-92cced72928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4d8588-2371-409f-9a37-f0aecc3187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711c63-e867-49e9-bafa-92cced72928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1A7B6F-B24B-49EB-8D0E-530BB4F73FB2}">
  <ds:schemaRefs>
    <ds:schemaRef ds:uri="http://purl.org/dc/elements/1.1/"/>
    <ds:schemaRef ds:uri="http://schemas.microsoft.com/office/2006/metadata/properties"/>
    <ds:schemaRef ds:uri="1d711c63-e867-49e9-bafa-92cced729286"/>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094d8588-2371-409f-9a37-f0aecc3187fe"/>
    <ds:schemaRef ds:uri="http://www.w3.org/XML/1998/namespace"/>
  </ds:schemaRefs>
</ds:datastoreItem>
</file>

<file path=customXml/itemProps2.xml><?xml version="1.0" encoding="utf-8"?>
<ds:datastoreItem xmlns:ds="http://schemas.openxmlformats.org/officeDocument/2006/customXml" ds:itemID="{52D000EE-F238-4531-990E-5BC8E3B7B5C7}">
  <ds:schemaRefs>
    <ds:schemaRef ds:uri="094d8588-2371-409f-9a37-f0aecc3187fe"/>
    <ds:schemaRef ds:uri="1d711c63-e867-49e9-bafa-92cced7292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8A11250-A944-44A3-AFAE-DD04F61252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DOE SC Theme - Green v14 (16x9)</Template>
  <TotalTime>115</TotalTime>
  <Words>608</Words>
  <Application>Microsoft Office PowerPoint</Application>
  <PresentationFormat>Widescreen</PresentationFormat>
  <Paragraphs>99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Corbel</vt:lpstr>
      <vt:lpstr>Verdana</vt:lpstr>
      <vt:lpstr>Wingdings 3</vt:lpstr>
      <vt:lpstr>DOE SC Theme - Green v14 (16x9)</vt:lpstr>
      <vt:lpstr>Building Respectful, Welcoming, Equitable, and Inclusive Collaborations: DOE-NP Perspectives</vt:lpstr>
      <vt:lpstr>How does DOE-NP help build respectful, welcoming, equitable, and inclusive collaborations?</vt:lpstr>
      <vt:lpstr>How does DOE-NP help build respectful, welcoming, equitable, and inclusive collaborations?</vt:lpstr>
      <vt:lpstr>How does DOE-NP help build respectful, welcoming, equitable, and inclusive collaborations?</vt:lpstr>
      <vt:lpstr>How does DOE-NP help build respectful, welcoming, equitable, and inclusive collaborations?</vt:lpstr>
      <vt:lpstr>How does DOE-NP help build respectful, welcoming, equitable, and inclusive collaborations?</vt:lpstr>
      <vt:lpstr>How does DOE-NP help build respectful, welcoming, equitable, and inclusive collaborations?</vt:lpstr>
      <vt:lpstr>How does DOE-NP help build respectful, welcoming, equitable, and inclusive collaborations?</vt:lpstr>
      <vt:lpstr>How does DOE-NP help build respectful, welcoming, equitable, and inclusive collaborations?</vt:lpstr>
      <vt:lpstr>How does DOE-NP help build respectful, welcoming, equitable, and inclusive collaborations?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Office] Funding Opportunity Announcement/Lab Call:  [FOA/Lab Call Title]</dc:title>
  <dc:creator>SC-3</dc:creator>
  <cp:lastModifiedBy>Stephenson, Sharon</cp:lastModifiedBy>
  <cp:revision>4</cp:revision>
  <dcterms:created xsi:type="dcterms:W3CDTF">2022-04-12T19:34:28Z</dcterms:created>
  <dcterms:modified xsi:type="dcterms:W3CDTF">2023-08-10T18:18:19Z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0x01010053CF872BD7632D458985DFEF455F8CA7</vt:lpwstr>
  </property>
</Properties>
</file>