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media/image1.jpeg" ContentType="image/jpeg"/>
  <Override PartName="/ppt/media/image2.jpeg" ContentType="image/jpeg"/>
  <Override PartName="/ppt/theme/theme2.xml" ContentType="application/vnd.openxmlformats-officedocument.theme+xml"/>
  <Override PartName="/ppt/media/image3.jpeg" ContentType="image/jpeg"/>
  <Override PartName="/ppt/media/image4.jpeg" ContentType="image/jpeg"/>
  <Override PartName="/ppt/media/image5.jpeg" ContentType="image/jpeg"/>
  <Override PartName="/ppt/media/image6.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Lst>
  <p:sldSz cx="9144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8FB"/>
          </a:solidFill>
        </a:fill>
      </a:tcStyle>
    </a:wholeTbl>
    <a:band2H>
      <a:tcTxStyle b="def" i="def"/>
      <a:tcStyle>
        <a:tcBdr/>
        <a:fill>
          <a:solidFill>
            <a:srgbClr val="E8EDFD"/>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5DBDE"/>
          </a:solidFill>
        </a:fill>
      </a:tcStyle>
    </a:wholeTbl>
    <a:band2H>
      <a:tcTxStyle b="def" i="def"/>
      <a:tcStyle>
        <a:tcBdr/>
        <a:fill>
          <a:solidFill>
            <a:srgbClr val="EBEEEF"/>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8FFCD"/>
          </a:solidFill>
        </a:fill>
      </a:tcStyle>
    </a:wholeTbl>
    <a:band2H>
      <a:tcTxStyle b="def" i="def"/>
      <a:tcStyle>
        <a:tcBdr/>
        <a:fill>
          <a:solidFill>
            <a:srgbClr val="FCFF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78" name="Shape 278"/>
          <p:cNvSpPr/>
          <p:nvPr>
            <p:ph type="sldImg"/>
          </p:nvPr>
        </p:nvSpPr>
        <p:spPr>
          <a:xfrm>
            <a:off x="1143000" y="685800"/>
            <a:ext cx="4572000" cy="3429000"/>
          </a:xfrm>
          <a:prstGeom prst="rect">
            <a:avLst/>
          </a:prstGeom>
        </p:spPr>
        <p:txBody>
          <a:bodyPr/>
          <a:lstStyle/>
          <a:p>
            <a:pPr/>
          </a:p>
        </p:txBody>
      </p:sp>
      <p:sp>
        <p:nvSpPr>
          <p:cNvPr id="279" name="Shape 27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400">
        <a:latin typeface="+mj-lt"/>
        <a:ea typeface="+mj-ea"/>
        <a:cs typeface="+mj-cs"/>
        <a:sym typeface="Arial"/>
      </a:defRPr>
    </a:lvl1pPr>
    <a:lvl2pPr indent="228600" latinLnBrk="0">
      <a:defRPr sz="1400">
        <a:latin typeface="+mj-lt"/>
        <a:ea typeface="+mj-ea"/>
        <a:cs typeface="+mj-cs"/>
        <a:sym typeface="Arial"/>
      </a:defRPr>
    </a:lvl2pPr>
    <a:lvl3pPr indent="457200" latinLnBrk="0">
      <a:defRPr sz="1400">
        <a:latin typeface="+mj-lt"/>
        <a:ea typeface="+mj-ea"/>
        <a:cs typeface="+mj-cs"/>
        <a:sym typeface="Arial"/>
      </a:defRPr>
    </a:lvl3pPr>
    <a:lvl4pPr indent="685800" latinLnBrk="0">
      <a:defRPr sz="1400">
        <a:latin typeface="+mj-lt"/>
        <a:ea typeface="+mj-ea"/>
        <a:cs typeface="+mj-cs"/>
        <a:sym typeface="Arial"/>
      </a:defRPr>
    </a:lvl4pPr>
    <a:lvl5pPr indent="914400" latinLnBrk="0">
      <a:defRPr sz="1400">
        <a:latin typeface="+mj-lt"/>
        <a:ea typeface="+mj-ea"/>
        <a:cs typeface="+mj-cs"/>
        <a:sym typeface="Arial"/>
      </a:defRPr>
    </a:lvl5pPr>
    <a:lvl6pPr indent="1143000" latinLnBrk="0">
      <a:defRPr sz="1400">
        <a:latin typeface="+mj-lt"/>
        <a:ea typeface="+mj-ea"/>
        <a:cs typeface="+mj-cs"/>
        <a:sym typeface="Arial"/>
      </a:defRPr>
    </a:lvl6pPr>
    <a:lvl7pPr indent="1371600" latinLnBrk="0">
      <a:defRPr sz="1400">
        <a:latin typeface="+mj-lt"/>
        <a:ea typeface="+mj-ea"/>
        <a:cs typeface="+mj-cs"/>
        <a:sym typeface="Arial"/>
      </a:defRPr>
    </a:lvl7pPr>
    <a:lvl8pPr indent="1600200" latinLnBrk="0">
      <a:defRPr sz="1400">
        <a:latin typeface="+mj-lt"/>
        <a:ea typeface="+mj-ea"/>
        <a:cs typeface="+mj-cs"/>
        <a:sym typeface="Arial"/>
      </a:defRPr>
    </a:lvl8pPr>
    <a:lvl9pPr indent="1828800" latinLnBrk="0">
      <a:defRPr sz="1400">
        <a:latin typeface="+mj-lt"/>
        <a:ea typeface="+mj-ea"/>
        <a:cs typeface="+mj-cs"/>
        <a:sym typeface="Arial"/>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image" Target="../media/image2.png"/></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Title Text"/>
          <p:cNvSpPr txBox="1"/>
          <p:nvPr>
            <p:ph type="title"/>
          </p:nvPr>
        </p:nvSpPr>
        <p:spPr>
          <a:xfrm>
            <a:off x="311708" y="992767"/>
            <a:ext cx="8520601" cy="2736901"/>
          </a:xfrm>
          <a:prstGeom prst="rect">
            <a:avLst/>
          </a:prstGeom>
        </p:spPr>
        <p:txBody>
          <a:bodyPr anchor="b"/>
          <a:lstStyle>
            <a:lvl1pPr algn="ctr">
              <a:defRPr sz="5200"/>
            </a:lvl1pPr>
          </a:lstStyle>
          <a:p>
            <a:pPr/>
            <a:r>
              <a:t>Title Text</a:t>
            </a:r>
          </a:p>
        </p:txBody>
      </p:sp>
      <p:sp>
        <p:nvSpPr>
          <p:cNvPr id="12" name="Body Level One…"/>
          <p:cNvSpPr txBox="1"/>
          <p:nvPr>
            <p:ph type="body" sz="quarter" idx="1"/>
          </p:nvPr>
        </p:nvSpPr>
        <p:spPr>
          <a:xfrm>
            <a:off x="311699" y="3778832"/>
            <a:ext cx="8520602" cy="1056901"/>
          </a:xfrm>
          <a:prstGeom prst="rect">
            <a:avLst/>
          </a:prstGeom>
        </p:spPr>
        <p:txBody>
          <a:bodyPr/>
          <a:lstStyle>
            <a:lvl1pPr marL="342900" indent="-228600" algn="ctr">
              <a:lnSpc>
                <a:spcPct val="100000"/>
              </a:lnSpc>
              <a:buClrTx/>
              <a:buSzTx/>
              <a:buFontTx/>
              <a:buNone/>
              <a:defRPr sz="2800"/>
            </a:lvl1pPr>
            <a:lvl2pPr marL="342900" indent="254000" algn="ctr">
              <a:lnSpc>
                <a:spcPct val="100000"/>
              </a:lnSpc>
              <a:buClrTx/>
              <a:buSzTx/>
              <a:buFontTx/>
              <a:buNone/>
              <a:defRPr sz="2800"/>
            </a:lvl2pPr>
            <a:lvl3pPr marL="342900" indent="711200" algn="ctr">
              <a:lnSpc>
                <a:spcPct val="100000"/>
              </a:lnSpc>
              <a:buClrTx/>
              <a:buSzTx/>
              <a:buFontTx/>
              <a:buNone/>
              <a:defRPr sz="2800"/>
            </a:lvl3pPr>
            <a:lvl4pPr marL="342900" indent="1168400" algn="ctr">
              <a:lnSpc>
                <a:spcPct val="100000"/>
              </a:lnSpc>
              <a:buClrTx/>
              <a:buSzTx/>
              <a:buFontTx/>
              <a:buNone/>
              <a:defRPr sz="2800"/>
            </a:lvl4pPr>
            <a:lvl5pPr marL="342900" indent="1625600" algn="ctr">
              <a:lnSpc>
                <a:spcPct val="100000"/>
              </a:lnSpc>
              <a:buClrTx/>
              <a:buSzTx/>
              <a:buFontTx/>
              <a:buNone/>
              <a:defRPr sz="28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_HEADER">
    <p:spTree>
      <p:nvGrpSpPr>
        <p:cNvPr id="1" name=""/>
        <p:cNvGrpSpPr/>
        <p:nvPr/>
      </p:nvGrpSpPr>
      <p:grpSpPr>
        <a:xfrm>
          <a:off x="0" y="0"/>
          <a:ext cx="0" cy="0"/>
          <a:chOff x="0" y="0"/>
          <a:chExt cx="0" cy="0"/>
        </a:xfrm>
      </p:grpSpPr>
      <p:sp>
        <p:nvSpPr>
          <p:cNvPr id="20" name="Title Text"/>
          <p:cNvSpPr txBox="1"/>
          <p:nvPr>
            <p:ph type="title"/>
          </p:nvPr>
        </p:nvSpPr>
        <p:spPr>
          <a:xfrm>
            <a:off x="311699" y="2867799"/>
            <a:ext cx="8520602" cy="1122301"/>
          </a:xfrm>
          <a:prstGeom prst="rect">
            <a:avLst/>
          </a:prstGeom>
        </p:spPr>
        <p:txBody>
          <a:bodyPr anchor="ctr"/>
          <a:lstStyle>
            <a:lvl1pPr algn="ctr">
              <a:defRPr sz="3600"/>
            </a:lvl1pPr>
          </a:lstStyle>
          <a:p>
            <a:pPr/>
            <a:r>
              <a:t>Title Text</a:t>
            </a:r>
          </a:p>
        </p:txBody>
      </p:sp>
      <p:sp>
        <p:nvSpPr>
          <p:cNvPr id="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AND_BODY">
    <p:spTree>
      <p:nvGrpSpPr>
        <p:cNvPr id="1" name=""/>
        <p:cNvGrpSpPr/>
        <p:nvPr/>
      </p:nvGrpSpPr>
      <p:grpSpPr>
        <a:xfrm>
          <a:off x="0" y="0"/>
          <a:ext cx="0" cy="0"/>
          <a:chOff x="0" y="0"/>
          <a:chExt cx="0" cy="0"/>
        </a:xfrm>
      </p:grpSpPr>
      <p:sp>
        <p:nvSpPr>
          <p:cNvPr id="28" name="Title Text"/>
          <p:cNvSpPr txBox="1"/>
          <p:nvPr>
            <p:ph type="title"/>
          </p:nvPr>
        </p:nvSpPr>
        <p:spPr>
          <a:prstGeom prst="rect">
            <a:avLst/>
          </a:prstGeom>
        </p:spPr>
        <p:txBody>
          <a:bodyPr/>
          <a:lstStyle/>
          <a:p>
            <a:pPr/>
            <a:r>
              <a:t>Title Text</a:t>
            </a:r>
          </a:p>
        </p:txBody>
      </p:sp>
      <p:sp>
        <p:nvSpPr>
          <p:cNvPr id="29"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3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AND_TWO_COLUMNS">
    <p:spTree>
      <p:nvGrpSpPr>
        <p:cNvPr id="1" name=""/>
        <p:cNvGrpSpPr/>
        <p:nvPr/>
      </p:nvGrpSpPr>
      <p:grpSpPr>
        <a:xfrm>
          <a:off x="0" y="0"/>
          <a:ext cx="0" cy="0"/>
          <a:chOff x="0" y="0"/>
          <a:chExt cx="0" cy="0"/>
        </a:xfrm>
      </p:grpSpPr>
      <p:sp>
        <p:nvSpPr>
          <p:cNvPr id="37" name="Title Text"/>
          <p:cNvSpPr txBox="1"/>
          <p:nvPr>
            <p:ph type="title"/>
          </p:nvPr>
        </p:nvSpPr>
        <p:spPr>
          <a:prstGeom prst="rect">
            <a:avLst/>
          </a:prstGeom>
        </p:spPr>
        <p:txBody>
          <a:bodyPr/>
          <a:lstStyle/>
          <a:p>
            <a:pPr/>
            <a:r>
              <a:t>Title Text</a:t>
            </a:r>
          </a:p>
        </p:txBody>
      </p:sp>
      <p:sp>
        <p:nvSpPr>
          <p:cNvPr id="38" name="Body Level One…"/>
          <p:cNvSpPr txBox="1"/>
          <p:nvPr>
            <p:ph type="body" sz="half" idx="1"/>
          </p:nvPr>
        </p:nvSpPr>
        <p:spPr>
          <a:xfrm>
            <a:off x="311699" y="1536633"/>
            <a:ext cx="3999902" cy="4555200"/>
          </a:xfrm>
          <a:prstGeom prst="rect">
            <a:avLst/>
          </a:prstGeom>
        </p:spPr>
        <p:txBody>
          <a:bodyPr/>
          <a:lstStyle>
            <a:lvl1pPr indent="-317500">
              <a:buSzPts val="1400"/>
              <a:defRPr sz="1400"/>
            </a:lvl1pPr>
            <a:lvl2pPr marL="965200" indent="-355600">
              <a:buSzPts val="1400"/>
              <a:defRPr sz="1400"/>
            </a:lvl2pPr>
            <a:lvl3pPr marL="1422400" indent="-355600">
              <a:buSzPts val="1400"/>
              <a:defRPr sz="1400"/>
            </a:lvl3pPr>
            <a:lvl4pPr marL="1879600" indent="-355600">
              <a:buSzPts val="1400"/>
              <a:defRPr sz="1400"/>
            </a:lvl4pPr>
            <a:lvl5pPr marL="2336800" indent="-355600">
              <a:buSzPts val="1400"/>
              <a:defRPr sz="1400"/>
            </a:lvl5pPr>
          </a:lstStyle>
          <a:p>
            <a:pPr/>
            <a:r>
              <a:t>Body Level One</a:t>
            </a:r>
          </a:p>
          <a:p>
            <a:pPr lvl="1"/>
            <a:r>
              <a:t>Body Level Two</a:t>
            </a:r>
          </a:p>
          <a:p>
            <a:pPr lvl="2"/>
            <a:r>
              <a:t>Body Level Three</a:t>
            </a:r>
          </a:p>
          <a:p>
            <a:pPr lvl="3"/>
            <a:r>
              <a:t>Body Level Four</a:t>
            </a:r>
          </a:p>
          <a:p>
            <a:pPr lvl="4"/>
            <a:r>
              <a:t>Body Level Five</a:t>
            </a:r>
          </a:p>
        </p:txBody>
      </p:sp>
      <p:sp>
        <p:nvSpPr>
          <p:cNvPr id="39" name="Google Shape;23;g122d827301d_0_82"/>
          <p:cNvSpPr txBox="1"/>
          <p:nvPr>
            <p:ph type="body" sz="half" idx="21"/>
          </p:nvPr>
        </p:nvSpPr>
        <p:spPr>
          <a:xfrm>
            <a:off x="4832399" y="1536632"/>
            <a:ext cx="3999902" cy="4555202"/>
          </a:xfrm>
          <a:prstGeom prst="rect">
            <a:avLst/>
          </a:prstGeom>
        </p:spPr>
        <p:txBody>
          <a:bodyPr/>
          <a:lstStyle/>
          <a:p>
            <a:pPr indent="-317500">
              <a:buSzPts val="1400"/>
              <a:defRPr sz="1400"/>
            </a:pP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ONLY">
    <p:spTree>
      <p:nvGrpSpPr>
        <p:cNvPr id="1" name=""/>
        <p:cNvGrpSpPr/>
        <p:nvPr/>
      </p:nvGrpSpPr>
      <p:grpSpPr>
        <a:xfrm>
          <a:off x="0" y="0"/>
          <a:ext cx="0" cy="0"/>
          <a:chOff x="0" y="0"/>
          <a:chExt cx="0" cy="0"/>
        </a:xfrm>
      </p:grpSpPr>
      <p:sp>
        <p:nvSpPr>
          <p:cNvPr id="47" name="Title Text"/>
          <p:cNvSpPr txBox="1"/>
          <p:nvPr>
            <p:ph type="title"/>
          </p:nvPr>
        </p:nvSpPr>
        <p:spPr>
          <a:prstGeom prst="rect">
            <a:avLst/>
          </a:prstGeom>
        </p:spPr>
        <p:txBody>
          <a:bodyPr/>
          <a:lstStyle/>
          <a:p>
            <a:pPr/>
            <a:r>
              <a:t>Title Text</a:t>
            </a:r>
          </a:p>
        </p:txBody>
      </p:sp>
      <p:sp>
        <p:nvSpPr>
          <p:cNvPr id="4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ONE_COLUMN_TEXT">
    <p:spTree>
      <p:nvGrpSpPr>
        <p:cNvPr id="1" name=""/>
        <p:cNvGrpSpPr/>
        <p:nvPr/>
      </p:nvGrpSpPr>
      <p:grpSpPr>
        <a:xfrm>
          <a:off x="0" y="0"/>
          <a:ext cx="0" cy="0"/>
          <a:chOff x="0" y="0"/>
          <a:chExt cx="0" cy="0"/>
        </a:xfrm>
      </p:grpSpPr>
      <p:sp>
        <p:nvSpPr>
          <p:cNvPr id="55" name="Title Text"/>
          <p:cNvSpPr txBox="1"/>
          <p:nvPr>
            <p:ph type="title"/>
          </p:nvPr>
        </p:nvSpPr>
        <p:spPr>
          <a:xfrm>
            <a:off x="311699" y="740799"/>
            <a:ext cx="2808001" cy="1007702"/>
          </a:xfrm>
          <a:prstGeom prst="rect">
            <a:avLst/>
          </a:prstGeom>
        </p:spPr>
        <p:txBody>
          <a:bodyPr anchor="b"/>
          <a:lstStyle>
            <a:lvl1pPr>
              <a:defRPr sz="2400"/>
            </a:lvl1pPr>
          </a:lstStyle>
          <a:p>
            <a:pPr/>
            <a:r>
              <a:t>Title Text</a:t>
            </a:r>
          </a:p>
        </p:txBody>
      </p:sp>
      <p:sp>
        <p:nvSpPr>
          <p:cNvPr id="56" name="Body Level One…"/>
          <p:cNvSpPr txBox="1"/>
          <p:nvPr>
            <p:ph type="body" sz="quarter" idx="1"/>
          </p:nvPr>
        </p:nvSpPr>
        <p:spPr>
          <a:xfrm>
            <a:off x="311699" y="1852800"/>
            <a:ext cx="2808001" cy="4239301"/>
          </a:xfrm>
          <a:prstGeom prst="rect">
            <a:avLst/>
          </a:prstGeom>
        </p:spPr>
        <p:txBody>
          <a:bodyPr/>
          <a:lstStyle>
            <a:lvl1pPr indent="-304800">
              <a:buSzPts val="1200"/>
              <a:defRPr sz="1200"/>
            </a:lvl1pPr>
            <a:lvl2pPr marL="914400" indent="-304800">
              <a:buSzPts val="1200"/>
              <a:defRPr sz="1200"/>
            </a:lvl2pPr>
            <a:lvl3pPr marL="1371600" indent="-304800">
              <a:buSzPts val="1200"/>
              <a:defRPr sz="1200"/>
            </a:lvl3pPr>
            <a:lvl4pPr marL="1828800" indent="-304800">
              <a:buSzPts val="1200"/>
              <a:defRPr sz="1200"/>
            </a:lvl4pPr>
            <a:lvl5pPr marL="2286000" indent="-304800">
              <a:buSzPts val="1200"/>
              <a:defRPr sz="1200"/>
            </a:lvl5pPr>
          </a:lstStyle>
          <a:p>
            <a:pPr/>
            <a:r>
              <a:t>Body Level One</a:t>
            </a:r>
          </a:p>
          <a:p>
            <a:pPr lvl="1"/>
            <a:r>
              <a:t>Body Level Two</a:t>
            </a:r>
          </a:p>
          <a:p>
            <a:pPr lvl="2"/>
            <a:r>
              <a:t>Body Level Three</a:t>
            </a:r>
          </a:p>
          <a:p>
            <a:pPr lvl="3"/>
            <a:r>
              <a:t>Body Level Four</a:t>
            </a:r>
          </a:p>
          <a:p>
            <a:pPr lvl="4"/>
            <a:r>
              <a:t>Body Level Five</a:t>
            </a:r>
          </a:p>
        </p:txBody>
      </p:sp>
      <p:sp>
        <p:nvSpPr>
          <p:cNvPr id="5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MAIN_POINT">
    <p:spTree>
      <p:nvGrpSpPr>
        <p:cNvPr id="1" name=""/>
        <p:cNvGrpSpPr/>
        <p:nvPr/>
      </p:nvGrpSpPr>
      <p:grpSpPr>
        <a:xfrm>
          <a:off x="0" y="0"/>
          <a:ext cx="0" cy="0"/>
          <a:chOff x="0" y="0"/>
          <a:chExt cx="0" cy="0"/>
        </a:xfrm>
      </p:grpSpPr>
      <p:sp>
        <p:nvSpPr>
          <p:cNvPr id="64" name="Title Text"/>
          <p:cNvSpPr txBox="1"/>
          <p:nvPr>
            <p:ph type="title"/>
          </p:nvPr>
        </p:nvSpPr>
        <p:spPr>
          <a:xfrm>
            <a:off x="490250" y="600199"/>
            <a:ext cx="6367801" cy="5454302"/>
          </a:xfrm>
          <a:prstGeom prst="rect">
            <a:avLst/>
          </a:prstGeom>
        </p:spPr>
        <p:txBody>
          <a:bodyPr anchor="ctr"/>
          <a:lstStyle>
            <a:lvl1pPr>
              <a:defRPr sz="4800"/>
            </a:lvl1pPr>
          </a:lstStyle>
          <a:p>
            <a:pPr/>
            <a:r>
              <a:t>Title Text</a:t>
            </a:r>
          </a:p>
        </p:txBody>
      </p:sp>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_TITLE_AND_DESCRIPTION">
    <p:spTree>
      <p:nvGrpSpPr>
        <p:cNvPr id="1" name=""/>
        <p:cNvGrpSpPr/>
        <p:nvPr/>
      </p:nvGrpSpPr>
      <p:grpSpPr>
        <a:xfrm>
          <a:off x="0" y="0"/>
          <a:ext cx="0" cy="0"/>
          <a:chOff x="0" y="0"/>
          <a:chExt cx="0" cy="0"/>
        </a:xfrm>
      </p:grpSpPr>
      <p:sp>
        <p:nvSpPr>
          <p:cNvPr id="72" name="Google Shape;36;g122d827301d_0_97"/>
          <p:cNvSpPr/>
          <p:nvPr/>
        </p:nvSpPr>
        <p:spPr>
          <a:xfrm>
            <a:off x="4572000" y="-167"/>
            <a:ext cx="4572000" cy="6858001"/>
          </a:xfrm>
          <a:prstGeom prst="rect">
            <a:avLst/>
          </a:prstGeom>
          <a:solidFill>
            <a:srgbClr val="EEEEEE"/>
          </a:solidFill>
          <a:ln w="12700">
            <a:miter lim="400000"/>
          </a:ln>
        </p:spPr>
        <p:txBody>
          <a:bodyPr lIns="0" tIns="0" rIns="0" bIns="0" anchor="ctr"/>
          <a:lstStyle/>
          <a:p>
            <a:pPr/>
          </a:p>
        </p:txBody>
      </p:sp>
      <p:sp>
        <p:nvSpPr>
          <p:cNvPr id="73" name="Title Text"/>
          <p:cNvSpPr txBox="1"/>
          <p:nvPr>
            <p:ph type="title"/>
          </p:nvPr>
        </p:nvSpPr>
        <p:spPr>
          <a:xfrm>
            <a:off x="265500" y="1644232"/>
            <a:ext cx="4045200" cy="1976401"/>
          </a:xfrm>
          <a:prstGeom prst="rect">
            <a:avLst/>
          </a:prstGeom>
        </p:spPr>
        <p:txBody>
          <a:bodyPr anchor="b"/>
          <a:lstStyle>
            <a:lvl1pPr algn="ctr">
              <a:defRPr sz="4200"/>
            </a:lvl1pPr>
          </a:lstStyle>
          <a:p>
            <a:pPr/>
            <a:r>
              <a:t>Title Text</a:t>
            </a:r>
          </a:p>
        </p:txBody>
      </p:sp>
      <p:sp>
        <p:nvSpPr>
          <p:cNvPr id="74" name="Body Level One…"/>
          <p:cNvSpPr txBox="1"/>
          <p:nvPr>
            <p:ph type="body" sz="quarter" idx="1"/>
          </p:nvPr>
        </p:nvSpPr>
        <p:spPr>
          <a:xfrm>
            <a:off x="265500" y="3737433"/>
            <a:ext cx="4045200" cy="1646701"/>
          </a:xfrm>
          <a:prstGeom prst="rect">
            <a:avLst/>
          </a:prstGeom>
        </p:spPr>
        <p:txBody>
          <a:bodyPr/>
          <a:lstStyle>
            <a:lvl1pPr marL="342900" indent="-228600" algn="ctr">
              <a:lnSpc>
                <a:spcPct val="100000"/>
              </a:lnSpc>
              <a:buClrTx/>
              <a:buSzTx/>
              <a:buFontTx/>
              <a:buNone/>
              <a:defRPr sz="2100"/>
            </a:lvl1pPr>
            <a:lvl2pPr marL="342900" indent="254000" algn="ctr">
              <a:lnSpc>
                <a:spcPct val="100000"/>
              </a:lnSpc>
              <a:buClrTx/>
              <a:buSzTx/>
              <a:buFontTx/>
              <a:buNone/>
              <a:defRPr sz="2100"/>
            </a:lvl2pPr>
            <a:lvl3pPr marL="342900" indent="711200" algn="ctr">
              <a:lnSpc>
                <a:spcPct val="100000"/>
              </a:lnSpc>
              <a:buClrTx/>
              <a:buSzTx/>
              <a:buFontTx/>
              <a:buNone/>
              <a:defRPr sz="2100"/>
            </a:lvl3pPr>
            <a:lvl4pPr marL="342900" indent="1168400" algn="ctr">
              <a:lnSpc>
                <a:spcPct val="100000"/>
              </a:lnSpc>
              <a:buClrTx/>
              <a:buSzTx/>
              <a:buFontTx/>
              <a:buNone/>
              <a:defRPr sz="2100"/>
            </a:lvl4pPr>
            <a:lvl5pPr marL="342900" indent="1625600" algn="ctr">
              <a:lnSpc>
                <a:spcPct val="100000"/>
              </a:lnSpc>
              <a:buClrTx/>
              <a:buSzTx/>
              <a:buFontTx/>
              <a:buNone/>
              <a:defRPr sz="2100"/>
            </a:lvl5pPr>
          </a:lstStyle>
          <a:p>
            <a:pPr/>
            <a:r>
              <a:t>Body Level One</a:t>
            </a:r>
          </a:p>
          <a:p>
            <a:pPr lvl="1"/>
            <a:r>
              <a:t>Body Level Two</a:t>
            </a:r>
          </a:p>
          <a:p>
            <a:pPr lvl="2"/>
            <a:r>
              <a:t>Body Level Three</a:t>
            </a:r>
          </a:p>
          <a:p>
            <a:pPr lvl="3"/>
            <a:r>
              <a:t>Body Level Four</a:t>
            </a:r>
          </a:p>
          <a:p>
            <a:pPr lvl="4"/>
            <a:r>
              <a:t>Body Level Five</a:t>
            </a:r>
          </a:p>
        </p:txBody>
      </p:sp>
      <p:sp>
        <p:nvSpPr>
          <p:cNvPr id="75" name="Google Shape;39;g122d827301d_0_97"/>
          <p:cNvSpPr txBox="1"/>
          <p:nvPr>
            <p:ph type="body" sz="half" idx="21"/>
          </p:nvPr>
        </p:nvSpPr>
        <p:spPr>
          <a:xfrm>
            <a:off x="4939500" y="965433"/>
            <a:ext cx="3837000" cy="4926901"/>
          </a:xfrm>
          <a:prstGeom prst="rect">
            <a:avLst/>
          </a:prstGeom>
        </p:spPr>
        <p:txBody>
          <a:bodyPr anchor="ctr"/>
          <a:lstStyle/>
          <a:p>
            <a:pP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APTION_ONLY">
    <p:spTree>
      <p:nvGrpSpPr>
        <p:cNvPr id="1" name=""/>
        <p:cNvGrpSpPr/>
        <p:nvPr/>
      </p:nvGrpSpPr>
      <p:grpSpPr>
        <a:xfrm>
          <a:off x="0" y="0"/>
          <a:ext cx="0" cy="0"/>
          <a:chOff x="0" y="0"/>
          <a:chExt cx="0" cy="0"/>
        </a:xfrm>
      </p:grpSpPr>
      <p:sp>
        <p:nvSpPr>
          <p:cNvPr id="83" name="Body Level One…"/>
          <p:cNvSpPr txBox="1"/>
          <p:nvPr>
            <p:ph type="body" sz="quarter" idx="1"/>
          </p:nvPr>
        </p:nvSpPr>
        <p:spPr>
          <a:xfrm>
            <a:off x="311699" y="5640766"/>
            <a:ext cx="5998802" cy="806701"/>
          </a:xfrm>
          <a:prstGeom prst="rect">
            <a:avLst/>
          </a:prstGeom>
        </p:spPr>
        <p:txBody>
          <a:bodyPr anchor="ctr"/>
          <a:lstStyle>
            <a:lvl1pPr marL="228600" indent="0">
              <a:lnSpc>
                <a:spcPct val="100000"/>
              </a:lnSpc>
              <a:buClrTx/>
              <a:buSzTx/>
              <a:buFontTx/>
              <a:buNone/>
            </a:lvl1pPr>
            <a:lvl2pPr>
              <a:lnSpc>
                <a:spcPct val="100000"/>
              </a:lnSpc>
              <a:buClrTx/>
              <a:buFontTx/>
            </a:lvl2pPr>
            <a:lvl3pPr>
              <a:lnSpc>
                <a:spcPct val="100000"/>
              </a:lnSpc>
              <a:buClrTx/>
              <a:buFontTx/>
            </a:lvl3pPr>
            <a:lvl4pPr>
              <a:lnSpc>
                <a:spcPct val="100000"/>
              </a:lnSpc>
              <a:buClrTx/>
              <a:buFontTx/>
            </a:lvl4pPr>
            <a:lvl5pPr>
              <a:lnSpc>
                <a:spcPct val="100000"/>
              </a:lnSpc>
              <a:buClrTx/>
              <a:buFontTx/>
            </a:lvl5pPr>
          </a:lstStyle>
          <a:p>
            <a:pPr/>
            <a:r>
              <a:t>Body Level One</a:t>
            </a:r>
          </a:p>
          <a:p>
            <a:pPr lvl="1"/>
            <a:r>
              <a:t>Body Level Two</a:t>
            </a:r>
          </a:p>
          <a:p>
            <a:pPr lvl="2"/>
            <a:r>
              <a:t>Body Level Three</a:t>
            </a:r>
          </a:p>
          <a:p>
            <a:pPr lvl="3"/>
            <a:r>
              <a:t>Body Level Four</a:t>
            </a:r>
          </a:p>
          <a:p>
            <a:pPr lvl="4"/>
            <a:r>
              <a:t>Body Level Five</a:t>
            </a:r>
          </a:p>
        </p:txBody>
      </p:sp>
      <p:sp>
        <p:nvSpPr>
          <p:cNvPr id="8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_NUMBER">
    <p:spTree>
      <p:nvGrpSpPr>
        <p:cNvPr id="1" name=""/>
        <p:cNvGrpSpPr/>
        <p:nvPr/>
      </p:nvGrpSpPr>
      <p:grpSpPr>
        <a:xfrm>
          <a:off x="0" y="0"/>
          <a:ext cx="0" cy="0"/>
          <a:chOff x="0" y="0"/>
          <a:chExt cx="0" cy="0"/>
        </a:xfrm>
      </p:grpSpPr>
      <p:sp>
        <p:nvSpPr>
          <p:cNvPr id="91" name="xx%"/>
          <p:cNvSpPr txBox="1"/>
          <p:nvPr>
            <p:ph type="title" hasCustomPrompt="1"/>
          </p:nvPr>
        </p:nvSpPr>
        <p:spPr>
          <a:xfrm>
            <a:off x="311699" y="1474833"/>
            <a:ext cx="8520602" cy="2618101"/>
          </a:xfrm>
          <a:prstGeom prst="rect">
            <a:avLst/>
          </a:prstGeom>
        </p:spPr>
        <p:txBody>
          <a:bodyPr anchor="b"/>
          <a:lstStyle>
            <a:lvl1pPr algn="ctr">
              <a:defRPr sz="12000"/>
            </a:lvl1pPr>
          </a:lstStyle>
          <a:p>
            <a:pPr/>
            <a:r>
              <a:t>xx%</a:t>
            </a:r>
          </a:p>
        </p:txBody>
      </p:sp>
      <p:sp>
        <p:nvSpPr>
          <p:cNvPr id="92" name="Body Level One…"/>
          <p:cNvSpPr txBox="1"/>
          <p:nvPr>
            <p:ph type="body" sz="half" idx="1"/>
          </p:nvPr>
        </p:nvSpPr>
        <p:spPr>
          <a:xfrm>
            <a:off x="311699" y="4202967"/>
            <a:ext cx="8520602" cy="1734301"/>
          </a:xfrm>
          <a:prstGeom prst="rect">
            <a:avLst/>
          </a:prstGeom>
        </p:spPr>
        <p:txBody>
          <a:bodyPr/>
          <a:lstStyle>
            <a:lvl1pPr algn="ctr"/>
            <a:lvl2pPr algn="ctr"/>
            <a:lvl3pPr algn="ctr"/>
            <a:lvl4pPr algn="ctr"/>
            <a:lvl5pPr algn="ctr"/>
          </a:lstStyle>
          <a:p>
            <a:pPr/>
            <a:r>
              <a:t>Body Level One</a:t>
            </a:r>
          </a:p>
          <a:p>
            <a:pPr lvl="1"/>
            <a:r>
              <a:t>Body Level Two</a:t>
            </a:r>
          </a:p>
          <a:p>
            <a:pPr lvl="2"/>
            <a:r>
              <a:t>Body Level Three</a:t>
            </a:r>
          </a:p>
          <a:p>
            <a:pPr lvl="3"/>
            <a:r>
              <a:t>Body Level Four</a:t>
            </a:r>
          </a:p>
          <a:p>
            <a:pPr lvl="4"/>
            <a:r>
              <a:t>Body Level Five</a:t>
            </a:r>
          </a:p>
        </p:txBody>
      </p:sp>
      <p:sp>
        <p:nvSpPr>
          <p:cNvPr id="9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0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AND_BODY">
    <p:spTree>
      <p:nvGrpSpPr>
        <p:cNvPr id="1" name=""/>
        <p:cNvGrpSpPr/>
        <p:nvPr/>
      </p:nvGrpSpPr>
      <p:grpSpPr>
        <a:xfrm>
          <a:off x="0" y="0"/>
          <a:ext cx="0" cy="0"/>
          <a:chOff x="0" y="0"/>
          <a:chExt cx="0" cy="0"/>
        </a:xfrm>
      </p:grpSpPr>
      <p:pic>
        <p:nvPicPr>
          <p:cNvPr id="107" name="Google Shape;51;p6" descr="Google Shape;51;p6"/>
          <p:cNvPicPr>
            <a:picLocks noChangeAspect="1"/>
          </p:cNvPicPr>
          <p:nvPr/>
        </p:nvPicPr>
        <p:blipFill>
          <a:blip r:embed="rId2">
            <a:extLst/>
          </a:blip>
          <a:stretch>
            <a:fillRect/>
          </a:stretch>
        </p:blipFill>
        <p:spPr>
          <a:xfrm>
            <a:off x="0" y="0"/>
            <a:ext cx="9143641" cy="1002601"/>
          </a:xfrm>
          <a:prstGeom prst="rect">
            <a:avLst/>
          </a:prstGeom>
          <a:ln w="12700">
            <a:miter lim="400000"/>
          </a:ln>
        </p:spPr>
      </p:pic>
      <p:pic>
        <p:nvPicPr>
          <p:cNvPr id="108" name="Google Shape;58;p6" descr="Google Shape;58;p6"/>
          <p:cNvPicPr>
            <a:picLocks noChangeAspect="1"/>
          </p:cNvPicPr>
          <p:nvPr/>
        </p:nvPicPr>
        <p:blipFill>
          <a:blip r:embed="rId3">
            <a:extLst/>
          </a:blip>
          <a:stretch>
            <a:fillRect/>
          </a:stretch>
        </p:blipFill>
        <p:spPr>
          <a:xfrm>
            <a:off x="0" y="6132600"/>
            <a:ext cx="9137520" cy="725041"/>
          </a:xfrm>
          <a:prstGeom prst="rect">
            <a:avLst/>
          </a:prstGeom>
          <a:ln w="12700">
            <a:miter lim="400000"/>
          </a:ln>
        </p:spPr>
      </p:pic>
      <p:sp>
        <p:nvSpPr>
          <p:cNvPr id="109" name="Title Text"/>
          <p:cNvSpPr txBox="1"/>
          <p:nvPr>
            <p:ph type="title"/>
          </p:nvPr>
        </p:nvSpPr>
        <p:spPr>
          <a:xfrm>
            <a:off x="76320" y="285839"/>
            <a:ext cx="8991301" cy="485402"/>
          </a:xfrm>
          <a:prstGeom prst="rect">
            <a:avLst/>
          </a:prstGeom>
        </p:spPr>
        <p:txBody>
          <a:bodyPr lIns="0" tIns="0" rIns="0" bIns="0" anchor="ctr"/>
          <a:lstStyle>
            <a:lvl1pPr>
              <a:defRPr sz="2700">
                <a:solidFill>
                  <a:srgbClr val="064308"/>
                </a:solidFill>
              </a:defRPr>
            </a:lvl1pPr>
          </a:lstStyle>
          <a:p>
            <a:pPr/>
            <a:r>
              <a:t>Title Text</a:t>
            </a:r>
          </a:p>
        </p:txBody>
      </p:sp>
      <p:sp>
        <p:nvSpPr>
          <p:cNvPr id="110" name="Body Level One…"/>
          <p:cNvSpPr txBox="1"/>
          <p:nvPr>
            <p:ph type="body" idx="1"/>
          </p:nvPr>
        </p:nvSpPr>
        <p:spPr>
          <a:xfrm>
            <a:off x="76320" y="1067040"/>
            <a:ext cx="8990701" cy="5027101"/>
          </a:xfrm>
          <a:prstGeom prst="rect">
            <a:avLst/>
          </a:prstGeom>
        </p:spPr>
        <p:txBody>
          <a:bodyPr lIns="0" tIns="0" rIns="0" bIns="0" anchor="ctr"/>
          <a:lstStyle>
            <a:lvl1pPr marL="228600" indent="0">
              <a:lnSpc>
                <a:spcPct val="100000"/>
              </a:lnSpc>
              <a:buClrTx/>
              <a:buSzTx/>
              <a:buFontTx/>
              <a:buNone/>
              <a:defRPr>
                <a:solidFill>
                  <a:srgbClr val="000000"/>
                </a:solidFill>
              </a:defRPr>
            </a:lvl1pPr>
            <a:lvl2pPr marL="228600" indent="457200">
              <a:lnSpc>
                <a:spcPct val="100000"/>
              </a:lnSpc>
              <a:buClrTx/>
              <a:buSzTx/>
              <a:buFontTx/>
              <a:buNone/>
              <a:defRPr>
                <a:solidFill>
                  <a:srgbClr val="000000"/>
                </a:solidFill>
              </a:defRPr>
            </a:lvl2pPr>
            <a:lvl3pPr marL="228600" indent="914400">
              <a:lnSpc>
                <a:spcPct val="100000"/>
              </a:lnSpc>
              <a:buClrTx/>
              <a:buSzTx/>
              <a:buFontTx/>
              <a:buNone/>
              <a:defRPr>
                <a:solidFill>
                  <a:srgbClr val="000000"/>
                </a:solidFill>
              </a:defRPr>
            </a:lvl3pPr>
            <a:lvl4pPr marL="228600" indent="1371600">
              <a:lnSpc>
                <a:spcPct val="100000"/>
              </a:lnSpc>
              <a:buClrTx/>
              <a:buSzTx/>
              <a:buFontTx/>
              <a:buNone/>
              <a:defRPr>
                <a:solidFill>
                  <a:srgbClr val="000000"/>
                </a:solidFill>
              </a:defRPr>
            </a:lvl4pPr>
            <a:lvl5pPr marL="228600" indent="1828800">
              <a:lnSpc>
                <a:spcPct val="100000"/>
              </a:lnSpc>
              <a:buClrTx/>
              <a:buSzTx/>
              <a:buFontTx/>
              <a:buNone/>
              <a:defRPr>
                <a:solidFill>
                  <a:srgbClr val="000000"/>
                </a:solidFill>
              </a:defRPr>
            </a:lvl5pPr>
          </a:lstStyle>
          <a:p>
            <a:pPr/>
            <a:r>
              <a:t>Body Level One</a:t>
            </a:r>
          </a:p>
          <a:p>
            <a:pPr lvl="1"/>
            <a:r>
              <a:t>Body Level Two</a:t>
            </a:r>
          </a:p>
          <a:p>
            <a:pPr lvl="2"/>
            <a:r>
              <a:t>Body Level Three</a:t>
            </a:r>
          </a:p>
          <a:p>
            <a:pPr lvl="3"/>
            <a:r>
              <a:t>Body Level Four</a:t>
            </a:r>
          </a:p>
          <a:p>
            <a:pPr lvl="4"/>
            <a:r>
              <a:t>Body Level Five</a:t>
            </a:r>
          </a:p>
        </p:txBody>
      </p:sp>
      <p:sp>
        <p:nvSpPr>
          <p:cNvPr id="111" name="Slide Number"/>
          <p:cNvSpPr txBox="1"/>
          <p:nvPr>
            <p:ph type="sldNum" sz="quarter" idx="2"/>
          </p:nvPr>
        </p:nvSpPr>
        <p:spPr>
          <a:xfrm>
            <a:off x="4419600" y="6172200"/>
            <a:ext cx="21336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_OBJECTS">
    <p:spTree>
      <p:nvGrpSpPr>
        <p:cNvPr id="1" name=""/>
        <p:cNvGrpSpPr/>
        <p:nvPr/>
      </p:nvGrpSpPr>
      <p:grpSpPr>
        <a:xfrm>
          <a:off x="0" y="0"/>
          <a:ext cx="0" cy="0"/>
          <a:chOff x="0" y="0"/>
          <a:chExt cx="0" cy="0"/>
        </a:xfrm>
      </p:grpSpPr>
      <p:pic>
        <p:nvPicPr>
          <p:cNvPr id="118" name="Google Shape;51;p6" descr="Google Shape;51;p6"/>
          <p:cNvPicPr>
            <a:picLocks noChangeAspect="1"/>
          </p:cNvPicPr>
          <p:nvPr/>
        </p:nvPicPr>
        <p:blipFill>
          <a:blip r:embed="rId2">
            <a:extLst/>
          </a:blip>
          <a:stretch>
            <a:fillRect/>
          </a:stretch>
        </p:blipFill>
        <p:spPr>
          <a:xfrm>
            <a:off x="0" y="0"/>
            <a:ext cx="9143641" cy="1002601"/>
          </a:xfrm>
          <a:prstGeom prst="rect">
            <a:avLst/>
          </a:prstGeom>
          <a:ln w="12700">
            <a:miter lim="400000"/>
          </a:ln>
        </p:spPr>
      </p:pic>
      <p:pic>
        <p:nvPicPr>
          <p:cNvPr id="119" name="Google Shape;58;p6" descr="Google Shape;58;p6"/>
          <p:cNvPicPr>
            <a:picLocks noChangeAspect="1"/>
          </p:cNvPicPr>
          <p:nvPr/>
        </p:nvPicPr>
        <p:blipFill>
          <a:blip r:embed="rId3">
            <a:extLst/>
          </a:blip>
          <a:stretch>
            <a:fillRect/>
          </a:stretch>
        </p:blipFill>
        <p:spPr>
          <a:xfrm>
            <a:off x="0" y="6132600"/>
            <a:ext cx="9137520" cy="725041"/>
          </a:xfrm>
          <a:prstGeom prst="rect">
            <a:avLst/>
          </a:prstGeom>
          <a:ln w="12700">
            <a:miter lim="400000"/>
          </a:ln>
        </p:spPr>
      </p:pic>
      <p:sp>
        <p:nvSpPr>
          <p:cNvPr id="120" name="Title Text"/>
          <p:cNvSpPr txBox="1"/>
          <p:nvPr>
            <p:ph type="title"/>
          </p:nvPr>
        </p:nvSpPr>
        <p:spPr>
          <a:xfrm>
            <a:off x="76320" y="285839"/>
            <a:ext cx="8991301" cy="485402"/>
          </a:xfrm>
          <a:prstGeom prst="rect">
            <a:avLst/>
          </a:prstGeom>
        </p:spPr>
        <p:txBody>
          <a:bodyPr lIns="0" tIns="0" rIns="0" bIns="0" anchor="ctr"/>
          <a:lstStyle>
            <a:lvl1pPr>
              <a:defRPr sz="2700">
                <a:solidFill>
                  <a:srgbClr val="064308"/>
                </a:solidFill>
              </a:defRPr>
            </a:lvl1pPr>
          </a:lstStyle>
          <a:p>
            <a:pPr/>
            <a:r>
              <a:t>Title Text</a:t>
            </a:r>
          </a:p>
        </p:txBody>
      </p:sp>
      <p:sp>
        <p:nvSpPr>
          <p:cNvPr id="121" name="Body Level One…"/>
          <p:cNvSpPr txBox="1"/>
          <p:nvPr>
            <p:ph type="body" sz="half" idx="1"/>
          </p:nvPr>
        </p:nvSpPr>
        <p:spPr>
          <a:xfrm>
            <a:off x="76320" y="1067040"/>
            <a:ext cx="4387201" cy="5027101"/>
          </a:xfrm>
          <a:prstGeom prst="rect">
            <a:avLst/>
          </a:prstGeom>
        </p:spPr>
        <p:txBody>
          <a:bodyPr lIns="0" tIns="0" rIns="0" bIns="0"/>
          <a:lstStyle>
            <a:lvl1pPr marL="228600" indent="0">
              <a:lnSpc>
                <a:spcPct val="100000"/>
              </a:lnSpc>
              <a:buClrTx/>
              <a:buSzTx/>
              <a:buFontTx/>
              <a:buNone/>
              <a:defRPr>
                <a:solidFill>
                  <a:srgbClr val="000000"/>
                </a:solidFill>
              </a:defRPr>
            </a:lvl1pPr>
            <a:lvl2pPr marL="228600" indent="457200">
              <a:lnSpc>
                <a:spcPct val="100000"/>
              </a:lnSpc>
              <a:buClrTx/>
              <a:buSzTx/>
              <a:buFontTx/>
              <a:buNone/>
              <a:defRPr>
                <a:solidFill>
                  <a:srgbClr val="000000"/>
                </a:solidFill>
              </a:defRPr>
            </a:lvl2pPr>
            <a:lvl3pPr marL="228600" indent="914400">
              <a:lnSpc>
                <a:spcPct val="100000"/>
              </a:lnSpc>
              <a:buClrTx/>
              <a:buSzTx/>
              <a:buFontTx/>
              <a:buNone/>
              <a:defRPr>
                <a:solidFill>
                  <a:srgbClr val="000000"/>
                </a:solidFill>
              </a:defRPr>
            </a:lvl3pPr>
            <a:lvl4pPr marL="228600" indent="1371600">
              <a:lnSpc>
                <a:spcPct val="100000"/>
              </a:lnSpc>
              <a:buClrTx/>
              <a:buSzTx/>
              <a:buFontTx/>
              <a:buNone/>
              <a:defRPr>
                <a:solidFill>
                  <a:srgbClr val="000000"/>
                </a:solidFill>
              </a:defRPr>
            </a:lvl4pPr>
            <a:lvl5pPr marL="228600" indent="1828800">
              <a:lnSpc>
                <a:spcPct val="100000"/>
              </a:lnSpc>
              <a:buClrTx/>
              <a:buSzTx/>
              <a:buFontTx/>
              <a:buNone/>
              <a:defRPr>
                <a:solidFill>
                  <a:srgbClr val="000000"/>
                </a:solidFill>
              </a:defRPr>
            </a:lvl5pPr>
          </a:lstStyle>
          <a:p>
            <a:pPr/>
            <a:r>
              <a:t>Body Level One</a:t>
            </a:r>
          </a:p>
          <a:p>
            <a:pPr lvl="1"/>
            <a:r>
              <a:t>Body Level Two</a:t>
            </a:r>
          </a:p>
          <a:p>
            <a:pPr lvl="2"/>
            <a:r>
              <a:t>Body Level Three</a:t>
            </a:r>
          </a:p>
          <a:p>
            <a:pPr lvl="3"/>
            <a:r>
              <a:t>Body Level Four</a:t>
            </a:r>
          </a:p>
          <a:p>
            <a:pPr lvl="4"/>
            <a:r>
              <a:t>Body Level Five</a:t>
            </a:r>
          </a:p>
        </p:txBody>
      </p:sp>
      <p:sp>
        <p:nvSpPr>
          <p:cNvPr id="122" name="Google Shape;65;p21"/>
          <p:cNvSpPr txBox="1"/>
          <p:nvPr>
            <p:ph type="body" sz="half" idx="21"/>
          </p:nvPr>
        </p:nvSpPr>
        <p:spPr>
          <a:xfrm>
            <a:off x="4683240" y="1067039"/>
            <a:ext cx="4387201" cy="5027102"/>
          </a:xfrm>
          <a:prstGeom prst="rect">
            <a:avLst/>
          </a:prstGeom>
        </p:spPr>
        <p:txBody>
          <a:bodyPr lIns="0" tIns="0" rIns="0" bIns="0"/>
          <a:lstStyle/>
          <a:p>
            <a:pPr marL="228600" indent="0">
              <a:lnSpc>
                <a:spcPct val="100000"/>
              </a:lnSpc>
              <a:buClrTx/>
              <a:buSzTx/>
              <a:buFontTx/>
              <a:buNone/>
              <a:defRPr>
                <a:solidFill>
                  <a:srgbClr val="000000"/>
                </a:solidFill>
              </a:defRPr>
            </a:pPr>
          </a:p>
        </p:txBody>
      </p:sp>
      <p:sp>
        <p:nvSpPr>
          <p:cNvPr id="123" name="Slide Number"/>
          <p:cNvSpPr txBox="1"/>
          <p:nvPr>
            <p:ph type="sldNum" sz="quarter" idx="2"/>
          </p:nvPr>
        </p:nvSpPr>
        <p:spPr>
          <a:xfrm>
            <a:off x="4419600" y="6172200"/>
            <a:ext cx="21336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pic>
        <p:nvPicPr>
          <p:cNvPr id="130" name="Google Shape;51;p6" descr="Google Shape;51;p6"/>
          <p:cNvPicPr>
            <a:picLocks noChangeAspect="1"/>
          </p:cNvPicPr>
          <p:nvPr/>
        </p:nvPicPr>
        <p:blipFill>
          <a:blip r:embed="rId2">
            <a:extLst/>
          </a:blip>
          <a:stretch>
            <a:fillRect/>
          </a:stretch>
        </p:blipFill>
        <p:spPr>
          <a:xfrm>
            <a:off x="0" y="0"/>
            <a:ext cx="9143641" cy="1002601"/>
          </a:xfrm>
          <a:prstGeom prst="rect">
            <a:avLst/>
          </a:prstGeom>
          <a:ln w="12700">
            <a:miter lim="400000"/>
          </a:ln>
        </p:spPr>
      </p:pic>
      <p:pic>
        <p:nvPicPr>
          <p:cNvPr id="131" name="Google Shape;58;p6" descr="Google Shape;58;p6"/>
          <p:cNvPicPr>
            <a:picLocks noChangeAspect="1"/>
          </p:cNvPicPr>
          <p:nvPr/>
        </p:nvPicPr>
        <p:blipFill>
          <a:blip r:embed="rId3">
            <a:extLst/>
          </a:blip>
          <a:stretch>
            <a:fillRect/>
          </a:stretch>
        </p:blipFill>
        <p:spPr>
          <a:xfrm>
            <a:off x="0" y="6132600"/>
            <a:ext cx="9137520" cy="725041"/>
          </a:xfrm>
          <a:prstGeom prst="rect">
            <a:avLst/>
          </a:prstGeom>
          <a:ln w="12700">
            <a:miter lim="400000"/>
          </a:ln>
        </p:spPr>
      </p:pic>
      <p:sp>
        <p:nvSpPr>
          <p:cNvPr id="132" name="Slide Number"/>
          <p:cNvSpPr txBox="1"/>
          <p:nvPr>
            <p:ph type="sldNum" sz="quarter" idx="2"/>
          </p:nvPr>
        </p:nvSpPr>
        <p:spPr>
          <a:xfrm>
            <a:off x="4419600" y="6172200"/>
            <a:ext cx="21336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OBJECT">
    <p:spTree>
      <p:nvGrpSpPr>
        <p:cNvPr id="1" name=""/>
        <p:cNvGrpSpPr/>
        <p:nvPr/>
      </p:nvGrpSpPr>
      <p:grpSpPr>
        <a:xfrm>
          <a:off x="0" y="0"/>
          <a:ext cx="0" cy="0"/>
          <a:chOff x="0" y="0"/>
          <a:chExt cx="0" cy="0"/>
        </a:xfrm>
      </p:grpSpPr>
      <p:pic>
        <p:nvPicPr>
          <p:cNvPr id="139" name="Google Shape;51;p6" descr="Google Shape;51;p6"/>
          <p:cNvPicPr>
            <a:picLocks noChangeAspect="1"/>
          </p:cNvPicPr>
          <p:nvPr/>
        </p:nvPicPr>
        <p:blipFill>
          <a:blip r:embed="rId2">
            <a:extLst/>
          </a:blip>
          <a:stretch>
            <a:fillRect/>
          </a:stretch>
        </p:blipFill>
        <p:spPr>
          <a:xfrm>
            <a:off x="0" y="0"/>
            <a:ext cx="9143641" cy="1002601"/>
          </a:xfrm>
          <a:prstGeom prst="rect">
            <a:avLst/>
          </a:prstGeom>
          <a:ln w="12700">
            <a:miter lim="400000"/>
          </a:ln>
        </p:spPr>
      </p:pic>
      <p:pic>
        <p:nvPicPr>
          <p:cNvPr id="140" name="Google Shape;58;p6" descr="Google Shape;58;p6"/>
          <p:cNvPicPr>
            <a:picLocks noChangeAspect="1"/>
          </p:cNvPicPr>
          <p:nvPr/>
        </p:nvPicPr>
        <p:blipFill>
          <a:blip r:embed="rId3">
            <a:extLst/>
          </a:blip>
          <a:stretch>
            <a:fillRect/>
          </a:stretch>
        </p:blipFill>
        <p:spPr>
          <a:xfrm>
            <a:off x="0" y="6132600"/>
            <a:ext cx="9137520" cy="725041"/>
          </a:xfrm>
          <a:prstGeom prst="rect">
            <a:avLst/>
          </a:prstGeom>
          <a:ln w="12700">
            <a:miter lim="400000"/>
          </a:ln>
        </p:spPr>
      </p:pic>
      <p:sp>
        <p:nvSpPr>
          <p:cNvPr id="141" name="Title Text"/>
          <p:cNvSpPr txBox="1"/>
          <p:nvPr>
            <p:ph type="title"/>
          </p:nvPr>
        </p:nvSpPr>
        <p:spPr>
          <a:xfrm>
            <a:off x="76320" y="285839"/>
            <a:ext cx="8991301" cy="485402"/>
          </a:xfrm>
          <a:prstGeom prst="rect">
            <a:avLst/>
          </a:prstGeom>
        </p:spPr>
        <p:txBody>
          <a:bodyPr lIns="0" tIns="0" rIns="0" bIns="0" anchor="ctr"/>
          <a:lstStyle>
            <a:lvl1pPr>
              <a:defRPr sz="2700">
                <a:solidFill>
                  <a:srgbClr val="064308"/>
                </a:solidFill>
              </a:defRPr>
            </a:lvl1pPr>
          </a:lstStyle>
          <a:p>
            <a:pPr/>
            <a:r>
              <a:t>Title Text</a:t>
            </a:r>
          </a:p>
        </p:txBody>
      </p:sp>
      <p:sp>
        <p:nvSpPr>
          <p:cNvPr id="142" name="Body Level One…"/>
          <p:cNvSpPr txBox="1"/>
          <p:nvPr>
            <p:ph type="body" idx="1"/>
          </p:nvPr>
        </p:nvSpPr>
        <p:spPr>
          <a:xfrm>
            <a:off x="76320" y="1067040"/>
            <a:ext cx="8990701" cy="5027101"/>
          </a:xfrm>
          <a:prstGeom prst="rect">
            <a:avLst/>
          </a:prstGeom>
        </p:spPr>
        <p:txBody>
          <a:bodyPr lIns="0" tIns="0" rIns="0" bIns="0"/>
          <a:lstStyle>
            <a:lvl1pPr marL="228600" indent="0">
              <a:lnSpc>
                <a:spcPct val="100000"/>
              </a:lnSpc>
              <a:buClrTx/>
              <a:buSzTx/>
              <a:buFontTx/>
              <a:buNone/>
              <a:defRPr>
                <a:solidFill>
                  <a:srgbClr val="000000"/>
                </a:solidFill>
              </a:defRPr>
            </a:lvl1pPr>
            <a:lvl2pPr marL="228600" indent="457200">
              <a:lnSpc>
                <a:spcPct val="100000"/>
              </a:lnSpc>
              <a:buClrTx/>
              <a:buSzTx/>
              <a:buFontTx/>
              <a:buNone/>
              <a:defRPr>
                <a:solidFill>
                  <a:srgbClr val="000000"/>
                </a:solidFill>
              </a:defRPr>
            </a:lvl2pPr>
            <a:lvl3pPr marL="228600" indent="914400">
              <a:lnSpc>
                <a:spcPct val="100000"/>
              </a:lnSpc>
              <a:buClrTx/>
              <a:buSzTx/>
              <a:buFontTx/>
              <a:buNone/>
              <a:defRPr>
                <a:solidFill>
                  <a:srgbClr val="000000"/>
                </a:solidFill>
              </a:defRPr>
            </a:lvl3pPr>
            <a:lvl4pPr marL="228600" indent="1371600">
              <a:lnSpc>
                <a:spcPct val="100000"/>
              </a:lnSpc>
              <a:buClrTx/>
              <a:buSzTx/>
              <a:buFontTx/>
              <a:buNone/>
              <a:defRPr>
                <a:solidFill>
                  <a:srgbClr val="000000"/>
                </a:solidFill>
              </a:defRPr>
            </a:lvl4pPr>
            <a:lvl5pPr marL="228600" indent="1828800">
              <a:lnSpc>
                <a:spcPct val="100000"/>
              </a:lnSpc>
              <a:buClrTx/>
              <a:buSzTx/>
              <a:buFontTx/>
              <a:buNone/>
              <a:defRPr>
                <a:solidFill>
                  <a:srgbClr val="000000"/>
                </a:solidFill>
              </a:defRPr>
            </a:lvl5pPr>
          </a:lstStyle>
          <a:p>
            <a:pPr/>
            <a:r>
              <a:t>Body Level One</a:t>
            </a:r>
          </a:p>
          <a:p>
            <a:pPr lvl="1"/>
            <a:r>
              <a:t>Body Level Two</a:t>
            </a:r>
          </a:p>
          <a:p>
            <a:pPr lvl="2"/>
            <a:r>
              <a:t>Body Level Three</a:t>
            </a:r>
          </a:p>
          <a:p>
            <a:pPr lvl="3"/>
            <a:r>
              <a:t>Body Level Four</a:t>
            </a:r>
          </a:p>
          <a:p>
            <a:pPr lvl="4"/>
            <a:r>
              <a:t>Body Level Five</a:t>
            </a:r>
          </a:p>
        </p:txBody>
      </p:sp>
      <p:sp>
        <p:nvSpPr>
          <p:cNvPr id="143" name="Slide Number"/>
          <p:cNvSpPr txBox="1"/>
          <p:nvPr>
            <p:ph type="sldNum" sz="quarter" idx="2"/>
          </p:nvPr>
        </p:nvSpPr>
        <p:spPr>
          <a:xfrm>
            <a:off x="4419600" y="6172200"/>
            <a:ext cx="21336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ONLY">
    <p:spTree>
      <p:nvGrpSpPr>
        <p:cNvPr id="1" name=""/>
        <p:cNvGrpSpPr/>
        <p:nvPr/>
      </p:nvGrpSpPr>
      <p:grpSpPr>
        <a:xfrm>
          <a:off x="0" y="0"/>
          <a:ext cx="0" cy="0"/>
          <a:chOff x="0" y="0"/>
          <a:chExt cx="0" cy="0"/>
        </a:xfrm>
      </p:grpSpPr>
      <p:pic>
        <p:nvPicPr>
          <p:cNvPr id="150" name="Google Shape;51;p6" descr="Google Shape;51;p6"/>
          <p:cNvPicPr>
            <a:picLocks noChangeAspect="1"/>
          </p:cNvPicPr>
          <p:nvPr/>
        </p:nvPicPr>
        <p:blipFill>
          <a:blip r:embed="rId2">
            <a:extLst/>
          </a:blip>
          <a:stretch>
            <a:fillRect/>
          </a:stretch>
        </p:blipFill>
        <p:spPr>
          <a:xfrm>
            <a:off x="0" y="0"/>
            <a:ext cx="9143641" cy="1002601"/>
          </a:xfrm>
          <a:prstGeom prst="rect">
            <a:avLst/>
          </a:prstGeom>
          <a:ln w="12700">
            <a:miter lim="400000"/>
          </a:ln>
        </p:spPr>
      </p:pic>
      <p:pic>
        <p:nvPicPr>
          <p:cNvPr id="151" name="Google Shape;58;p6" descr="Google Shape;58;p6"/>
          <p:cNvPicPr>
            <a:picLocks noChangeAspect="1"/>
          </p:cNvPicPr>
          <p:nvPr/>
        </p:nvPicPr>
        <p:blipFill>
          <a:blip r:embed="rId3">
            <a:extLst/>
          </a:blip>
          <a:stretch>
            <a:fillRect/>
          </a:stretch>
        </p:blipFill>
        <p:spPr>
          <a:xfrm>
            <a:off x="0" y="6132600"/>
            <a:ext cx="9137520" cy="725041"/>
          </a:xfrm>
          <a:prstGeom prst="rect">
            <a:avLst/>
          </a:prstGeom>
          <a:ln w="12700">
            <a:miter lim="400000"/>
          </a:ln>
        </p:spPr>
      </p:pic>
      <p:sp>
        <p:nvSpPr>
          <p:cNvPr id="152" name="Title Text"/>
          <p:cNvSpPr txBox="1"/>
          <p:nvPr>
            <p:ph type="title"/>
          </p:nvPr>
        </p:nvSpPr>
        <p:spPr>
          <a:xfrm>
            <a:off x="76320" y="285839"/>
            <a:ext cx="8991301" cy="485402"/>
          </a:xfrm>
          <a:prstGeom prst="rect">
            <a:avLst/>
          </a:prstGeom>
        </p:spPr>
        <p:txBody>
          <a:bodyPr lIns="0" tIns="0" rIns="0" bIns="0" anchor="ctr"/>
          <a:lstStyle>
            <a:lvl1pPr>
              <a:defRPr sz="2700">
                <a:solidFill>
                  <a:srgbClr val="064308"/>
                </a:solidFill>
              </a:defRPr>
            </a:lvl1pPr>
          </a:lstStyle>
          <a:p>
            <a:pPr/>
            <a:r>
              <a:t>Title Text</a:t>
            </a:r>
          </a:p>
        </p:txBody>
      </p:sp>
      <p:sp>
        <p:nvSpPr>
          <p:cNvPr id="153" name="Slide Number"/>
          <p:cNvSpPr txBox="1"/>
          <p:nvPr>
            <p:ph type="sldNum" sz="quarter" idx="2"/>
          </p:nvPr>
        </p:nvSpPr>
        <p:spPr>
          <a:xfrm>
            <a:off x="4419600" y="6172200"/>
            <a:ext cx="21336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OBJECT_ONLY">
    <p:spTree>
      <p:nvGrpSpPr>
        <p:cNvPr id="1" name=""/>
        <p:cNvGrpSpPr/>
        <p:nvPr/>
      </p:nvGrpSpPr>
      <p:grpSpPr>
        <a:xfrm>
          <a:off x="0" y="0"/>
          <a:ext cx="0" cy="0"/>
          <a:chOff x="0" y="0"/>
          <a:chExt cx="0" cy="0"/>
        </a:xfrm>
      </p:grpSpPr>
      <p:pic>
        <p:nvPicPr>
          <p:cNvPr id="160" name="Google Shape;51;p6" descr="Google Shape;51;p6"/>
          <p:cNvPicPr>
            <a:picLocks noChangeAspect="1"/>
          </p:cNvPicPr>
          <p:nvPr/>
        </p:nvPicPr>
        <p:blipFill>
          <a:blip r:embed="rId2">
            <a:extLst/>
          </a:blip>
          <a:stretch>
            <a:fillRect/>
          </a:stretch>
        </p:blipFill>
        <p:spPr>
          <a:xfrm>
            <a:off x="0" y="0"/>
            <a:ext cx="9143641" cy="1002601"/>
          </a:xfrm>
          <a:prstGeom prst="rect">
            <a:avLst/>
          </a:prstGeom>
          <a:ln w="12700">
            <a:miter lim="400000"/>
          </a:ln>
        </p:spPr>
      </p:pic>
      <p:pic>
        <p:nvPicPr>
          <p:cNvPr id="161" name="Google Shape;58;p6" descr="Google Shape;58;p6"/>
          <p:cNvPicPr>
            <a:picLocks noChangeAspect="1"/>
          </p:cNvPicPr>
          <p:nvPr/>
        </p:nvPicPr>
        <p:blipFill>
          <a:blip r:embed="rId3">
            <a:extLst/>
          </a:blip>
          <a:stretch>
            <a:fillRect/>
          </a:stretch>
        </p:blipFill>
        <p:spPr>
          <a:xfrm>
            <a:off x="0" y="6132600"/>
            <a:ext cx="9137520" cy="725041"/>
          </a:xfrm>
          <a:prstGeom prst="rect">
            <a:avLst/>
          </a:prstGeom>
          <a:ln w="12700">
            <a:miter lim="400000"/>
          </a:ln>
        </p:spPr>
      </p:pic>
      <p:sp>
        <p:nvSpPr>
          <p:cNvPr id="162" name="Body Level One…"/>
          <p:cNvSpPr txBox="1"/>
          <p:nvPr>
            <p:ph type="body" sz="half" idx="1"/>
          </p:nvPr>
        </p:nvSpPr>
        <p:spPr>
          <a:xfrm>
            <a:off x="76320" y="285839"/>
            <a:ext cx="8991301" cy="2250602"/>
          </a:xfrm>
          <a:prstGeom prst="rect">
            <a:avLst/>
          </a:prstGeom>
        </p:spPr>
        <p:txBody>
          <a:bodyPr lIns="0" tIns="0" rIns="0" bIns="0" anchor="ctr"/>
          <a:lstStyle>
            <a:lvl1pPr marL="228600" indent="0">
              <a:lnSpc>
                <a:spcPct val="100000"/>
              </a:lnSpc>
              <a:buClrTx/>
              <a:buSzTx/>
              <a:buFontTx/>
              <a:buNone/>
              <a:defRPr>
                <a:solidFill>
                  <a:srgbClr val="000000"/>
                </a:solidFill>
              </a:defRPr>
            </a:lvl1pPr>
            <a:lvl2pPr marL="228600" indent="457200">
              <a:lnSpc>
                <a:spcPct val="100000"/>
              </a:lnSpc>
              <a:buClrTx/>
              <a:buSzTx/>
              <a:buFontTx/>
              <a:buNone/>
              <a:defRPr>
                <a:solidFill>
                  <a:srgbClr val="000000"/>
                </a:solidFill>
              </a:defRPr>
            </a:lvl2pPr>
            <a:lvl3pPr marL="228600" indent="914400">
              <a:lnSpc>
                <a:spcPct val="100000"/>
              </a:lnSpc>
              <a:buClrTx/>
              <a:buSzTx/>
              <a:buFontTx/>
              <a:buNone/>
              <a:defRPr>
                <a:solidFill>
                  <a:srgbClr val="000000"/>
                </a:solidFill>
              </a:defRPr>
            </a:lvl3pPr>
            <a:lvl4pPr marL="228600" indent="1371600">
              <a:lnSpc>
                <a:spcPct val="100000"/>
              </a:lnSpc>
              <a:buClrTx/>
              <a:buSzTx/>
              <a:buFontTx/>
              <a:buNone/>
              <a:defRPr>
                <a:solidFill>
                  <a:srgbClr val="000000"/>
                </a:solidFill>
              </a:defRPr>
            </a:lvl4pPr>
            <a:lvl5pPr marL="228600" indent="1828800">
              <a:lnSpc>
                <a:spcPct val="100000"/>
              </a:lnSpc>
              <a:buClrTx/>
              <a:buSzTx/>
              <a:buFontTx/>
              <a:buNone/>
              <a:defRPr>
                <a:solidFill>
                  <a:srgbClr val="000000"/>
                </a:solidFill>
              </a:defRPr>
            </a:lvl5pPr>
          </a:lstStyle>
          <a:p>
            <a:pPr/>
            <a:r>
              <a:t>Body Level One</a:t>
            </a:r>
          </a:p>
          <a:p>
            <a:pPr lvl="1"/>
            <a:r>
              <a:t>Body Level Two</a:t>
            </a:r>
          </a:p>
          <a:p>
            <a:pPr lvl="2"/>
            <a:r>
              <a:t>Body Level Three</a:t>
            </a:r>
          </a:p>
          <a:p>
            <a:pPr lvl="3"/>
            <a:r>
              <a:t>Body Level Four</a:t>
            </a:r>
          </a:p>
          <a:p>
            <a:pPr lvl="4"/>
            <a:r>
              <a:t>Body Level Five</a:t>
            </a:r>
          </a:p>
        </p:txBody>
      </p:sp>
      <p:sp>
        <p:nvSpPr>
          <p:cNvPr id="163" name="Slide Number"/>
          <p:cNvSpPr txBox="1"/>
          <p:nvPr>
            <p:ph type="sldNum" sz="quarter" idx="2"/>
          </p:nvPr>
        </p:nvSpPr>
        <p:spPr>
          <a:xfrm>
            <a:off x="4419600" y="6172200"/>
            <a:ext cx="21336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_OBJECTS_AND_OBJECT">
    <p:spTree>
      <p:nvGrpSpPr>
        <p:cNvPr id="1" name=""/>
        <p:cNvGrpSpPr/>
        <p:nvPr/>
      </p:nvGrpSpPr>
      <p:grpSpPr>
        <a:xfrm>
          <a:off x="0" y="0"/>
          <a:ext cx="0" cy="0"/>
          <a:chOff x="0" y="0"/>
          <a:chExt cx="0" cy="0"/>
        </a:xfrm>
      </p:grpSpPr>
      <p:pic>
        <p:nvPicPr>
          <p:cNvPr id="170" name="Google Shape;51;p6" descr="Google Shape;51;p6"/>
          <p:cNvPicPr>
            <a:picLocks noChangeAspect="1"/>
          </p:cNvPicPr>
          <p:nvPr/>
        </p:nvPicPr>
        <p:blipFill>
          <a:blip r:embed="rId2">
            <a:extLst/>
          </a:blip>
          <a:stretch>
            <a:fillRect/>
          </a:stretch>
        </p:blipFill>
        <p:spPr>
          <a:xfrm>
            <a:off x="0" y="0"/>
            <a:ext cx="9143641" cy="1002601"/>
          </a:xfrm>
          <a:prstGeom prst="rect">
            <a:avLst/>
          </a:prstGeom>
          <a:ln w="12700">
            <a:miter lim="400000"/>
          </a:ln>
        </p:spPr>
      </p:pic>
      <p:pic>
        <p:nvPicPr>
          <p:cNvPr id="171" name="Google Shape;58;p6" descr="Google Shape;58;p6"/>
          <p:cNvPicPr>
            <a:picLocks noChangeAspect="1"/>
          </p:cNvPicPr>
          <p:nvPr/>
        </p:nvPicPr>
        <p:blipFill>
          <a:blip r:embed="rId3">
            <a:extLst/>
          </a:blip>
          <a:stretch>
            <a:fillRect/>
          </a:stretch>
        </p:blipFill>
        <p:spPr>
          <a:xfrm>
            <a:off x="0" y="6132600"/>
            <a:ext cx="9137520" cy="725041"/>
          </a:xfrm>
          <a:prstGeom prst="rect">
            <a:avLst/>
          </a:prstGeom>
          <a:ln w="12700">
            <a:miter lim="400000"/>
          </a:ln>
        </p:spPr>
      </p:pic>
      <p:sp>
        <p:nvSpPr>
          <p:cNvPr id="172" name="Title Text"/>
          <p:cNvSpPr txBox="1"/>
          <p:nvPr>
            <p:ph type="title"/>
          </p:nvPr>
        </p:nvSpPr>
        <p:spPr>
          <a:xfrm>
            <a:off x="76320" y="285839"/>
            <a:ext cx="8991301" cy="485402"/>
          </a:xfrm>
          <a:prstGeom prst="rect">
            <a:avLst/>
          </a:prstGeom>
        </p:spPr>
        <p:txBody>
          <a:bodyPr lIns="0" tIns="0" rIns="0" bIns="0" anchor="ctr"/>
          <a:lstStyle>
            <a:lvl1pPr>
              <a:defRPr sz="2700">
                <a:solidFill>
                  <a:srgbClr val="064308"/>
                </a:solidFill>
              </a:defRPr>
            </a:lvl1pPr>
          </a:lstStyle>
          <a:p>
            <a:pPr/>
            <a:r>
              <a:t>Title Text</a:t>
            </a:r>
          </a:p>
        </p:txBody>
      </p:sp>
      <p:sp>
        <p:nvSpPr>
          <p:cNvPr id="173" name="Body Level One…"/>
          <p:cNvSpPr txBox="1"/>
          <p:nvPr>
            <p:ph type="body" sz="quarter" idx="1"/>
          </p:nvPr>
        </p:nvSpPr>
        <p:spPr>
          <a:xfrm>
            <a:off x="76320" y="1067040"/>
            <a:ext cx="4387201" cy="2397600"/>
          </a:xfrm>
          <a:prstGeom prst="rect">
            <a:avLst/>
          </a:prstGeom>
        </p:spPr>
        <p:txBody>
          <a:bodyPr lIns="0" tIns="0" rIns="0" bIns="0"/>
          <a:lstStyle>
            <a:lvl1pPr marL="228600" indent="0">
              <a:lnSpc>
                <a:spcPct val="100000"/>
              </a:lnSpc>
              <a:buClrTx/>
              <a:buSzTx/>
              <a:buFontTx/>
              <a:buNone/>
              <a:defRPr>
                <a:solidFill>
                  <a:srgbClr val="000000"/>
                </a:solidFill>
              </a:defRPr>
            </a:lvl1pPr>
            <a:lvl2pPr marL="228600" indent="457200">
              <a:lnSpc>
                <a:spcPct val="100000"/>
              </a:lnSpc>
              <a:buClrTx/>
              <a:buSzTx/>
              <a:buFontTx/>
              <a:buNone/>
              <a:defRPr>
                <a:solidFill>
                  <a:srgbClr val="000000"/>
                </a:solidFill>
              </a:defRPr>
            </a:lvl2pPr>
            <a:lvl3pPr marL="228600" indent="914400">
              <a:lnSpc>
                <a:spcPct val="100000"/>
              </a:lnSpc>
              <a:buClrTx/>
              <a:buSzTx/>
              <a:buFontTx/>
              <a:buNone/>
              <a:defRPr>
                <a:solidFill>
                  <a:srgbClr val="000000"/>
                </a:solidFill>
              </a:defRPr>
            </a:lvl3pPr>
            <a:lvl4pPr marL="228600" indent="1371600">
              <a:lnSpc>
                <a:spcPct val="100000"/>
              </a:lnSpc>
              <a:buClrTx/>
              <a:buSzTx/>
              <a:buFontTx/>
              <a:buNone/>
              <a:defRPr>
                <a:solidFill>
                  <a:srgbClr val="000000"/>
                </a:solidFill>
              </a:defRPr>
            </a:lvl4pPr>
            <a:lvl5pPr marL="228600" indent="1828800">
              <a:lnSpc>
                <a:spcPct val="100000"/>
              </a:lnSpc>
              <a:buClrTx/>
              <a:buSzTx/>
              <a:buFontTx/>
              <a:buNone/>
              <a:defRPr>
                <a:solidFill>
                  <a:srgbClr val="000000"/>
                </a:solidFill>
              </a:defRPr>
            </a:lvl5pPr>
          </a:lstStyle>
          <a:p>
            <a:pPr/>
            <a:r>
              <a:t>Body Level One</a:t>
            </a:r>
          </a:p>
          <a:p>
            <a:pPr lvl="1"/>
            <a:r>
              <a:t>Body Level Two</a:t>
            </a:r>
          </a:p>
          <a:p>
            <a:pPr lvl="2"/>
            <a:r>
              <a:t>Body Level Three</a:t>
            </a:r>
          </a:p>
          <a:p>
            <a:pPr lvl="3"/>
            <a:r>
              <a:t>Body Level Four</a:t>
            </a:r>
          </a:p>
          <a:p>
            <a:pPr lvl="4"/>
            <a:r>
              <a:t>Body Level Five</a:t>
            </a:r>
          </a:p>
        </p:txBody>
      </p:sp>
      <p:sp>
        <p:nvSpPr>
          <p:cNvPr id="174" name="Google Shape;77;p24"/>
          <p:cNvSpPr txBox="1"/>
          <p:nvPr>
            <p:ph type="body" sz="quarter" idx="21"/>
          </p:nvPr>
        </p:nvSpPr>
        <p:spPr>
          <a:xfrm>
            <a:off x="76319" y="3692880"/>
            <a:ext cx="4387202" cy="2397600"/>
          </a:xfrm>
          <a:prstGeom prst="rect">
            <a:avLst/>
          </a:prstGeom>
        </p:spPr>
        <p:txBody>
          <a:bodyPr lIns="0" tIns="0" rIns="0" bIns="0"/>
          <a:lstStyle/>
          <a:p>
            <a:pPr marL="228600" indent="0">
              <a:lnSpc>
                <a:spcPct val="100000"/>
              </a:lnSpc>
              <a:buClrTx/>
              <a:buSzTx/>
              <a:buFontTx/>
              <a:buNone/>
              <a:defRPr>
                <a:solidFill>
                  <a:srgbClr val="000000"/>
                </a:solidFill>
              </a:defRPr>
            </a:pPr>
          </a:p>
        </p:txBody>
      </p:sp>
      <p:sp>
        <p:nvSpPr>
          <p:cNvPr id="175" name="Google Shape;78;p24"/>
          <p:cNvSpPr txBox="1"/>
          <p:nvPr>
            <p:ph type="body" sz="half" idx="22"/>
          </p:nvPr>
        </p:nvSpPr>
        <p:spPr>
          <a:xfrm>
            <a:off x="4683240" y="1067039"/>
            <a:ext cx="4387201" cy="5027102"/>
          </a:xfrm>
          <a:prstGeom prst="rect">
            <a:avLst/>
          </a:prstGeom>
        </p:spPr>
        <p:txBody>
          <a:bodyPr lIns="0" tIns="0" rIns="0" bIns="0"/>
          <a:lstStyle/>
          <a:p>
            <a:pPr marL="228600" indent="0">
              <a:lnSpc>
                <a:spcPct val="100000"/>
              </a:lnSpc>
              <a:buClrTx/>
              <a:buSzTx/>
              <a:buFontTx/>
              <a:buNone/>
              <a:defRPr>
                <a:solidFill>
                  <a:srgbClr val="000000"/>
                </a:solidFill>
              </a:defRPr>
            </a:pPr>
          </a:p>
        </p:txBody>
      </p:sp>
      <p:sp>
        <p:nvSpPr>
          <p:cNvPr id="176" name="Slide Number"/>
          <p:cNvSpPr txBox="1"/>
          <p:nvPr>
            <p:ph type="sldNum" sz="quarter" idx="2"/>
          </p:nvPr>
        </p:nvSpPr>
        <p:spPr>
          <a:xfrm>
            <a:off x="4419600" y="6172200"/>
            <a:ext cx="21336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OBJECT_AND_TWO_OBJECTS">
    <p:spTree>
      <p:nvGrpSpPr>
        <p:cNvPr id="1" name=""/>
        <p:cNvGrpSpPr/>
        <p:nvPr/>
      </p:nvGrpSpPr>
      <p:grpSpPr>
        <a:xfrm>
          <a:off x="0" y="0"/>
          <a:ext cx="0" cy="0"/>
          <a:chOff x="0" y="0"/>
          <a:chExt cx="0" cy="0"/>
        </a:xfrm>
      </p:grpSpPr>
      <p:pic>
        <p:nvPicPr>
          <p:cNvPr id="183" name="Google Shape;51;p6" descr="Google Shape;51;p6"/>
          <p:cNvPicPr>
            <a:picLocks noChangeAspect="1"/>
          </p:cNvPicPr>
          <p:nvPr/>
        </p:nvPicPr>
        <p:blipFill>
          <a:blip r:embed="rId2">
            <a:extLst/>
          </a:blip>
          <a:stretch>
            <a:fillRect/>
          </a:stretch>
        </p:blipFill>
        <p:spPr>
          <a:xfrm>
            <a:off x="0" y="0"/>
            <a:ext cx="9143641" cy="1002601"/>
          </a:xfrm>
          <a:prstGeom prst="rect">
            <a:avLst/>
          </a:prstGeom>
          <a:ln w="12700">
            <a:miter lim="400000"/>
          </a:ln>
        </p:spPr>
      </p:pic>
      <p:pic>
        <p:nvPicPr>
          <p:cNvPr id="184" name="Google Shape;58;p6" descr="Google Shape;58;p6"/>
          <p:cNvPicPr>
            <a:picLocks noChangeAspect="1"/>
          </p:cNvPicPr>
          <p:nvPr/>
        </p:nvPicPr>
        <p:blipFill>
          <a:blip r:embed="rId3">
            <a:extLst/>
          </a:blip>
          <a:stretch>
            <a:fillRect/>
          </a:stretch>
        </p:blipFill>
        <p:spPr>
          <a:xfrm>
            <a:off x="0" y="6132600"/>
            <a:ext cx="9137520" cy="725041"/>
          </a:xfrm>
          <a:prstGeom prst="rect">
            <a:avLst/>
          </a:prstGeom>
          <a:ln w="12700">
            <a:miter lim="400000"/>
          </a:ln>
        </p:spPr>
      </p:pic>
      <p:sp>
        <p:nvSpPr>
          <p:cNvPr id="185" name="Title Text"/>
          <p:cNvSpPr txBox="1"/>
          <p:nvPr>
            <p:ph type="title"/>
          </p:nvPr>
        </p:nvSpPr>
        <p:spPr>
          <a:xfrm>
            <a:off x="76320" y="285839"/>
            <a:ext cx="8991301" cy="485402"/>
          </a:xfrm>
          <a:prstGeom prst="rect">
            <a:avLst/>
          </a:prstGeom>
        </p:spPr>
        <p:txBody>
          <a:bodyPr lIns="0" tIns="0" rIns="0" bIns="0" anchor="ctr"/>
          <a:lstStyle>
            <a:lvl1pPr>
              <a:defRPr sz="2700">
                <a:solidFill>
                  <a:srgbClr val="064308"/>
                </a:solidFill>
              </a:defRPr>
            </a:lvl1pPr>
          </a:lstStyle>
          <a:p>
            <a:pPr/>
            <a:r>
              <a:t>Title Text</a:t>
            </a:r>
          </a:p>
        </p:txBody>
      </p:sp>
      <p:sp>
        <p:nvSpPr>
          <p:cNvPr id="186" name="Body Level One…"/>
          <p:cNvSpPr txBox="1"/>
          <p:nvPr>
            <p:ph type="body" sz="half" idx="1"/>
          </p:nvPr>
        </p:nvSpPr>
        <p:spPr>
          <a:xfrm>
            <a:off x="76320" y="1067040"/>
            <a:ext cx="4387201" cy="5027101"/>
          </a:xfrm>
          <a:prstGeom prst="rect">
            <a:avLst/>
          </a:prstGeom>
        </p:spPr>
        <p:txBody>
          <a:bodyPr lIns="0" tIns="0" rIns="0" bIns="0"/>
          <a:lstStyle>
            <a:lvl1pPr marL="228600" indent="0">
              <a:lnSpc>
                <a:spcPct val="100000"/>
              </a:lnSpc>
              <a:buClrTx/>
              <a:buSzTx/>
              <a:buFontTx/>
              <a:buNone/>
              <a:defRPr>
                <a:solidFill>
                  <a:srgbClr val="000000"/>
                </a:solidFill>
              </a:defRPr>
            </a:lvl1pPr>
            <a:lvl2pPr marL="228600" indent="457200">
              <a:lnSpc>
                <a:spcPct val="100000"/>
              </a:lnSpc>
              <a:buClrTx/>
              <a:buSzTx/>
              <a:buFontTx/>
              <a:buNone/>
              <a:defRPr>
                <a:solidFill>
                  <a:srgbClr val="000000"/>
                </a:solidFill>
              </a:defRPr>
            </a:lvl2pPr>
            <a:lvl3pPr marL="228600" indent="914400">
              <a:lnSpc>
                <a:spcPct val="100000"/>
              </a:lnSpc>
              <a:buClrTx/>
              <a:buSzTx/>
              <a:buFontTx/>
              <a:buNone/>
              <a:defRPr>
                <a:solidFill>
                  <a:srgbClr val="000000"/>
                </a:solidFill>
              </a:defRPr>
            </a:lvl3pPr>
            <a:lvl4pPr marL="228600" indent="1371600">
              <a:lnSpc>
                <a:spcPct val="100000"/>
              </a:lnSpc>
              <a:buClrTx/>
              <a:buSzTx/>
              <a:buFontTx/>
              <a:buNone/>
              <a:defRPr>
                <a:solidFill>
                  <a:srgbClr val="000000"/>
                </a:solidFill>
              </a:defRPr>
            </a:lvl4pPr>
            <a:lvl5pPr marL="228600" indent="1828800">
              <a:lnSpc>
                <a:spcPct val="100000"/>
              </a:lnSpc>
              <a:buClrTx/>
              <a:buSzTx/>
              <a:buFontTx/>
              <a:buNone/>
              <a:defRPr>
                <a:solidFill>
                  <a:srgbClr val="000000"/>
                </a:solidFill>
              </a:defRPr>
            </a:lvl5pPr>
          </a:lstStyle>
          <a:p>
            <a:pPr/>
            <a:r>
              <a:t>Body Level One</a:t>
            </a:r>
          </a:p>
          <a:p>
            <a:pPr lvl="1"/>
            <a:r>
              <a:t>Body Level Two</a:t>
            </a:r>
          </a:p>
          <a:p>
            <a:pPr lvl="2"/>
            <a:r>
              <a:t>Body Level Three</a:t>
            </a:r>
          </a:p>
          <a:p>
            <a:pPr lvl="3"/>
            <a:r>
              <a:t>Body Level Four</a:t>
            </a:r>
          </a:p>
          <a:p>
            <a:pPr lvl="4"/>
            <a:r>
              <a:t>Body Level Five</a:t>
            </a:r>
          </a:p>
        </p:txBody>
      </p:sp>
      <p:sp>
        <p:nvSpPr>
          <p:cNvPr id="187" name="Google Shape;82;p25"/>
          <p:cNvSpPr txBox="1"/>
          <p:nvPr>
            <p:ph type="body" sz="quarter" idx="21"/>
          </p:nvPr>
        </p:nvSpPr>
        <p:spPr>
          <a:xfrm>
            <a:off x="4683240" y="1067040"/>
            <a:ext cx="4387201" cy="2397600"/>
          </a:xfrm>
          <a:prstGeom prst="rect">
            <a:avLst/>
          </a:prstGeom>
        </p:spPr>
        <p:txBody>
          <a:bodyPr lIns="0" tIns="0" rIns="0" bIns="0"/>
          <a:lstStyle/>
          <a:p>
            <a:pPr marL="228600" indent="0">
              <a:lnSpc>
                <a:spcPct val="100000"/>
              </a:lnSpc>
              <a:buClrTx/>
              <a:buSzTx/>
              <a:buFontTx/>
              <a:buNone/>
              <a:defRPr>
                <a:solidFill>
                  <a:srgbClr val="000000"/>
                </a:solidFill>
              </a:defRPr>
            </a:pPr>
          </a:p>
        </p:txBody>
      </p:sp>
      <p:sp>
        <p:nvSpPr>
          <p:cNvPr id="188" name="Google Shape;83;p25"/>
          <p:cNvSpPr txBox="1"/>
          <p:nvPr>
            <p:ph type="body" sz="quarter" idx="22"/>
          </p:nvPr>
        </p:nvSpPr>
        <p:spPr>
          <a:xfrm>
            <a:off x="4683240" y="3692880"/>
            <a:ext cx="4387201" cy="2397600"/>
          </a:xfrm>
          <a:prstGeom prst="rect">
            <a:avLst/>
          </a:prstGeom>
        </p:spPr>
        <p:txBody>
          <a:bodyPr lIns="0" tIns="0" rIns="0" bIns="0"/>
          <a:lstStyle/>
          <a:p>
            <a:pPr marL="228600" indent="0">
              <a:lnSpc>
                <a:spcPct val="100000"/>
              </a:lnSpc>
              <a:buClrTx/>
              <a:buSzTx/>
              <a:buFontTx/>
              <a:buNone/>
              <a:defRPr>
                <a:solidFill>
                  <a:srgbClr val="000000"/>
                </a:solidFill>
              </a:defRPr>
            </a:pPr>
          </a:p>
        </p:txBody>
      </p:sp>
      <p:sp>
        <p:nvSpPr>
          <p:cNvPr id="189" name="Slide Number"/>
          <p:cNvSpPr txBox="1"/>
          <p:nvPr>
            <p:ph type="sldNum" sz="quarter" idx="2"/>
          </p:nvPr>
        </p:nvSpPr>
        <p:spPr>
          <a:xfrm>
            <a:off x="4419600" y="6172200"/>
            <a:ext cx="21336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WO_OBJECTS_OVER_TEXT">
    <p:spTree>
      <p:nvGrpSpPr>
        <p:cNvPr id="1" name=""/>
        <p:cNvGrpSpPr/>
        <p:nvPr/>
      </p:nvGrpSpPr>
      <p:grpSpPr>
        <a:xfrm>
          <a:off x="0" y="0"/>
          <a:ext cx="0" cy="0"/>
          <a:chOff x="0" y="0"/>
          <a:chExt cx="0" cy="0"/>
        </a:xfrm>
      </p:grpSpPr>
      <p:pic>
        <p:nvPicPr>
          <p:cNvPr id="196" name="Google Shape;51;p6" descr="Google Shape;51;p6"/>
          <p:cNvPicPr>
            <a:picLocks noChangeAspect="1"/>
          </p:cNvPicPr>
          <p:nvPr/>
        </p:nvPicPr>
        <p:blipFill>
          <a:blip r:embed="rId2">
            <a:extLst/>
          </a:blip>
          <a:stretch>
            <a:fillRect/>
          </a:stretch>
        </p:blipFill>
        <p:spPr>
          <a:xfrm>
            <a:off x="0" y="0"/>
            <a:ext cx="9143641" cy="1002601"/>
          </a:xfrm>
          <a:prstGeom prst="rect">
            <a:avLst/>
          </a:prstGeom>
          <a:ln w="12700">
            <a:miter lim="400000"/>
          </a:ln>
        </p:spPr>
      </p:pic>
      <p:pic>
        <p:nvPicPr>
          <p:cNvPr id="197" name="Google Shape;58;p6" descr="Google Shape;58;p6"/>
          <p:cNvPicPr>
            <a:picLocks noChangeAspect="1"/>
          </p:cNvPicPr>
          <p:nvPr/>
        </p:nvPicPr>
        <p:blipFill>
          <a:blip r:embed="rId3">
            <a:extLst/>
          </a:blip>
          <a:stretch>
            <a:fillRect/>
          </a:stretch>
        </p:blipFill>
        <p:spPr>
          <a:xfrm>
            <a:off x="0" y="6132600"/>
            <a:ext cx="9137520" cy="725041"/>
          </a:xfrm>
          <a:prstGeom prst="rect">
            <a:avLst/>
          </a:prstGeom>
          <a:ln w="12700">
            <a:miter lim="400000"/>
          </a:ln>
        </p:spPr>
      </p:pic>
      <p:sp>
        <p:nvSpPr>
          <p:cNvPr id="198" name="Title Text"/>
          <p:cNvSpPr txBox="1"/>
          <p:nvPr>
            <p:ph type="title"/>
          </p:nvPr>
        </p:nvSpPr>
        <p:spPr>
          <a:xfrm>
            <a:off x="76320" y="285839"/>
            <a:ext cx="8991301" cy="485402"/>
          </a:xfrm>
          <a:prstGeom prst="rect">
            <a:avLst/>
          </a:prstGeom>
        </p:spPr>
        <p:txBody>
          <a:bodyPr lIns="0" tIns="0" rIns="0" bIns="0" anchor="ctr"/>
          <a:lstStyle>
            <a:lvl1pPr>
              <a:defRPr sz="2700">
                <a:solidFill>
                  <a:srgbClr val="064308"/>
                </a:solidFill>
              </a:defRPr>
            </a:lvl1pPr>
          </a:lstStyle>
          <a:p>
            <a:pPr/>
            <a:r>
              <a:t>Title Text</a:t>
            </a:r>
          </a:p>
        </p:txBody>
      </p:sp>
      <p:sp>
        <p:nvSpPr>
          <p:cNvPr id="199" name="Body Level One…"/>
          <p:cNvSpPr txBox="1"/>
          <p:nvPr>
            <p:ph type="body" sz="quarter" idx="1"/>
          </p:nvPr>
        </p:nvSpPr>
        <p:spPr>
          <a:xfrm>
            <a:off x="76320" y="1067040"/>
            <a:ext cx="4387201" cy="2397600"/>
          </a:xfrm>
          <a:prstGeom prst="rect">
            <a:avLst/>
          </a:prstGeom>
        </p:spPr>
        <p:txBody>
          <a:bodyPr lIns="0" tIns="0" rIns="0" bIns="0"/>
          <a:lstStyle>
            <a:lvl1pPr marL="228600" indent="0">
              <a:lnSpc>
                <a:spcPct val="100000"/>
              </a:lnSpc>
              <a:buClrTx/>
              <a:buSzTx/>
              <a:buFontTx/>
              <a:buNone/>
              <a:defRPr>
                <a:solidFill>
                  <a:srgbClr val="000000"/>
                </a:solidFill>
              </a:defRPr>
            </a:lvl1pPr>
            <a:lvl2pPr marL="228600" indent="457200">
              <a:lnSpc>
                <a:spcPct val="100000"/>
              </a:lnSpc>
              <a:buClrTx/>
              <a:buSzTx/>
              <a:buFontTx/>
              <a:buNone/>
              <a:defRPr>
                <a:solidFill>
                  <a:srgbClr val="000000"/>
                </a:solidFill>
              </a:defRPr>
            </a:lvl2pPr>
            <a:lvl3pPr marL="228600" indent="914400">
              <a:lnSpc>
                <a:spcPct val="100000"/>
              </a:lnSpc>
              <a:buClrTx/>
              <a:buSzTx/>
              <a:buFontTx/>
              <a:buNone/>
              <a:defRPr>
                <a:solidFill>
                  <a:srgbClr val="000000"/>
                </a:solidFill>
              </a:defRPr>
            </a:lvl3pPr>
            <a:lvl4pPr marL="228600" indent="1371600">
              <a:lnSpc>
                <a:spcPct val="100000"/>
              </a:lnSpc>
              <a:buClrTx/>
              <a:buSzTx/>
              <a:buFontTx/>
              <a:buNone/>
              <a:defRPr>
                <a:solidFill>
                  <a:srgbClr val="000000"/>
                </a:solidFill>
              </a:defRPr>
            </a:lvl4pPr>
            <a:lvl5pPr marL="228600" indent="1828800">
              <a:lnSpc>
                <a:spcPct val="100000"/>
              </a:lnSpc>
              <a:buClrTx/>
              <a:buSzTx/>
              <a:buFontTx/>
              <a:buNone/>
              <a:defRPr>
                <a:solidFill>
                  <a:srgbClr val="000000"/>
                </a:solidFill>
              </a:defRPr>
            </a:lvl5pPr>
          </a:lstStyle>
          <a:p>
            <a:pPr/>
            <a:r>
              <a:t>Body Level One</a:t>
            </a:r>
          </a:p>
          <a:p>
            <a:pPr lvl="1"/>
            <a:r>
              <a:t>Body Level Two</a:t>
            </a:r>
          </a:p>
          <a:p>
            <a:pPr lvl="2"/>
            <a:r>
              <a:t>Body Level Three</a:t>
            </a:r>
          </a:p>
          <a:p>
            <a:pPr lvl="3"/>
            <a:r>
              <a:t>Body Level Four</a:t>
            </a:r>
          </a:p>
          <a:p>
            <a:pPr lvl="4"/>
            <a:r>
              <a:t>Body Level Five</a:t>
            </a:r>
          </a:p>
        </p:txBody>
      </p:sp>
      <p:sp>
        <p:nvSpPr>
          <p:cNvPr id="200" name="Google Shape;87;p26"/>
          <p:cNvSpPr txBox="1"/>
          <p:nvPr>
            <p:ph type="body" sz="quarter" idx="21"/>
          </p:nvPr>
        </p:nvSpPr>
        <p:spPr>
          <a:xfrm>
            <a:off x="4683240" y="1067040"/>
            <a:ext cx="4387201" cy="2397600"/>
          </a:xfrm>
          <a:prstGeom prst="rect">
            <a:avLst/>
          </a:prstGeom>
        </p:spPr>
        <p:txBody>
          <a:bodyPr lIns="0" tIns="0" rIns="0" bIns="0"/>
          <a:lstStyle/>
          <a:p>
            <a:pPr marL="228600" indent="0">
              <a:lnSpc>
                <a:spcPct val="100000"/>
              </a:lnSpc>
              <a:buClrTx/>
              <a:buSzTx/>
              <a:buFontTx/>
              <a:buNone/>
              <a:defRPr>
                <a:solidFill>
                  <a:srgbClr val="000000"/>
                </a:solidFill>
              </a:defRPr>
            </a:pPr>
          </a:p>
        </p:txBody>
      </p:sp>
      <p:sp>
        <p:nvSpPr>
          <p:cNvPr id="201" name="Google Shape;88;p26"/>
          <p:cNvSpPr txBox="1"/>
          <p:nvPr>
            <p:ph type="body" sz="half" idx="22"/>
          </p:nvPr>
        </p:nvSpPr>
        <p:spPr>
          <a:xfrm>
            <a:off x="76319" y="3692880"/>
            <a:ext cx="8990702" cy="2397600"/>
          </a:xfrm>
          <a:prstGeom prst="rect">
            <a:avLst/>
          </a:prstGeom>
        </p:spPr>
        <p:txBody>
          <a:bodyPr lIns="0" tIns="0" rIns="0" bIns="0"/>
          <a:lstStyle/>
          <a:p>
            <a:pPr marL="228600" indent="0">
              <a:lnSpc>
                <a:spcPct val="100000"/>
              </a:lnSpc>
              <a:buClrTx/>
              <a:buSzTx/>
              <a:buFontTx/>
              <a:buNone/>
              <a:defRPr>
                <a:solidFill>
                  <a:srgbClr val="000000"/>
                </a:solidFill>
              </a:defRPr>
            </a:pPr>
          </a:p>
        </p:txBody>
      </p:sp>
      <p:sp>
        <p:nvSpPr>
          <p:cNvPr id="202" name="Slide Number"/>
          <p:cNvSpPr txBox="1"/>
          <p:nvPr>
            <p:ph type="sldNum" sz="quarter" idx="2"/>
          </p:nvPr>
        </p:nvSpPr>
        <p:spPr>
          <a:xfrm>
            <a:off x="4419600" y="6172200"/>
            <a:ext cx="21336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OBJECT_OVER_TEXT">
    <p:spTree>
      <p:nvGrpSpPr>
        <p:cNvPr id="1" name=""/>
        <p:cNvGrpSpPr/>
        <p:nvPr/>
      </p:nvGrpSpPr>
      <p:grpSpPr>
        <a:xfrm>
          <a:off x="0" y="0"/>
          <a:ext cx="0" cy="0"/>
          <a:chOff x="0" y="0"/>
          <a:chExt cx="0" cy="0"/>
        </a:xfrm>
      </p:grpSpPr>
      <p:pic>
        <p:nvPicPr>
          <p:cNvPr id="209" name="Google Shape;51;p6" descr="Google Shape;51;p6"/>
          <p:cNvPicPr>
            <a:picLocks noChangeAspect="1"/>
          </p:cNvPicPr>
          <p:nvPr/>
        </p:nvPicPr>
        <p:blipFill>
          <a:blip r:embed="rId2">
            <a:extLst/>
          </a:blip>
          <a:stretch>
            <a:fillRect/>
          </a:stretch>
        </p:blipFill>
        <p:spPr>
          <a:xfrm>
            <a:off x="0" y="0"/>
            <a:ext cx="9143641" cy="1002601"/>
          </a:xfrm>
          <a:prstGeom prst="rect">
            <a:avLst/>
          </a:prstGeom>
          <a:ln w="12700">
            <a:miter lim="400000"/>
          </a:ln>
        </p:spPr>
      </p:pic>
      <p:pic>
        <p:nvPicPr>
          <p:cNvPr id="210" name="Google Shape;58;p6" descr="Google Shape;58;p6"/>
          <p:cNvPicPr>
            <a:picLocks noChangeAspect="1"/>
          </p:cNvPicPr>
          <p:nvPr/>
        </p:nvPicPr>
        <p:blipFill>
          <a:blip r:embed="rId3">
            <a:extLst/>
          </a:blip>
          <a:stretch>
            <a:fillRect/>
          </a:stretch>
        </p:blipFill>
        <p:spPr>
          <a:xfrm>
            <a:off x="0" y="6132600"/>
            <a:ext cx="9137520" cy="725041"/>
          </a:xfrm>
          <a:prstGeom prst="rect">
            <a:avLst/>
          </a:prstGeom>
          <a:ln w="12700">
            <a:miter lim="400000"/>
          </a:ln>
        </p:spPr>
      </p:pic>
      <p:sp>
        <p:nvSpPr>
          <p:cNvPr id="211" name="Title Text"/>
          <p:cNvSpPr txBox="1"/>
          <p:nvPr>
            <p:ph type="title"/>
          </p:nvPr>
        </p:nvSpPr>
        <p:spPr>
          <a:xfrm>
            <a:off x="76320" y="285839"/>
            <a:ext cx="8991301" cy="485402"/>
          </a:xfrm>
          <a:prstGeom prst="rect">
            <a:avLst/>
          </a:prstGeom>
        </p:spPr>
        <p:txBody>
          <a:bodyPr lIns="0" tIns="0" rIns="0" bIns="0" anchor="ctr"/>
          <a:lstStyle>
            <a:lvl1pPr>
              <a:defRPr sz="2700">
                <a:solidFill>
                  <a:srgbClr val="064308"/>
                </a:solidFill>
              </a:defRPr>
            </a:lvl1pPr>
          </a:lstStyle>
          <a:p>
            <a:pPr/>
            <a:r>
              <a:t>Title Text</a:t>
            </a:r>
          </a:p>
        </p:txBody>
      </p:sp>
      <p:sp>
        <p:nvSpPr>
          <p:cNvPr id="212" name="Body Level One…"/>
          <p:cNvSpPr txBox="1"/>
          <p:nvPr>
            <p:ph type="body" sz="half" idx="1"/>
          </p:nvPr>
        </p:nvSpPr>
        <p:spPr>
          <a:xfrm>
            <a:off x="76320" y="1067040"/>
            <a:ext cx="8990701" cy="2397600"/>
          </a:xfrm>
          <a:prstGeom prst="rect">
            <a:avLst/>
          </a:prstGeom>
        </p:spPr>
        <p:txBody>
          <a:bodyPr lIns="0" tIns="0" rIns="0" bIns="0"/>
          <a:lstStyle>
            <a:lvl1pPr marL="228600" indent="0">
              <a:lnSpc>
                <a:spcPct val="100000"/>
              </a:lnSpc>
              <a:buClrTx/>
              <a:buSzTx/>
              <a:buFontTx/>
              <a:buNone/>
              <a:defRPr>
                <a:solidFill>
                  <a:srgbClr val="000000"/>
                </a:solidFill>
              </a:defRPr>
            </a:lvl1pPr>
            <a:lvl2pPr marL="228600" indent="457200">
              <a:lnSpc>
                <a:spcPct val="100000"/>
              </a:lnSpc>
              <a:buClrTx/>
              <a:buSzTx/>
              <a:buFontTx/>
              <a:buNone/>
              <a:defRPr>
                <a:solidFill>
                  <a:srgbClr val="000000"/>
                </a:solidFill>
              </a:defRPr>
            </a:lvl2pPr>
            <a:lvl3pPr marL="228600" indent="914400">
              <a:lnSpc>
                <a:spcPct val="100000"/>
              </a:lnSpc>
              <a:buClrTx/>
              <a:buSzTx/>
              <a:buFontTx/>
              <a:buNone/>
              <a:defRPr>
                <a:solidFill>
                  <a:srgbClr val="000000"/>
                </a:solidFill>
              </a:defRPr>
            </a:lvl3pPr>
            <a:lvl4pPr marL="228600" indent="1371600">
              <a:lnSpc>
                <a:spcPct val="100000"/>
              </a:lnSpc>
              <a:buClrTx/>
              <a:buSzTx/>
              <a:buFontTx/>
              <a:buNone/>
              <a:defRPr>
                <a:solidFill>
                  <a:srgbClr val="000000"/>
                </a:solidFill>
              </a:defRPr>
            </a:lvl4pPr>
            <a:lvl5pPr marL="228600" indent="1828800">
              <a:lnSpc>
                <a:spcPct val="100000"/>
              </a:lnSpc>
              <a:buClrTx/>
              <a:buSzTx/>
              <a:buFontTx/>
              <a:buNone/>
              <a:defRPr>
                <a:solidFill>
                  <a:srgbClr val="000000"/>
                </a:solidFill>
              </a:defRPr>
            </a:lvl5pPr>
          </a:lstStyle>
          <a:p>
            <a:pPr/>
            <a:r>
              <a:t>Body Level One</a:t>
            </a:r>
          </a:p>
          <a:p>
            <a:pPr lvl="1"/>
            <a:r>
              <a:t>Body Level Two</a:t>
            </a:r>
          </a:p>
          <a:p>
            <a:pPr lvl="2"/>
            <a:r>
              <a:t>Body Level Three</a:t>
            </a:r>
          </a:p>
          <a:p>
            <a:pPr lvl="3"/>
            <a:r>
              <a:t>Body Level Four</a:t>
            </a:r>
          </a:p>
          <a:p>
            <a:pPr lvl="4"/>
            <a:r>
              <a:t>Body Level Five</a:t>
            </a:r>
          </a:p>
        </p:txBody>
      </p:sp>
      <p:sp>
        <p:nvSpPr>
          <p:cNvPr id="213" name="Google Shape;92;p27"/>
          <p:cNvSpPr txBox="1"/>
          <p:nvPr>
            <p:ph type="body" sz="half" idx="21"/>
          </p:nvPr>
        </p:nvSpPr>
        <p:spPr>
          <a:xfrm>
            <a:off x="76319" y="3692880"/>
            <a:ext cx="8990702" cy="2397600"/>
          </a:xfrm>
          <a:prstGeom prst="rect">
            <a:avLst/>
          </a:prstGeom>
        </p:spPr>
        <p:txBody>
          <a:bodyPr lIns="0" tIns="0" rIns="0" bIns="0"/>
          <a:lstStyle/>
          <a:p>
            <a:pPr marL="228600" indent="0">
              <a:lnSpc>
                <a:spcPct val="100000"/>
              </a:lnSpc>
              <a:buClrTx/>
              <a:buSzTx/>
              <a:buFontTx/>
              <a:buNone/>
              <a:defRPr>
                <a:solidFill>
                  <a:srgbClr val="000000"/>
                </a:solidFill>
              </a:defRPr>
            </a:pPr>
          </a:p>
        </p:txBody>
      </p:sp>
      <p:sp>
        <p:nvSpPr>
          <p:cNvPr id="214" name="Slide Number"/>
          <p:cNvSpPr txBox="1"/>
          <p:nvPr>
            <p:ph type="sldNum" sz="quarter" idx="2"/>
          </p:nvPr>
        </p:nvSpPr>
        <p:spPr>
          <a:xfrm>
            <a:off x="4419600" y="6172200"/>
            <a:ext cx="21336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UR_OBJECTS">
    <p:spTree>
      <p:nvGrpSpPr>
        <p:cNvPr id="1" name=""/>
        <p:cNvGrpSpPr/>
        <p:nvPr/>
      </p:nvGrpSpPr>
      <p:grpSpPr>
        <a:xfrm>
          <a:off x="0" y="0"/>
          <a:ext cx="0" cy="0"/>
          <a:chOff x="0" y="0"/>
          <a:chExt cx="0" cy="0"/>
        </a:xfrm>
      </p:grpSpPr>
      <p:pic>
        <p:nvPicPr>
          <p:cNvPr id="221" name="Google Shape;51;p6" descr="Google Shape;51;p6"/>
          <p:cNvPicPr>
            <a:picLocks noChangeAspect="1"/>
          </p:cNvPicPr>
          <p:nvPr/>
        </p:nvPicPr>
        <p:blipFill>
          <a:blip r:embed="rId2">
            <a:extLst/>
          </a:blip>
          <a:stretch>
            <a:fillRect/>
          </a:stretch>
        </p:blipFill>
        <p:spPr>
          <a:xfrm>
            <a:off x="0" y="0"/>
            <a:ext cx="9143641" cy="1002601"/>
          </a:xfrm>
          <a:prstGeom prst="rect">
            <a:avLst/>
          </a:prstGeom>
          <a:ln w="12700">
            <a:miter lim="400000"/>
          </a:ln>
        </p:spPr>
      </p:pic>
      <p:pic>
        <p:nvPicPr>
          <p:cNvPr id="222" name="Google Shape;58;p6" descr="Google Shape;58;p6"/>
          <p:cNvPicPr>
            <a:picLocks noChangeAspect="1"/>
          </p:cNvPicPr>
          <p:nvPr/>
        </p:nvPicPr>
        <p:blipFill>
          <a:blip r:embed="rId3">
            <a:extLst/>
          </a:blip>
          <a:stretch>
            <a:fillRect/>
          </a:stretch>
        </p:blipFill>
        <p:spPr>
          <a:xfrm>
            <a:off x="0" y="6132600"/>
            <a:ext cx="9137520" cy="725041"/>
          </a:xfrm>
          <a:prstGeom prst="rect">
            <a:avLst/>
          </a:prstGeom>
          <a:ln w="12700">
            <a:miter lim="400000"/>
          </a:ln>
        </p:spPr>
      </p:pic>
      <p:sp>
        <p:nvSpPr>
          <p:cNvPr id="223" name="Title Text"/>
          <p:cNvSpPr txBox="1"/>
          <p:nvPr>
            <p:ph type="title"/>
          </p:nvPr>
        </p:nvSpPr>
        <p:spPr>
          <a:xfrm>
            <a:off x="76320" y="285839"/>
            <a:ext cx="8991301" cy="485402"/>
          </a:xfrm>
          <a:prstGeom prst="rect">
            <a:avLst/>
          </a:prstGeom>
        </p:spPr>
        <p:txBody>
          <a:bodyPr lIns="0" tIns="0" rIns="0" bIns="0" anchor="ctr"/>
          <a:lstStyle>
            <a:lvl1pPr>
              <a:defRPr sz="2700">
                <a:solidFill>
                  <a:srgbClr val="064308"/>
                </a:solidFill>
              </a:defRPr>
            </a:lvl1pPr>
          </a:lstStyle>
          <a:p>
            <a:pPr/>
            <a:r>
              <a:t>Title Text</a:t>
            </a:r>
          </a:p>
        </p:txBody>
      </p:sp>
      <p:sp>
        <p:nvSpPr>
          <p:cNvPr id="224" name="Body Level One…"/>
          <p:cNvSpPr txBox="1"/>
          <p:nvPr>
            <p:ph type="body" sz="quarter" idx="1"/>
          </p:nvPr>
        </p:nvSpPr>
        <p:spPr>
          <a:xfrm>
            <a:off x="76320" y="1067040"/>
            <a:ext cx="4387201" cy="2397600"/>
          </a:xfrm>
          <a:prstGeom prst="rect">
            <a:avLst/>
          </a:prstGeom>
        </p:spPr>
        <p:txBody>
          <a:bodyPr lIns="0" tIns="0" rIns="0" bIns="0"/>
          <a:lstStyle>
            <a:lvl1pPr marL="228600" indent="0">
              <a:lnSpc>
                <a:spcPct val="100000"/>
              </a:lnSpc>
              <a:buClrTx/>
              <a:buSzTx/>
              <a:buFontTx/>
              <a:buNone/>
              <a:defRPr>
                <a:solidFill>
                  <a:srgbClr val="000000"/>
                </a:solidFill>
              </a:defRPr>
            </a:lvl1pPr>
            <a:lvl2pPr marL="228600" indent="457200">
              <a:lnSpc>
                <a:spcPct val="100000"/>
              </a:lnSpc>
              <a:buClrTx/>
              <a:buSzTx/>
              <a:buFontTx/>
              <a:buNone/>
              <a:defRPr>
                <a:solidFill>
                  <a:srgbClr val="000000"/>
                </a:solidFill>
              </a:defRPr>
            </a:lvl2pPr>
            <a:lvl3pPr marL="228600" indent="914400">
              <a:lnSpc>
                <a:spcPct val="100000"/>
              </a:lnSpc>
              <a:buClrTx/>
              <a:buSzTx/>
              <a:buFontTx/>
              <a:buNone/>
              <a:defRPr>
                <a:solidFill>
                  <a:srgbClr val="000000"/>
                </a:solidFill>
              </a:defRPr>
            </a:lvl3pPr>
            <a:lvl4pPr marL="228600" indent="1371600">
              <a:lnSpc>
                <a:spcPct val="100000"/>
              </a:lnSpc>
              <a:buClrTx/>
              <a:buSzTx/>
              <a:buFontTx/>
              <a:buNone/>
              <a:defRPr>
                <a:solidFill>
                  <a:srgbClr val="000000"/>
                </a:solidFill>
              </a:defRPr>
            </a:lvl4pPr>
            <a:lvl5pPr marL="228600" indent="1828800">
              <a:lnSpc>
                <a:spcPct val="100000"/>
              </a:lnSpc>
              <a:buClrTx/>
              <a:buSzTx/>
              <a:buFontTx/>
              <a:buNone/>
              <a:defRPr>
                <a:solidFill>
                  <a:srgbClr val="000000"/>
                </a:solidFill>
              </a:defRPr>
            </a:lvl5pPr>
          </a:lstStyle>
          <a:p>
            <a:pPr/>
            <a:r>
              <a:t>Body Level One</a:t>
            </a:r>
          </a:p>
          <a:p>
            <a:pPr lvl="1"/>
            <a:r>
              <a:t>Body Level Two</a:t>
            </a:r>
          </a:p>
          <a:p>
            <a:pPr lvl="2"/>
            <a:r>
              <a:t>Body Level Three</a:t>
            </a:r>
          </a:p>
          <a:p>
            <a:pPr lvl="3"/>
            <a:r>
              <a:t>Body Level Four</a:t>
            </a:r>
          </a:p>
          <a:p>
            <a:pPr lvl="4"/>
            <a:r>
              <a:t>Body Level Five</a:t>
            </a:r>
          </a:p>
        </p:txBody>
      </p:sp>
      <p:sp>
        <p:nvSpPr>
          <p:cNvPr id="225" name="Google Shape;96;p28"/>
          <p:cNvSpPr txBox="1"/>
          <p:nvPr>
            <p:ph type="body" sz="quarter" idx="21"/>
          </p:nvPr>
        </p:nvSpPr>
        <p:spPr>
          <a:xfrm>
            <a:off x="4683240" y="1067040"/>
            <a:ext cx="4387201" cy="2397600"/>
          </a:xfrm>
          <a:prstGeom prst="rect">
            <a:avLst/>
          </a:prstGeom>
        </p:spPr>
        <p:txBody>
          <a:bodyPr lIns="0" tIns="0" rIns="0" bIns="0"/>
          <a:lstStyle/>
          <a:p>
            <a:pPr marL="228600" indent="0">
              <a:lnSpc>
                <a:spcPct val="100000"/>
              </a:lnSpc>
              <a:buClrTx/>
              <a:buSzTx/>
              <a:buFontTx/>
              <a:buNone/>
              <a:defRPr>
                <a:solidFill>
                  <a:srgbClr val="000000"/>
                </a:solidFill>
              </a:defRPr>
            </a:pPr>
          </a:p>
        </p:txBody>
      </p:sp>
      <p:sp>
        <p:nvSpPr>
          <p:cNvPr id="226" name="Google Shape;97;p28"/>
          <p:cNvSpPr txBox="1"/>
          <p:nvPr>
            <p:ph type="body" sz="quarter" idx="22"/>
          </p:nvPr>
        </p:nvSpPr>
        <p:spPr>
          <a:xfrm>
            <a:off x="4683240" y="3692880"/>
            <a:ext cx="4387201" cy="2397600"/>
          </a:xfrm>
          <a:prstGeom prst="rect">
            <a:avLst/>
          </a:prstGeom>
        </p:spPr>
        <p:txBody>
          <a:bodyPr lIns="0" tIns="0" rIns="0" bIns="0"/>
          <a:lstStyle/>
          <a:p>
            <a:pPr marL="228600" indent="0">
              <a:lnSpc>
                <a:spcPct val="100000"/>
              </a:lnSpc>
              <a:buClrTx/>
              <a:buSzTx/>
              <a:buFontTx/>
              <a:buNone/>
              <a:defRPr>
                <a:solidFill>
                  <a:srgbClr val="000000"/>
                </a:solidFill>
              </a:defRPr>
            </a:pPr>
          </a:p>
        </p:txBody>
      </p:sp>
      <p:sp>
        <p:nvSpPr>
          <p:cNvPr id="227" name="Google Shape;98;p28"/>
          <p:cNvSpPr txBox="1"/>
          <p:nvPr>
            <p:ph type="body" sz="quarter" idx="23"/>
          </p:nvPr>
        </p:nvSpPr>
        <p:spPr>
          <a:xfrm>
            <a:off x="76319" y="3692880"/>
            <a:ext cx="4387202" cy="2397600"/>
          </a:xfrm>
          <a:prstGeom prst="rect">
            <a:avLst/>
          </a:prstGeom>
        </p:spPr>
        <p:txBody>
          <a:bodyPr lIns="0" tIns="0" rIns="0" bIns="0"/>
          <a:lstStyle/>
          <a:p>
            <a:pPr marL="228600" indent="0">
              <a:lnSpc>
                <a:spcPct val="100000"/>
              </a:lnSpc>
              <a:buClrTx/>
              <a:buSzTx/>
              <a:buFontTx/>
              <a:buNone/>
              <a:defRPr>
                <a:solidFill>
                  <a:srgbClr val="000000"/>
                </a:solidFill>
              </a:defRPr>
            </a:pPr>
          </a:p>
        </p:txBody>
      </p:sp>
      <p:sp>
        <p:nvSpPr>
          <p:cNvPr id="228" name="Slide Number"/>
          <p:cNvSpPr txBox="1"/>
          <p:nvPr>
            <p:ph type="sldNum" sz="quarter" idx="2"/>
          </p:nvPr>
        </p:nvSpPr>
        <p:spPr>
          <a:xfrm>
            <a:off x="4419600" y="6172200"/>
            <a:ext cx="21336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6 Content">
    <p:spTree>
      <p:nvGrpSpPr>
        <p:cNvPr id="1" name=""/>
        <p:cNvGrpSpPr/>
        <p:nvPr/>
      </p:nvGrpSpPr>
      <p:grpSpPr>
        <a:xfrm>
          <a:off x="0" y="0"/>
          <a:ext cx="0" cy="0"/>
          <a:chOff x="0" y="0"/>
          <a:chExt cx="0" cy="0"/>
        </a:xfrm>
      </p:grpSpPr>
      <p:pic>
        <p:nvPicPr>
          <p:cNvPr id="235" name="Google Shape;51;p6" descr="Google Shape;51;p6"/>
          <p:cNvPicPr>
            <a:picLocks noChangeAspect="1"/>
          </p:cNvPicPr>
          <p:nvPr/>
        </p:nvPicPr>
        <p:blipFill>
          <a:blip r:embed="rId2">
            <a:extLst/>
          </a:blip>
          <a:stretch>
            <a:fillRect/>
          </a:stretch>
        </p:blipFill>
        <p:spPr>
          <a:xfrm>
            <a:off x="0" y="0"/>
            <a:ext cx="9143641" cy="1002601"/>
          </a:xfrm>
          <a:prstGeom prst="rect">
            <a:avLst/>
          </a:prstGeom>
          <a:ln w="12700">
            <a:miter lim="400000"/>
          </a:ln>
        </p:spPr>
      </p:pic>
      <p:pic>
        <p:nvPicPr>
          <p:cNvPr id="236" name="Google Shape;58;p6" descr="Google Shape;58;p6"/>
          <p:cNvPicPr>
            <a:picLocks noChangeAspect="1"/>
          </p:cNvPicPr>
          <p:nvPr/>
        </p:nvPicPr>
        <p:blipFill>
          <a:blip r:embed="rId3">
            <a:extLst/>
          </a:blip>
          <a:stretch>
            <a:fillRect/>
          </a:stretch>
        </p:blipFill>
        <p:spPr>
          <a:xfrm>
            <a:off x="0" y="6132600"/>
            <a:ext cx="9137520" cy="725041"/>
          </a:xfrm>
          <a:prstGeom prst="rect">
            <a:avLst/>
          </a:prstGeom>
          <a:ln w="12700">
            <a:miter lim="400000"/>
          </a:ln>
        </p:spPr>
      </p:pic>
      <p:sp>
        <p:nvSpPr>
          <p:cNvPr id="237" name="Title Text"/>
          <p:cNvSpPr txBox="1"/>
          <p:nvPr>
            <p:ph type="title"/>
          </p:nvPr>
        </p:nvSpPr>
        <p:spPr>
          <a:xfrm>
            <a:off x="76320" y="285839"/>
            <a:ext cx="8991301" cy="485402"/>
          </a:xfrm>
          <a:prstGeom prst="rect">
            <a:avLst/>
          </a:prstGeom>
        </p:spPr>
        <p:txBody>
          <a:bodyPr lIns="0" tIns="0" rIns="0" bIns="0" anchor="ctr"/>
          <a:lstStyle>
            <a:lvl1pPr>
              <a:defRPr sz="2700">
                <a:solidFill>
                  <a:srgbClr val="064308"/>
                </a:solidFill>
              </a:defRPr>
            </a:lvl1pPr>
          </a:lstStyle>
          <a:p>
            <a:pPr/>
            <a:r>
              <a:t>Title Text</a:t>
            </a:r>
          </a:p>
        </p:txBody>
      </p:sp>
      <p:sp>
        <p:nvSpPr>
          <p:cNvPr id="238" name="Body Level One…"/>
          <p:cNvSpPr txBox="1"/>
          <p:nvPr>
            <p:ph type="body" idx="1"/>
          </p:nvPr>
        </p:nvSpPr>
        <p:spPr>
          <a:xfrm>
            <a:off x="76320" y="1067040"/>
            <a:ext cx="8990701" cy="5027101"/>
          </a:xfrm>
          <a:prstGeom prst="rect">
            <a:avLst/>
          </a:prstGeom>
        </p:spPr>
        <p:txBody>
          <a:bodyPr lIns="0" tIns="0" rIns="0" bIns="0"/>
          <a:lstStyle>
            <a:lvl1pPr marL="228600" indent="0">
              <a:lnSpc>
                <a:spcPct val="100000"/>
              </a:lnSpc>
              <a:buClrTx/>
              <a:buSzTx/>
              <a:buFontTx/>
              <a:buNone/>
              <a:defRPr>
                <a:solidFill>
                  <a:srgbClr val="000000"/>
                </a:solidFill>
              </a:defRPr>
            </a:lvl1pPr>
            <a:lvl2pPr marL="228600" indent="457200">
              <a:lnSpc>
                <a:spcPct val="100000"/>
              </a:lnSpc>
              <a:buClrTx/>
              <a:buSzTx/>
              <a:buFontTx/>
              <a:buNone/>
              <a:defRPr>
                <a:solidFill>
                  <a:srgbClr val="000000"/>
                </a:solidFill>
              </a:defRPr>
            </a:lvl2pPr>
            <a:lvl3pPr marL="228600" indent="914400">
              <a:lnSpc>
                <a:spcPct val="100000"/>
              </a:lnSpc>
              <a:buClrTx/>
              <a:buSzTx/>
              <a:buFontTx/>
              <a:buNone/>
              <a:defRPr>
                <a:solidFill>
                  <a:srgbClr val="000000"/>
                </a:solidFill>
              </a:defRPr>
            </a:lvl3pPr>
            <a:lvl4pPr marL="228600" indent="1371600">
              <a:lnSpc>
                <a:spcPct val="100000"/>
              </a:lnSpc>
              <a:buClrTx/>
              <a:buSzTx/>
              <a:buFontTx/>
              <a:buNone/>
              <a:defRPr>
                <a:solidFill>
                  <a:srgbClr val="000000"/>
                </a:solidFill>
              </a:defRPr>
            </a:lvl4pPr>
            <a:lvl5pPr marL="228600" indent="1828800">
              <a:lnSpc>
                <a:spcPct val="100000"/>
              </a:lnSpc>
              <a:buClrTx/>
              <a:buSzTx/>
              <a:buFontTx/>
              <a:buNone/>
              <a:defRPr>
                <a:solidFill>
                  <a:srgbClr val="000000"/>
                </a:solidFill>
              </a:defRPr>
            </a:lvl5pPr>
          </a:lstStyle>
          <a:p>
            <a:pPr/>
            <a:r>
              <a:t>Body Level One</a:t>
            </a:r>
          </a:p>
          <a:p>
            <a:pPr lvl="1"/>
            <a:r>
              <a:t>Body Level Two</a:t>
            </a:r>
          </a:p>
          <a:p>
            <a:pPr lvl="2"/>
            <a:r>
              <a:t>Body Level Three</a:t>
            </a:r>
          </a:p>
          <a:p>
            <a:pPr lvl="3"/>
            <a:r>
              <a:t>Body Level Four</a:t>
            </a:r>
          </a:p>
          <a:p>
            <a:pPr lvl="4"/>
            <a:r>
              <a:t>Body Level Five</a:t>
            </a:r>
          </a:p>
        </p:txBody>
      </p:sp>
      <p:sp>
        <p:nvSpPr>
          <p:cNvPr id="239" name="Google Shape;102;p29"/>
          <p:cNvSpPr txBox="1"/>
          <p:nvPr>
            <p:ph type="body" idx="21"/>
          </p:nvPr>
        </p:nvSpPr>
        <p:spPr>
          <a:xfrm>
            <a:off x="76319" y="1067039"/>
            <a:ext cx="8990702" cy="5027102"/>
          </a:xfrm>
          <a:prstGeom prst="rect">
            <a:avLst/>
          </a:prstGeom>
        </p:spPr>
        <p:txBody>
          <a:bodyPr lIns="0" tIns="0" rIns="0" bIns="0"/>
          <a:lstStyle/>
          <a:p>
            <a:pPr marL="228600" indent="0">
              <a:lnSpc>
                <a:spcPct val="100000"/>
              </a:lnSpc>
              <a:buClrTx/>
              <a:buSzTx/>
              <a:buFontTx/>
              <a:buNone/>
              <a:defRPr>
                <a:solidFill>
                  <a:srgbClr val="000000"/>
                </a:solidFill>
              </a:defRPr>
            </a:pPr>
          </a:p>
        </p:txBody>
      </p:sp>
      <p:pic>
        <p:nvPicPr>
          <p:cNvPr id="240" name="Google Shape;103;p29" descr="Google Shape;103;p29"/>
          <p:cNvPicPr>
            <a:picLocks noChangeAspect="1"/>
          </p:cNvPicPr>
          <p:nvPr/>
        </p:nvPicPr>
        <p:blipFill>
          <a:blip r:embed="rId4">
            <a:extLst/>
          </a:blip>
          <a:stretch>
            <a:fillRect/>
          </a:stretch>
        </p:blipFill>
        <p:spPr>
          <a:xfrm>
            <a:off x="1421280" y="1067040"/>
            <a:ext cx="6300361" cy="5027041"/>
          </a:xfrm>
          <a:prstGeom prst="rect">
            <a:avLst/>
          </a:prstGeom>
          <a:ln w="12700">
            <a:miter lim="400000"/>
          </a:ln>
        </p:spPr>
      </p:pic>
      <p:pic>
        <p:nvPicPr>
          <p:cNvPr id="241" name="Google Shape;104;p29" descr="Google Shape;104;p29"/>
          <p:cNvPicPr>
            <a:picLocks noChangeAspect="1"/>
          </p:cNvPicPr>
          <p:nvPr/>
        </p:nvPicPr>
        <p:blipFill>
          <a:blip r:embed="rId4">
            <a:extLst/>
          </a:blip>
          <a:stretch>
            <a:fillRect/>
          </a:stretch>
        </p:blipFill>
        <p:spPr>
          <a:xfrm>
            <a:off x="1421280" y="1067040"/>
            <a:ext cx="6300361" cy="5027041"/>
          </a:xfrm>
          <a:prstGeom prst="rect">
            <a:avLst/>
          </a:prstGeom>
          <a:ln w="12700">
            <a:miter lim="400000"/>
          </a:ln>
        </p:spPr>
      </p:pic>
      <p:sp>
        <p:nvSpPr>
          <p:cNvPr id="242" name="Slide Number"/>
          <p:cNvSpPr txBox="1"/>
          <p:nvPr>
            <p:ph type="sldNum" sz="quarter" idx="2"/>
          </p:nvPr>
        </p:nvSpPr>
        <p:spPr>
          <a:xfrm>
            <a:off x="4419600" y="6172200"/>
            <a:ext cx="2133600" cy="368301"/>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AND_BODY">
    <p:spTree>
      <p:nvGrpSpPr>
        <p:cNvPr id="1" name=""/>
        <p:cNvGrpSpPr/>
        <p:nvPr/>
      </p:nvGrpSpPr>
      <p:grpSpPr>
        <a:xfrm>
          <a:off x="0" y="0"/>
          <a:ext cx="0" cy="0"/>
          <a:chOff x="0" y="0"/>
          <a:chExt cx="0" cy="0"/>
        </a:xfrm>
      </p:grpSpPr>
      <p:sp>
        <p:nvSpPr>
          <p:cNvPr id="249" name="Title Text"/>
          <p:cNvSpPr txBox="1"/>
          <p:nvPr>
            <p:ph type="title"/>
          </p:nvPr>
        </p:nvSpPr>
        <p:spPr>
          <a:xfrm>
            <a:off x="311698" y="593366"/>
            <a:ext cx="8520603" cy="763502"/>
          </a:xfrm>
          <a:prstGeom prst="rect">
            <a:avLst/>
          </a:prstGeom>
        </p:spPr>
        <p:txBody>
          <a:bodyPr lIns="91423" tIns="91423" rIns="91423" bIns="91423"/>
          <a:lstStyle/>
          <a:p>
            <a:pPr/>
            <a:r>
              <a:t>Title Text</a:t>
            </a:r>
          </a:p>
        </p:txBody>
      </p:sp>
      <p:sp>
        <p:nvSpPr>
          <p:cNvPr id="250" name="Body Level One…"/>
          <p:cNvSpPr txBox="1"/>
          <p:nvPr>
            <p:ph type="body" idx="1"/>
          </p:nvPr>
        </p:nvSpPr>
        <p:spPr>
          <a:xfrm>
            <a:off x="311698" y="1536633"/>
            <a:ext cx="8520603" cy="4555200"/>
          </a:xfrm>
          <a:prstGeom prst="rect">
            <a:avLst/>
          </a:prstGeom>
        </p:spPr>
        <p:txBody>
          <a:bodyPr lIns="91423" tIns="91423" rIns="91423" bIns="91423"/>
          <a:lstStyle>
            <a:lvl1pPr>
              <a:buClr>
                <a:srgbClr val="585858"/>
              </a:buClr>
              <a:defRPr>
                <a:solidFill>
                  <a:srgbClr val="585858"/>
                </a:solidFill>
              </a:defRPr>
            </a:lvl1pPr>
            <a:lvl2pPr marL="1005114" indent="-408213">
              <a:buClr>
                <a:srgbClr val="585858"/>
              </a:buClr>
              <a:defRPr>
                <a:solidFill>
                  <a:srgbClr val="585858"/>
                </a:solidFill>
              </a:defRPr>
            </a:lvl2pPr>
            <a:lvl3pPr marL="1462314" indent="-408214">
              <a:buClr>
                <a:srgbClr val="585858"/>
              </a:buClr>
              <a:defRPr>
                <a:solidFill>
                  <a:srgbClr val="585858"/>
                </a:solidFill>
              </a:defRPr>
            </a:lvl3pPr>
            <a:lvl4pPr marL="1919514" indent="-408214">
              <a:buClr>
                <a:srgbClr val="585858"/>
              </a:buClr>
              <a:defRPr>
                <a:solidFill>
                  <a:srgbClr val="585858"/>
                </a:solidFill>
              </a:defRPr>
            </a:lvl4pPr>
            <a:lvl5pPr marL="2376714" indent="-408214">
              <a:buClr>
                <a:srgbClr val="585858"/>
              </a:buClr>
              <a:defRPr>
                <a:solidFill>
                  <a:srgbClr val="585858"/>
                </a:solidFill>
              </a:defRPr>
            </a:lvl5pPr>
          </a:lstStyle>
          <a:p>
            <a:pPr/>
            <a:r>
              <a:t>Body Level One</a:t>
            </a:r>
          </a:p>
          <a:p>
            <a:pPr lvl="1"/>
            <a:r>
              <a:t>Body Level Two</a:t>
            </a:r>
          </a:p>
          <a:p>
            <a:pPr lvl="2"/>
            <a:r>
              <a:t>Body Level Three</a:t>
            </a:r>
          </a:p>
          <a:p>
            <a:pPr lvl="3"/>
            <a:r>
              <a:t>Body Level Four</a:t>
            </a:r>
          </a:p>
          <a:p>
            <a:pPr lvl="4"/>
            <a:r>
              <a:t>Body Level Five</a:t>
            </a:r>
          </a:p>
        </p:txBody>
      </p:sp>
      <p:sp>
        <p:nvSpPr>
          <p:cNvPr id="251" name="Slide Number"/>
          <p:cNvSpPr txBox="1"/>
          <p:nvPr>
            <p:ph type="sldNum" sz="quarter" idx="2"/>
          </p:nvPr>
        </p:nvSpPr>
        <p:spPr>
          <a:xfrm>
            <a:off x="8684348" y="6320775"/>
            <a:ext cx="336812" cy="318394"/>
          </a:xfrm>
          <a:prstGeom prst="rect">
            <a:avLst/>
          </a:prstGeom>
        </p:spPr>
        <p:txBody>
          <a:bodyPr lIns="91423" tIns="91423" rIns="91423" bIns="91423"/>
          <a:lstStyle>
            <a:lvl1pPr>
              <a:defRPr>
                <a:solidFill>
                  <a:srgbClr val="585858"/>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Slide">
    <p:spTree>
      <p:nvGrpSpPr>
        <p:cNvPr id="1" name=""/>
        <p:cNvGrpSpPr/>
        <p:nvPr/>
      </p:nvGrpSpPr>
      <p:grpSpPr>
        <a:xfrm>
          <a:off x="0" y="0"/>
          <a:ext cx="0" cy="0"/>
          <a:chOff x="0" y="0"/>
          <a:chExt cx="0" cy="0"/>
        </a:xfrm>
      </p:grpSpPr>
      <p:sp>
        <p:nvSpPr>
          <p:cNvPr id="258" name="Title Text"/>
          <p:cNvSpPr txBox="1"/>
          <p:nvPr>
            <p:ph type="title"/>
          </p:nvPr>
        </p:nvSpPr>
        <p:spPr>
          <a:xfrm>
            <a:off x="1143000" y="1699022"/>
            <a:ext cx="6858000" cy="1790701"/>
          </a:xfrm>
          <a:prstGeom prst="rect">
            <a:avLst/>
          </a:prstGeom>
        </p:spPr>
        <p:txBody>
          <a:bodyPr lIns="34289" tIns="34289" rIns="34289" bIns="34289" anchor="b"/>
          <a:lstStyle>
            <a:lvl1pPr algn="ctr">
              <a:lnSpc>
                <a:spcPct val="90000"/>
              </a:lnSpc>
              <a:defRPr sz="6000">
                <a:latin typeface="Calibri Light"/>
                <a:ea typeface="Calibri Light"/>
                <a:cs typeface="Calibri Light"/>
                <a:sym typeface="Calibri Light"/>
              </a:defRPr>
            </a:lvl1pPr>
          </a:lstStyle>
          <a:p>
            <a:pPr/>
            <a:r>
              <a:t>Title Text</a:t>
            </a:r>
          </a:p>
        </p:txBody>
      </p:sp>
      <p:sp>
        <p:nvSpPr>
          <p:cNvPr id="259" name="Body Level One…"/>
          <p:cNvSpPr txBox="1"/>
          <p:nvPr>
            <p:ph type="body" sz="quarter" idx="1"/>
          </p:nvPr>
        </p:nvSpPr>
        <p:spPr>
          <a:xfrm>
            <a:off x="1143000" y="3558778"/>
            <a:ext cx="6858000" cy="1241822"/>
          </a:xfrm>
          <a:prstGeom prst="rect">
            <a:avLst/>
          </a:prstGeom>
        </p:spPr>
        <p:txBody>
          <a:bodyPr lIns="34289" tIns="34289" rIns="34289" bIns="34289"/>
          <a:lstStyle>
            <a:lvl1pPr marL="0" indent="0" algn="ctr">
              <a:lnSpc>
                <a:spcPct val="90000"/>
              </a:lnSpc>
              <a:spcBef>
                <a:spcPts val="1000"/>
              </a:spcBef>
              <a:buClrTx/>
              <a:buSzTx/>
              <a:buFontTx/>
              <a:buNone/>
              <a:defRPr sz="2400">
                <a:solidFill>
                  <a:srgbClr val="000000"/>
                </a:solidFill>
                <a:latin typeface="Calibri"/>
                <a:ea typeface="Calibri"/>
                <a:cs typeface="Calibri"/>
                <a:sym typeface="Calibri"/>
              </a:defRPr>
            </a:lvl1pPr>
            <a:lvl2pPr marL="0" indent="457200" algn="ctr">
              <a:lnSpc>
                <a:spcPct val="90000"/>
              </a:lnSpc>
              <a:spcBef>
                <a:spcPts val="1000"/>
              </a:spcBef>
              <a:buClrTx/>
              <a:buSzTx/>
              <a:buFontTx/>
              <a:buNone/>
              <a:defRPr sz="2400">
                <a:solidFill>
                  <a:srgbClr val="000000"/>
                </a:solidFill>
                <a:latin typeface="Calibri"/>
                <a:ea typeface="Calibri"/>
                <a:cs typeface="Calibri"/>
                <a:sym typeface="Calibri"/>
              </a:defRPr>
            </a:lvl2pPr>
            <a:lvl3pPr marL="0" indent="914400" algn="ctr">
              <a:lnSpc>
                <a:spcPct val="90000"/>
              </a:lnSpc>
              <a:spcBef>
                <a:spcPts val="1000"/>
              </a:spcBef>
              <a:buClrTx/>
              <a:buSzTx/>
              <a:buFontTx/>
              <a:buNone/>
              <a:defRPr sz="2400">
                <a:solidFill>
                  <a:srgbClr val="000000"/>
                </a:solidFill>
                <a:latin typeface="Calibri"/>
                <a:ea typeface="Calibri"/>
                <a:cs typeface="Calibri"/>
                <a:sym typeface="Calibri"/>
              </a:defRPr>
            </a:lvl3pPr>
            <a:lvl4pPr marL="0" indent="1371600" algn="ctr">
              <a:lnSpc>
                <a:spcPct val="90000"/>
              </a:lnSpc>
              <a:spcBef>
                <a:spcPts val="1000"/>
              </a:spcBef>
              <a:buClrTx/>
              <a:buSzTx/>
              <a:buFontTx/>
              <a:buNone/>
              <a:defRPr sz="2400">
                <a:solidFill>
                  <a:srgbClr val="000000"/>
                </a:solidFill>
                <a:latin typeface="Calibri"/>
                <a:ea typeface="Calibri"/>
                <a:cs typeface="Calibri"/>
                <a:sym typeface="Calibri"/>
              </a:defRPr>
            </a:lvl4pPr>
            <a:lvl5pPr marL="0" indent="1828800" algn="ctr">
              <a:lnSpc>
                <a:spcPct val="90000"/>
              </a:lnSpc>
              <a:spcBef>
                <a:spcPts val="1000"/>
              </a:spcBef>
              <a:buClrTx/>
              <a:buSzTx/>
              <a:buFontTx/>
              <a:buNone/>
              <a:defRPr sz="2400">
                <a:solidFill>
                  <a:srgbClr val="000000"/>
                </a:solidFill>
                <a:latin typeface="Calibri"/>
                <a:ea typeface="Calibri"/>
                <a:cs typeface="Calibri"/>
                <a:sym typeface="Calibri"/>
              </a:defRPr>
            </a:lvl5pPr>
          </a:lstStyle>
          <a:p>
            <a:pPr/>
            <a:r>
              <a:t>Body Level One</a:t>
            </a:r>
          </a:p>
          <a:p>
            <a:pPr lvl="1"/>
            <a:r>
              <a:t>Body Level Two</a:t>
            </a:r>
          </a:p>
          <a:p>
            <a:pPr lvl="2"/>
            <a:r>
              <a:t>Body Level Three</a:t>
            </a:r>
          </a:p>
          <a:p>
            <a:pPr lvl="3"/>
            <a:r>
              <a:t>Body Level Four</a:t>
            </a:r>
          </a:p>
          <a:p>
            <a:pPr lvl="4"/>
            <a:r>
              <a:t>Body Level Five</a:t>
            </a:r>
          </a:p>
        </p:txBody>
      </p:sp>
      <p:sp>
        <p:nvSpPr>
          <p:cNvPr id="260" name="Slide Number"/>
          <p:cNvSpPr txBox="1"/>
          <p:nvPr>
            <p:ph type="sldNum" sz="quarter" idx="2"/>
          </p:nvPr>
        </p:nvSpPr>
        <p:spPr>
          <a:xfrm>
            <a:off x="8279586" y="5648711"/>
            <a:ext cx="235765" cy="225446"/>
          </a:xfrm>
          <a:prstGeom prst="rect">
            <a:avLst/>
          </a:prstGeom>
        </p:spPr>
        <p:txBody>
          <a:bodyPr lIns="34289" tIns="34289" rIns="34289" bIns="34289">
            <a:spAutoFit/>
          </a:bodyPr>
          <a:lstStyle>
            <a:lvl1pPr>
              <a:defRPr sz="12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bg>
      <p:bgPr>
        <a:blipFill rotWithShape="1">
          <a:blip r:embed="rId2"/>
          <a:srcRect l="0" t="0" r="0" b="0"/>
          <a:tile tx="0" ty="0" sx="100000" sy="100000" flip="none" algn="tl"/>
        </a:blipFill>
      </p:bgPr>
    </p:bg>
    <p:spTree>
      <p:nvGrpSpPr>
        <p:cNvPr id="1" name=""/>
        <p:cNvGrpSpPr/>
        <p:nvPr/>
      </p:nvGrpSpPr>
      <p:grpSpPr>
        <a:xfrm>
          <a:off x="0" y="0"/>
          <a:ext cx="0" cy="0"/>
          <a:chOff x="0" y="0"/>
          <a:chExt cx="0" cy="0"/>
        </a:xfrm>
      </p:grpSpPr>
      <p:sp>
        <p:nvSpPr>
          <p:cNvPr id="267" name="Line"/>
          <p:cNvSpPr/>
          <p:nvPr/>
        </p:nvSpPr>
        <p:spPr>
          <a:xfrm>
            <a:off x="357187" y="1330523"/>
            <a:ext cx="8429626" cy="1"/>
          </a:xfrm>
          <a:prstGeom prst="line">
            <a:avLst/>
          </a:prstGeom>
          <a:ln w="3175">
            <a:solidFill>
              <a:srgbClr val="444444">
                <a:alpha val="30000"/>
              </a:srgbClr>
            </a:solidFill>
            <a:miter lim="400000"/>
          </a:ln>
        </p:spPr>
        <p:txBody>
          <a:bodyPr lIns="35718" tIns="35718" rIns="35718" bIns="35718" anchor="ctr"/>
          <a:lstStyle/>
          <a:p>
            <a:pPr defTabSz="321468">
              <a:defRPr sz="800">
                <a:latin typeface="+mn-lt"/>
                <a:ea typeface="+mn-ea"/>
                <a:cs typeface="+mn-cs"/>
                <a:sym typeface="Helvetica"/>
              </a:defRPr>
            </a:pPr>
          </a:p>
        </p:txBody>
      </p:sp>
      <p:sp>
        <p:nvSpPr>
          <p:cNvPr id="268" name="Line"/>
          <p:cNvSpPr/>
          <p:nvPr/>
        </p:nvSpPr>
        <p:spPr>
          <a:xfrm flipV="1">
            <a:off x="357187" y="6500810"/>
            <a:ext cx="8429626" cy="4"/>
          </a:xfrm>
          <a:prstGeom prst="line">
            <a:avLst/>
          </a:prstGeom>
          <a:ln w="50800">
            <a:solidFill>
              <a:srgbClr val="444444">
                <a:alpha val="30000"/>
              </a:srgbClr>
            </a:solidFill>
            <a:miter lim="400000"/>
          </a:ln>
        </p:spPr>
        <p:txBody>
          <a:bodyPr lIns="35718" tIns="35718" rIns="35718" bIns="35718" anchor="ctr"/>
          <a:lstStyle/>
          <a:p>
            <a:pPr defTabSz="321468">
              <a:defRPr sz="800">
                <a:latin typeface="+mn-lt"/>
                <a:ea typeface="+mn-ea"/>
                <a:cs typeface="+mn-cs"/>
                <a:sym typeface="Helvetica"/>
              </a:defRPr>
            </a:pPr>
          </a:p>
        </p:txBody>
      </p:sp>
      <p:sp>
        <p:nvSpPr>
          <p:cNvPr id="269" name="Line"/>
          <p:cNvSpPr/>
          <p:nvPr/>
        </p:nvSpPr>
        <p:spPr>
          <a:xfrm flipV="1">
            <a:off x="357187" y="214312"/>
            <a:ext cx="8429626" cy="1"/>
          </a:xfrm>
          <a:prstGeom prst="line">
            <a:avLst/>
          </a:prstGeom>
          <a:ln w="3175">
            <a:solidFill>
              <a:srgbClr val="444444">
                <a:alpha val="30000"/>
              </a:srgbClr>
            </a:solidFill>
            <a:miter lim="400000"/>
          </a:ln>
        </p:spPr>
        <p:txBody>
          <a:bodyPr lIns="35718" tIns="35718" rIns="35718" bIns="35718" anchor="ctr"/>
          <a:lstStyle/>
          <a:p>
            <a:pPr defTabSz="321468">
              <a:defRPr sz="800">
                <a:latin typeface="+mn-lt"/>
                <a:ea typeface="+mn-ea"/>
                <a:cs typeface="+mn-cs"/>
                <a:sym typeface="Helvetica"/>
              </a:defRPr>
            </a:pPr>
          </a:p>
        </p:txBody>
      </p:sp>
      <p:sp>
        <p:nvSpPr>
          <p:cNvPr id="270" name="Title Text"/>
          <p:cNvSpPr txBox="1"/>
          <p:nvPr>
            <p:ph type="title"/>
          </p:nvPr>
        </p:nvSpPr>
        <p:spPr>
          <a:xfrm>
            <a:off x="357187" y="118545"/>
            <a:ext cx="8429626" cy="1339454"/>
          </a:xfrm>
          <a:prstGeom prst="rect">
            <a:avLst/>
          </a:prstGeom>
        </p:spPr>
        <p:txBody>
          <a:bodyPr lIns="35718" tIns="35718" rIns="35718" bIns="35718" anchor="ctr"/>
          <a:lstStyle>
            <a:lvl1pPr defTabSz="410765">
              <a:lnSpc>
                <a:spcPct val="90000"/>
              </a:lnSpc>
              <a:defRPr sz="4400">
                <a:solidFill>
                  <a:srgbClr val="606060"/>
                </a:solidFill>
                <a:latin typeface="Gill Sans"/>
                <a:ea typeface="Gill Sans"/>
                <a:cs typeface="Gill Sans"/>
                <a:sym typeface="Gill Sans"/>
              </a:defRPr>
            </a:lvl1pPr>
          </a:lstStyle>
          <a:p>
            <a:pPr/>
            <a:r>
              <a:t>Title Text</a:t>
            </a:r>
          </a:p>
        </p:txBody>
      </p:sp>
      <p:sp>
        <p:nvSpPr>
          <p:cNvPr id="271" name="Body Level One…"/>
          <p:cNvSpPr txBox="1"/>
          <p:nvPr>
            <p:ph type="body" idx="1"/>
          </p:nvPr>
        </p:nvSpPr>
        <p:spPr>
          <a:xfrm>
            <a:off x="453007" y="1709847"/>
            <a:ext cx="8429626" cy="4027291"/>
          </a:xfrm>
          <a:prstGeom prst="rect">
            <a:avLst/>
          </a:prstGeom>
        </p:spPr>
        <p:txBody>
          <a:bodyPr lIns="35718" tIns="35718" rIns="35718" bIns="35718" anchor="ctr"/>
          <a:lstStyle>
            <a:lvl1pPr marL="271182" indent="-271182" defTabSz="410765">
              <a:lnSpc>
                <a:spcPct val="100000"/>
              </a:lnSpc>
              <a:spcBef>
                <a:spcPts val="2900"/>
              </a:spcBef>
              <a:buClrTx/>
              <a:buSzPct val="30000"/>
              <a:buFontTx/>
              <a:buBlip>
                <a:blip r:embed="rId3"/>
              </a:buBlip>
              <a:defRPr sz="2200">
                <a:solidFill>
                  <a:srgbClr val="606060"/>
                </a:solidFill>
                <a:latin typeface="Gill Sans"/>
                <a:ea typeface="Gill Sans"/>
                <a:cs typeface="Gill Sans"/>
                <a:sym typeface="Gill Sans"/>
              </a:defRPr>
            </a:lvl1pPr>
            <a:lvl2pPr marL="690282" indent="-271182" defTabSz="410765">
              <a:lnSpc>
                <a:spcPct val="100000"/>
              </a:lnSpc>
              <a:spcBef>
                <a:spcPts val="2900"/>
              </a:spcBef>
              <a:buClrTx/>
              <a:buSzPct val="30000"/>
              <a:buFontTx/>
              <a:buBlip>
                <a:blip r:embed="rId3"/>
              </a:buBlip>
              <a:defRPr sz="2200">
                <a:solidFill>
                  <a:srgbClr val="606060"/>
                </a:solidFill>
                <a:latin typeface="Gill Sans"/>
                <a:ea typeface="Gill Sans"/>
                <a:cs typeface="Gill Sans"/>
                <a:sym typeface="Gill Sans"/>
              </a:defRPr>
            </a:lvl2pPr>
            <a:lvl3pPr marL="1109382" indent="-271182" defTabSz="410765">
              <a:lnSpc>
                <a:spcPct val="100000"/>
              </a:lnSpc>
              <a:spcBef>
                <a:spcPts val="2900"/>
              </a:spcBef>
              <a:buClrTx/>
              <a:buSzPct val="30000"/>
              <a:buFontTx/>
              <a:buBlip>
                <a:blip r:embed="rId3"/>
              </a:buBlip>
              <a:defRPr sz="2200">
                <a:solidFill>
                  <a:srgbClr val="606060"/>
                </a:solidFill>
                <a:latin typeface="Gill Sans"/>
                <a:ea typeface="Gill Sans"/>
                <a:cs typeface="Gill Sans"/>
                <a:sym typeface="Gill Sans"/>
              </a:defRPr>
            </a:lvl3pPr>
            <a:lvl4pPr marL="1528482" indent="-271182" defTabSz="410765">
              <a:lnSpc>
                <a:spcPct val="100000"/>
              </a:lnSpc>
              <a:spcBef>
                <a:spcPts val="2900"/>
              </a:spcBef>
              <a:buClrTx/>
              <a:buSzPct val="30000"/>
              <a:buFontTx/>
              <a:buBlip>
                <a:blip r:embed="rId3"/>
              </a:buBlip>
              <a:defRPr sz="2200">
                <a:solidFill>
                  <a:srgbClr val="606060"/>
                </a:solidFill>
                <a:latin typeface="Gill Sans"/>
                <a:ea typeface="Gill Sans"/>
                <a:cs typeface="Gill Sans"/>
                <a:sym typeface="Gill Sans"/>
              </a:defRPr>
            </a:lvl4pPr>
            <a:lvl5pPr marL="1947582" indent="-271182" defTabSz="410765">
              <a:lnSpc>
                <a:spcPct val="100000"/>
              </a:lnSpc>
              <a:spcBef>
                <a:spcPts val="2900"/>
              </a:spcBef>
              <a:buClrTx/>
              <a:buSzPct val="30000"/>
              <a:buFontTx/>
              <a:buBlip>
                <a:blip r:embed="rId3"/>
              </a:buBlip>
              <a:defRPr sz="2200">
                <a:solidFill>
                  <a:srgbClr val="606060"/>
                </a:solidFill>
                <a:latin typeface="Gill Sans"/>
                <a:ea typeface="Gill Sans"/>
                <a:cs typeface="Gill Sans"/>
                <a:sym typeface="Gill Sans"/>
              </a:defRPr>
            </a:lvl5pPr>
          </a:lstStyle>
          <a:p>
            <a:pPr/>
            <a:r>
              <a:t>Body Level One</a:t>
            </a:r>
          </a:p>
          <a:p>
            <a:pPr lvl="1"/>
            <a:r>
              <a:t>Body Level Two</a:t>
            </a:r>
          </a:p>
          <a:p>
            <a:pPr lvl="2"/>
            <a:r>
              <a:t>Body Level Three</a:t>
            </a:r>
          </a:p>
          <a:p>
            <a:pPr lvl="3"/>
            <a:r>
              <a:t>Body Level Four</a:t>
            </a:r>
          </a:p>
          <a:p>
            <a:pPr lvl="4"/>
            <a:r>
              <a:t>Body Level Five</a:t>
            </a:r>
          </a:p>
        </p:txBody>
      </p:sp>
      <p:sp>
        <p:nvSpPr>
          <p:cNvPr id="272" name="Slide Number"/>
          <p:cNvSpPr txBox="1"/>
          <p:nvPr>
            <p:ph type="sldNum" sz="quarter" idx="2"/>
          </p:nvPr>
        </p:nvSpPr>
        <p:spPr>
          <a:xfrm>
            <a:off x="8556993" y="6161484"/>
            <a:ext cx="236539" cy="249238"/>
          </a:xfrm>
          <a:prstGeom prst="rect">
            <a:avLst/>
          </a:prstGeom>
        </p:spPr>
        <p:txBody>
          <a:bodyPr lIns="35718" tIns="35718" rIns="35718" bIns="35718" anchor="t">
            <a:spAutoFit/>
          </a:bodyPr>
          <a:lstStyle>
            <a:lvl1pPr algn="ctr" defTabSz="410765">
              <a:defRPr sz="1200">
                <a:solidFill>
                  <a:srgbClr val="606060"/>
                </a:solidFill>
                <a:latin typeface="Gill Sans"/>
                <a:ea typeface="Gill Sans"/>
                <a:cs typeface="Gill Sans"/>
                <a:sym typeface="Gill Sans"/>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311699" y="593366"/>
            <a:ext cx="8520602" cy="7635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r>
              <a:t>Title Text</a:t>
            </a:r>
          </a:p>
        </p:txBody>
      </p:sp>
      <p:sp>
        <p:nvSpPr>
          <p:cNvPr id="3" name="Body Level One…"/>
          <p:cNvSpPr txBox="1"/>
          <p:nvPr>
            <p:ph type="body" idx="1"/>
          </p:nvPr>
        </p:nvSpPr>
        <p:spPr>
          <a:xfrm>
            <a:off x="311699" y="1536633"/>
            <a:ext cx="8520602" cy="455520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8684345" y="6320774"/>
            <a:ext cx="336813" cy="318396"/>
          </a:xfrm>
          <a:prstGeom prst="rect">
            <a:avLst/>
          </a:prstGeom>
          <a:ln w="12700">
            <a:miter lim="400000"/>
          </a:ln>
        </p:spPr>
        <p:txBody>
          <a:bodyPr wrap="none" lIns="91424" tIns="91424" rIns="91424" bIns="91424" anchor="ctr">
            <a:normAutofit fontScale="100000" lnSpcReduction="0"/>
          </a:bodyPr>
          <a:lstStyle>
            <a:lvl1pPr algn="r">
              <a:defRPr sz="1000">
                <a:solidFill>
                  <a:schemeClr val="accent2">
                    <a:lumOff val="21764"/>
                  </a:schemeClr>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Lst>
  <p:transition xmlns:p14="http://schemas.microsoft.com/office/powerpoint/2010/main" spd="med" advClick="1"/>
  <p:txStyles>
    <p:titleStyle>
      <a:lvl1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j-lt"/>
          <a:ea typeface="+mj-ea"/>
          <a:cs typeface="+mj-cs"/>
          <a:sym typeface="Arial"/>
        </a:defRPr>
      </a:lvl1pPr>
      <a:lvl2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j-lt"/>
          <a:ea typeface="+mj-ea"/>
          <a:cs typeface="+mj-cs"/>
          <a:sym typeface="Arial"/>
        </a:defRPr>
      </a:lvl2pPr>
      <a:lvl3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j-lt"/>
          <a:ea typeface="+mj-ea"/>
          <a:cs typeface="+mj-cs"/>
          <a:sym typeface="Arial"/>
        </a:defRPr>
      </a:lvl3pPr>
      <a:lvl4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j-lt"/>
          <a:ea typeface="+mj-ea"/>
          <a:cs typeface="+mj-cs"/>
          <a:sym typeface="Arial"/>
        </a:defRPr>
      </a:lvl4pPr>
      <a:lvl5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j-lt"/>
          <a:ea typeface="+mj-ea"/>
          <a:cs typeface="+mj-cs"/>
          <a:sym typeface="Arial"/>
        </a:defRPr>
      </a:lvl5pPr>
      <a:lvl6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j-lt"/>
          <a:ea typeface="+mj-ea"/>
          <a:cs typeface="+mj-cs"/>
          <a:sym typeface="Arial"/>
        </a:defRPr>
      </a:lvl6pPr>
      <a:lvl7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j-lt"/>
          <a:ea typeface="+mj-ea"/>
          <a:cs typeface="+mj-cs"/>
          <a:sym typeface="Arial"/>
        </a:defRPr>
      </a:lvl7pPr>
      <a:lvl8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j-lt"/>
          <a:ea typeface="+mj-ea"/>
          <a:cs typeface="+mj-cs"/>
          <a:sym typeface="Arial"/>
        </a:defRPr>
      </a:lvl8pPr>
      <a:lvl9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j-lt"/>
          <a:ea typeface="+mj-ea"/>
          <a:cs typeface="+mj-cs"/>
          <a:sym typeface="Arial"/>
        </a:defRPr>
      </a:lvl9pPr>
    </p:titleStyle>
    <p:bodyStyle>
      <a:lvl1pPr marL="457200" marR="0" indent="-342900"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j-lt"/>
          <a:ea typeface="+mj-ea"/>
          <a:cs typeface="+mj-cs"/>
          <a:sym typeface="Arial"/>
        </a:defRPr>
      </a:lvl1pPr>
      <a:lvl2pPr marL="10051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j-lt"/>
          <a:ea typeface="+mj-ea"/>
          <a:cs typeface="+mj-cs"/>
          <a:sym typeface="Arial"/>
        </a:defRPr>
      </a:lvl2pPr>
      <a:lvl3pPr marL="14623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j-lt"/>
          <a:ea typeface="+mj-ea"/>
          <a:cs typeface="+mj-cs"/>
          <a:sym typeface="Arial"/>
        </a:defRPr>
      </a:lvl3pPr>
      <a:lvl4pPr marL="19195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j-lt"/>
          <a:ea typeface="+mj-ea"/>
          <a:cs typeface="+mj-cs"/>
          <a:sym typeface="Arial"/>
        </a:defRPr>
      </a:lvl4pPr>
      <a:lvl5pPr marL="23767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j-lt"/>
          <a:ea typeface="+mj-ea"/>
          <a:cs typeface="+mj-cs"/>
          <a:sym typeface="Arial"/>
        </a:defRPr>
      </a:lvl5pPr>
      <a:lvl6pPr marL="28339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j-lt"/>
          <a:ea typeface="+mj-ea"/>
          <a:cs typeface="+mj-cs"/>
          <a:sym typeface="Arial"/>
        </a:defRPr>
      </a:lvl6pPr>
      <a:lvl7pPr marL="32911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j-lt"/>
          <a:ea typeface="+mj-ea"/>
          <a:cs typeface="+mj-cs"/>
          <a:sym typeface="Arial"/>
        </a:defRPr>
      </a:lvl7pPr>
      <a:lvl8pPr marL="37483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j-lt"/>
          <a:ea typeface="+mj-ea"/>
          <a:cs typeface="+mj-cs"/>
          <a:sym typeface="Arial"/>
        </a:defRPr>
      </a:lvl8pPr>
      <a:lvl9pPr marL="42055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j-lt"/>
          <a:ea typeface="+mj-ea"/>
          <a:cs typeface="+mj-cs"/>
          <a:sym typeface="Arial"/>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png"/><Relationship Id="rId3" Type="http://schemas.openxmlformats.org/officeDocument/2006/relationships/image" Target="../media/image5.png"/><Relationship Id="rId4" Type="http://schemas.openxmlformats.org/officeDocument/2006/relationships/image" Target="../media/image6.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fribtheoryalliance.org/index.php" TargetMode="External"/><Relationship Id="rId3"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 Id="rId3" Type="http://schemas.openxmlformats.org/officeDocument/2006/relationships/image" Target="../media/image6.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7.png"/><Relationship Id="rId5" Type="http://schemas.openxmlformats.org/officeDocument/2006/relationships/image" Target="../media/image6.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fribtheoryalliance.org" TargetMode="External"/><Relationship Id="rId3" Type="http://schemas.openxmlformats.org/officeDocument/2006/relationships/hyperlink" Target="mailto:bogner@frib.msu.edu" TargetMode="External"/><Relationship Id="rId4" Type="http://schemas.openxmlformats.org/officeDocument/2006/relationships/hyperlink" Target="mailto:phillid1@ohio.edu" TargetMode="External"/><Relationship Id="rId5" Type="http://schemas.openxmlformats.org/officeDocument/2006/relationships/image" Target="../media/image7.png"/><Relationship Id="rId6" Type="http://schemas.openxmlformats.org/officeDocument/2006/relationships/image" Target="../media/image6.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7.png"/><Relationship Id="rId3" Type="http://schemas.openxmlformats.org/officeDocument/2006/relationships/image" Target="../media/image6.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 Id="rId3" Type="http://schemas.openxmlformats.org/officeDocument/2006/relationships/image" Target="../media/image6.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2.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 Id="rId3" Type="http://schemas.openxmlformats.org/officeDocument/2006/relationships/image" Target="../media/image6.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 Id="rId3" Type="http://schemas.openxmlformats.org/officeDocument/2006/relationships/image" Target="../media/image6.png"/><Relationship Id="rId4" Type="http://schemas.openxmlformats.org/officeDocument/2006/relationships/image" Target="../media/image16.png"/><Relationship Id="rId5" Type="http://schemas.openxmlformats.org/officeDocument/2006/relationships/image" Target="../media/image17.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 Id="rId3" Type="http://schemas.openxmlformats.org/officeDocument/2006/relationships/image" Target="../media/image6.png"/><Relationship Id="rId4" Type="http://schemas.openxmlformats.org/officeDocument/2006/relationships/image" Target="../media/image18.png"/><Relationship Id="rId5" Type="http://schemas.openxmlformats.org/officeDocument/2006/relationships/image" Target="../media/image3.jpe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7.png"/><Relationship Id="rId3" Type="http://schemas.openxmlformats.org/officeDocument/2006/relationships/image" Target="../media/image6.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 Id="rId3" Type="http://schemas.openxmlformats.org/officeDocument/2006/relationships/image" Target="../media/image6.png"/><Relationship Id="rId4" Type="http://schemas.openxmlformats.org/officeDocument/2006/relationships/image" Target="../media/image19.png"/><Relationship Id="rId5" Type="http://schemas.openxmlformats.org/officeDocument/2006/relationships/image" Target="../media/image20.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 Id="rId3" Type="http://schemas.openxmlformats.org/officeDocument/2006/relationships/image" Target="../media/image6.png"/><Relationship Id="rId4" Type="http://schemas.openxmlformats.org/officeDocument/2006/relationships/image" Target="../media/image21.png"/><Relationship Id="rId5" Type="http://schemas.openxmlformats.org/officeDocument/2006/relationships/image" Target="../media/image22.png"/><Relationship Id="rId6" Type="http://schemas.openxmlformats.org/officeDocument/2006/relationships/image" Target="../media/image23.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 Id="rId3" Type="http://schemas.openxmlformats.org/officeDocument/2006/relationships/image" Target="../media/image6.png"/><Relationship Id="rId4" Type="http://schemas.openxmlformats.org/officeDocument/2006/relationships/image" Target="../media/image24.png"/><Relationship Id="rId5" Type="http://schemas.openxmlformats.org/officeDocument/2006/relationships/image" Target="../media/image25.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 Id="rId3" Type="http://schemas.openxmlformats.org/officeDocument/2006/relationships/image" Target="../media/image6.png"/><Relationship Id="rId4" Type="http://schemas.openxmlformats.org/officeDocument/2006/relationships/image" Target="../media/image26.png"/><Relationship Id="rId5" Type="http://schemas.openxmlformats.org/officeDocument/2006/relationships/image" Target="../media/image27.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 Id="rId3" Type="http://schemas.openxmlformats.org/officeDocument/2006/relationships/image" Target="../media/image6.png"/><Relationship Id="rId4" Type="http://schemas.openxmlformats.org/officeDocument/2006/relationships/image" Target="../media/image28.png"/><Relationship Id="rId5" Type="http://schemas.openxmlformats.org/officeDocument/2006/relationships/image" Target="../media/image29.png"/><Relationship Id="rId6" Type="http://schemas.openxmlformats.org/officeDocument/2006/relationships/image" Target="../media/image30.png"/><Relationship Id="rId7" Type="http://schemas.openxmlformats.org/officeDocument/2006/relationships/image" Target="../media/image31.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7.png"/><Relationship Id="rId5" Type="http://schemas.openxmlformats.org/officeDocument/2006/relationships/image" Target="../media/image6.png"/><Relationship Id="rId6" Type="http://schemas.openxmlformats.org/officeDocument/2006/relationships/image" Target="../media/image4.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mailto:cjohnson@sdsu.edu" TargetMode="External"/><Relationship Id="rId3" Type="http://schemas.openxmlformats.org/officeDocument/2006/relationships/image" Target="../media/image7.png"/><Relationship Id="rId4" Type="http://schemas.openxmlformats.org/officeDocument/2006/relationships/image" Target="../media/image6.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mailto:engelj@physics.unc.edu" TargetMode="External"/><Relationship Id="rId3" Type="http://schemas.openxmlformats.org/officeDocument/2006/relationships/image" Target="../media/image7.png"/><Relationship Id="rId4" Type="http://schemas.openxmlformats.org/officeDocument/2006/relationships/image" Target="../media/image6.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 Id="rId3" Type="http://schemas.openxmlformats.org/officeDocument/2006/relationships/image" Target="../media/image6.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 Id="rId3" Type="http://schemas.openxmlformats.org/officeDocument/2006/relationships/image" Target="../media/image6.png"/><Relationship Id="rId4" Type="http://schemas.openxmlformats.org/officeDocument/2006/relationships/image" Target="../media/image5.jpe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4.png"/><Relationship Id="rId3" Type="http://schemas.openxmlformats.org/officeDocument/2006/relationships/image" Target="../media/image7.png"/><Relationship Id="rId4" Type="http://schemas.openxmlformats.org/officeDocument/2006/relationships/image" Target="../media/image6.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 Id="rId3" Type="http://schemas.openxmlformats.org/officeDocument/2006/relationships/image" Target="../media/image6.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hyperlink" Target="https://fribtheoryalliance.org" TargetMode="External"/><Relationship Id="rId3" Type="http://schemas.openxmlformats.org/officeDocument/2006/relationships/image" Target="../media/image7.png"/><Relationship Id="rId4" Type="http://schemas.openxmlformats.org/officeDocument/2006/relationships/image" Target="../media/image6.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 Id="rId3" Type="http://schemas.openxmlformats.org/officeDocument/2006/relationships/image" Target="../media/image6.png"/><Relationship Id="rId4" Type="http://schemas.openxmlformats.org/officeDocument/2006/relationships/image" Target="../media/image6.jpeg"/></Relationships>

</file>

<file path=ppt/slides/_rels/slide2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 Id="rId3" Type="http://schemas.openxmlformats.org/officeDocument/2006/relationships/image" Target="../media/image6.png"/><Relationship Id="rId4" Type="http://schemas.openxmlformats.org/officeDocument/2006/relationships/image" Target="../media/image19.png"/><Relationship Id="rId5" Type="http://schemas.openxmlformats.org/officeDocument/2006/relationships/image" Target="../media/image25.png"/><Relationship Id="rId6" Type="http://schemas.openxmlformats.org/officeDocument/2006/relationships/image" Target="../media/image35.png"/><Relationship Id="rId7" Type="http://schemas.openxmlformats.org/officeDocument/2006/relationships/image" Target="../media/image16.png"/><Relationship Id="rId8" Type="http://schemas.openxmlformats.org/officeDocument/2006/relationships/image" Target="../media/image26.png"/><Relationship Id="rId9" Type="http://schemas.openxmlformats.org/officeDocument/2006/relationships/image" Target="../media/image13.png"/><Relationship Id="rId10" Type="http://schemas.openxmlformats.org/officeDocument/2006/relationships/image" Target="../media/image10.png"/><Relationship Id="rId11" Type="http://schemas.openxmlformats.org/officeDocument/2006/relationships/image" Target="../media/image4.jpeg"/><Relationship Id="rId12" Type="http://schemas.openxmlformats.org/officeDocument/2006/relationships/image" Target="../media/image28.png"/><Relationship Id="rId13"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1" name="Google Shape;109;g122d827301d_0_61"/>
          <p:cNvSpPr txBox="1"/>
          <p:nvPr>
            <p:ph type="subTitle" sz="half" idx="1"/>
          </p:nvPr>
        </p:nvSpPr>
        <p:spPr>
          <a:xfrm>
            <a:off x="225450" y="3873424"/>
            <a:ext cx="8693100" cy="1839900"/>
          </a:xfrm>
          <a:prstGeom prst="rect">
            <a:avLst/>
          </a:prstGeom>
        </p:spPr>
        <p:txBody>
          <a:bodyPr/>
          <a:lstStyle/>
          <a:p>
            <a:pPr marL="0" indent="0">
              <a:lnSpc>
                <a:spcPct val="80000"/>
              </a:lnSpc>
              <a:defRPr sz="2500"/>
            </a:pPr>
            <a:r>
              <a:t>Daniel Phillips *</a:t>
            </a:r>
          </a:p>
          <a:p>
            <a:pPr marL="0" indent="0">
              <a:lnSpc>
                <a:spcPct val="80000"/>
              </a:lnSpc>
              <a:defRPr sz="2500"/>
            </a:pPr>
            <a:r>
              <a:t>Ohio University</a:t>
            </a:r>
          </a:p>
          <a:p>
            <a:pPr marL="0" indent="0">
              <a:lnSpc>
                <a:spcPct val="80000"/>
              </a:lnSpc>
              <a:defRPr sz="2500"/>
            </a:pPr>
          </a:p>
          <a:p>
            <a:pPr marL="0" indent="0">
              <a:lnSpc>
                <a:spcPct val="80000"/>
              </a:lnSpc>
              <a:defRPr sz="2500"/>
            </a:pPr>
            <a:r>
              <a:t>* for the FRIB-TA Executive Board</a:t>
            </a:r>
          </a:p>
        </p:txBody>
      </p:sp>
      <p:pic>
        <p:nvPicPr>
          <p:cNvPr id="282" name="Google Shape;110;g122d827301d_0_61" descr="Google Shape;110;g122d827301d_0_61"/>
          <p:cNvPicPr>
            <a:picLocks noChangeAspect="1"/>
          </p:cNvPicPr>
          <p:nvPr/>
        </p:nvPicPr>
        <p:blipFill>
          <a:blip r:embed="rId2">
            <a:extLst/>
          </a:blip>
          <a:stretch>
            <a:fillRect/>
          </a:stretch>
        </p:blipFill>
        <p:spPr>
          <a:xfrm>
            <a:off x="2495550" y="173800"/>
            <a:ext cx="4152900" cy="1907701"/>
          </a:xfrm>
          <a:prstGeom prst="rect">
            <a:avLst/>
          </a:prstGeom>
          <a:ln w="12700">
            <a:miter lim="400000"/>
          </a:ln>
        </p:spPr>
      </p:pic>
      <p:sp>
        <p:nvSpPr>
          <p:cNvPr id="283" name="Google Shape;111;g122d827301d_0_61"/>
          <p:cNvSpPr txBox="1"/>
          <p:nvPr/>
        </p:nvSpPr>
        <p:spPr>
          <a:xfrm>
            <a:off x="168900" y="2484074"/>
            <a:ext cx="8806200" cy="125547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gn="ctr">
              <a:lnSpc>
                <a:spcPct val="115000"/>
              </a:lnSpc>
              <a:spcBef>
                <a:spcPts val="400"/>
              </a:spcBef>
              <a:defRPr b="1" sz="3300">
                <a:solidFill>
                  <a:srgbClr val="064308"/>
                </a:solidFill>
              </a:defRPr>
            </a:pPr>
            <a:r>
              <a:t>FRIB Theory Alliance</a:t>
            </a:r>
          </a:p>
          <a:p>
            <a:pPr algn="ctr">
              <a:lnSpc>
                <a:spcPct val="115000"/>
              </a:lnSpc>
              <a:spcBef>
                <a:spcPts val="400"/>
              </a:spcBef>
              <a:defRPr sz="3300">
                <a:solidFill>
                  <a:srgbClr val="064308"/>
                </a:solidFill>
              </a:defRPr>
            </a:pPr>
            <a:r>
              <a:t>2023 LECM</a:t>
            </a:r>
          </a:p>
        </p:txBody>
      </p:sp>
      <p:pic>
        <p:nvPicPr>
          <p:cNvPr id="284" name="Google Shape;112;g122d827301d_0_61" descr="Google Shape;112;g122d827301d_0_61"/>
          <p:cNvPicPr>
            <a:picLocks noChangeAspect="1"/>
          </p:cNvPicPr>
          <p:nvPr/>
        </p:nvPicPr>
        <p:blipFill>
          <a:blip r:embed="rId3">
            <a:extLst/>
          </a:blip>
          <a:stretch>
            <a:fillRect/>
          </a:stretch>
        </p:blipFill>
        <p:spPr>
          <a:xfrm>
            <a:off x="4405164" y="5653413"/>
            <a:ext cx="4112165" cy="1034076"/>
          </a:xfrm>
          <a:prstGeom prst="rect">
            <a:avLst/>
          </a:prstGeom>
          <a:ln w="12700">
            <a:miter lim="400000"/>
          </a:ln>
        </p:spPr>
      </p:pic>
      <p:sp>
        <p:nvSpPr>
          <p:cNvPr id="285" name="Google Shape;113;g122d827301d_0_61"/>
          <p:cNvSpPr txBox="1"/>
          <p:nvPr/>
        </p:nvSpPr>
        <p:spPr>
          <a:xfrm>
            <a:off x="385474" y="5847200"/>
            <a:ext cx="3565501" cy="59779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000">
                <a:solidFill>
                  <a:srgbClr val="006699"/>
                </a:solidFill>
              </a:defRPr>
            </a:lvl1pPr>
          </a:lstStyle>
          <a:p>
            <a:pPr/>
            <a:r>
              <a:t>This work is supported by the U.S. Department of Energy, Office of Science, Office of Nuclear Physics, under the FRIB Theory Alliance award DE-SC0013617</a:t>
            </a:r>
          </a:p>
        </p:txBody>
      </p:sp>
      <p:pic>
        <p:nvPicPr>
          <p:cNvPr id="286" name="Google Shape;114;g122d827301d_0_61" descr="Google Shape;114;g122d827301d_0_61"/>
          <p:cNvPicPr>
            <a:picLocks noChangeAspect="1"/>
          </p:cNvPicPr>
          <p:nvPr/>
        </p:nvPicPr>
        <p:blipFill>
          <a:blip r:embed="rId4">
            <a:extLst/>
          </a:blip>
          <a:stretch>
            <a:fillRect/>
          </a:stretch>
        </p:blipFill>
        <p:spPr>
          <a:xfrm>
            <a:off x="6648450" y="-2"/>
            <a:ext cx="2495550" cy="893409"/>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8" name="Google Shape;119;g122d827301d_0_115"/>
          <p:cNvSpPr txBox="1"/>
          <p:nvPr>
            <p:ph type="title"/>
          </p:nvPr>
        </p:nvSpPr>
        <p:spPr>
          <a:xfrm>
            <a:off x="76319" y="285839"/>
            <a:ext cx="8991302" cy="485402"/>
          </a:xfrm>
          <a:prstGeom prst="rect">
            <a:avLst/>
          </a:prstGeom>
        </p:spPr>
        <p:txBody>
          <a:bodyPr/>
          <a:lstStyle/>
          <a:p>
            <a:pPr/>
            <a:r>
              <a:t>FRIB Theory Alliance </a:t>
            </a:r>
          </a:p>
        </p:txBody>
      </p:sp>
      <p:sp>
        <p:nvSpPr>
          <p:cNvPr id="289" name="Google Shape;120;g122d827301d_0_115"/>
          <p:cNvSpPr txBox="1"/>
          <p:nvPr>
            <p:ph type="body" idx="1"/>
          </p:nvPr>
        </p:nvSpPr>
        <p:spPr>
          <a:xfrm>
            <a:off x="76624" y="1323210"/>
            <a:ext cx="8990702" cy="4050901"/>
          </a:xfrm>
          <a:prstGeom prst="rect">
            <a:avLst/>
          </a:prstGeom>
        </p:spPr>
        <p:txBody>
          <a:bodyPr/>
          <a:lstStyle/>
          <a:p>
            <a:pPr marL="0">
              <a:defRPr sz="2400">
                <a:solidFill>
                  <a:srgbClr val="064308"/>
                </a:solidFill>
              </a:defRPr>
            </a:pPr>
            <a:r>
              <a:t>The </a:t>
            </a:r>
            <a:r>
              <a:rPr b="1"/>
              <a:t>FRIB-TA</a:t>
            </a:r>
            <a:r>
              <a:t> is a coalition of scientists from universities and national laboratories whose mission is to:</a:t>
            </a:r>
          </a:p>
          <a:p>
            <a:pPr marL="0"/>
            <a:endParaRPr sz="2400">
              <a:solidFill>
                <a:srgbClr val="064308"/>
              </a:solidFill>
            </a:endParaRPr>
          </a:p>
          <a:p>
            <a:pPr marL="457200" indent="-381000">
              <a:buClr>
                <a:srgbClr val="064308"/>
              </a:buClr>
              <a:buSzPts val="2400"/>
              <a:buFont typeface="Arial"/>
              <a:buChar char="●"/>
              <a:defRPr sz="2400">
                <a:solidFill>
                  <a:srgbClr val="064308"/>
                </a:solidFill>
              </a:defRPr>
            </a:pPr>
            <a:r>
              <a:t>foster </a:t>
            </a:r>
            <a:r>
              <a:rPr b="1"/>
              <a:t>advancements in theory related to</a:t>
            </a:r>
            <a:r>
              <a:t> </a:t>
            </a:r>
            <a:r>
              <a:rPr b="1"/>
              <a:t>FRIB science</a:t>
            </a:r>
            <a:r>
              <a:t>; </a:t>
            </a:r>
          </a:p>
          <a:p>
            <a:pPr marL="457200" indent="-381000">
              <a:buClr>
                <a:srgbClr val="064308"/>
              </a:buClr>
              <a:buSzPts val="2400"/>
              <a:buFont typeface="Arial"/>
              <a:buChar char="●"/>
              <a:defRPr sz="2400">
                <a:solidFill>
                  <a:srgbClr val="064308"/>
                </a:solidFill>
              </a:defRPr>
            </a:pPr>
            <a:r>
              <a:t>optimize the coupling between </a:t>
            </a:r>
            <a:r>
              <a:rPr b="1"/>
              <a:t>theory and experiment</a:t>
            </a:r>
            <a:r>
              <a:t>; </a:t>
            </a:r>
            <a:endParaRPr b="1"/>
          </a:p>
          <a:p>
            <a:pPr marL="457200" indent="-381000">
              <a:buClr>
                <a:srgbClr val="064308"/>
              </a:buClr>
              <a:buSzPts val="2400"/>
              <a:buFont typeface="Arial"/>
              <a:buChar char="●"/>
              <a:defRPr sz="2400">
                <a:solidFill>
                  <a:srgbClr val="064308"/>
                </a:solidFill>
              </a:defRPr>
            </a:pPr>
            <a:r>
              <a:t>create</a:t>
            </a:r>
            <a:r>
              <a:rPr b="1"/>
              <a:t> permanent theory bridge positions</a:t>
            </a:r>
            <a:r>
              <a:t>;</a:t>
            </a:r>
          </a:p>
          <a:p>
            <a:pPr marL="457200" indent="-381000">
              <a:buClr>
                <a:srgbClr val="064308"/>
              </a:buClr>
              <a:buSzPts val="2400"/>
              <a:buFont typeface="Arial"/>
              <a:buChar char="●"/>
              <a:defRPr sz="2400">
                <a:solidFill>
                  <a:srgbClr val="064308"/>
                </a:solidFill>
              </a:defRPr>
            </a:pPr>
            <a:r>
              <a:t>attract</a:t>
            </a:r>
            <a:r>
              <a:rPr b="1"/>
              <a:t> young talent</a:t>
            </a:r>
            <a:r>
              <a:t> through the FRIB Theory Fellow Program;</a:t>
            </a:r>
          </a:p>
          <a:p>
            <a:pPr marL="457200" indent="-381000">
              <a:buClr>
                <a:srgbClr val="064308"/>
              </a:buClr>
              <a:buSzPts val="2400"/>
              <a:buFont typeface="Arial"/>
              <a:buChar char="●"/>
              <a:defRPr sz="2400">
                <a:solidFill>
                  <a:srgbClr val="064308"/>
                </a:solidFill>
              </a:defRPr>
            </a:pPr>
            <a:r>
              <a:t>coordinate </a:t>
            </a:r>
            <a:r>
              <a:rPr b="1"/>
              <a:t>educational programs</a:t>
            </a:r>
            <a:r>
              <a:t> through Topical Programs &amp; Schools;</a:t>
            </a:r>
          </a:p>
          <a:p>
            <a:pPr marL="457200" indent="-381000">
              <a:buClr>
                <a:srgbClr val="064308"/>
              </a:buClr>
              <a:buSzPts val="2400"/>
              <a:buFont typeface="Arial"/>
              <a:buChar char="●"/>
              <a:defRPr sz="2400">
                <a:solidFill>
                  <a:srgbClr val="064308"/>
                </a:solidFill>
              </a:defRPr>
            </a:pPr>
            <a:r>
              <a:t>foster</a:t>
            </a:r>
            <a:r>
              <a:rPr b="1"/>
              <a:t> interdisciplinary collaborations</a:t>
            </a:r>
            <a:r>
              <a:t>, and </a:t>
            </a:r>
            <a:r>
              <a:rPr b="1"/>
              <a:t>shepherd international initiatives</a:t>
            </a:r>
            <a:r>
              <a:t>.</a:t>
            </a:r>
          </a:p>
        </p:txBody>
      </p:sp>
      <p:sp>
        <p:nvSpPr>
          <p:cNvPr id="290" name="Google Shape;121;g122d827301d_0_115"/>
          <p:cNvSpPr txBox="1"/>
          <p:nvPr/>
        </p:nvSpPr>
        <p:spPr>
          <a:xfrm>
            <a:off x="2639399" y="5444475"/>
            <a:ext cx="3865202" cy="528479"/>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400" u="sng">
                <a:solidFill>
                  <a:schemeClr val="accent5"/>
                </a:solidFill>
                <a:uFill>
                  <a:solidFill>
                    <a:schemeClr val="accent5"/>
                  </a:solidFill>
                </a:uFill>
                <a:hlinkClick r:id="rId2" invalidUrl="" action="" tgtFrame="" tooltip="" history="1" highlightClick="0" endSnd="0"/>
              </a:defRPr>
            </a:lvl1pPr>
          </a:lstStyle>
          <a:p>
            <a:pPr>
              <a:defRPr>
                <a:solidFill>
                  <a:srgbClr val="0000FF"/>
                </a:solidFill>
                <a:uFillTx/>
              </a:defRPr>
            </a:pPr>
            <a:r>
              <a:rPr>
                <a:solidFill>
                  <a:schemeClr val="accent5"/>
                </a:solidFill>
                <a:uFill>
                  <a:solidFill>
                    <a:schemeClr val="accent5"/>
                  </a:solidFill>
                </a:uFill>
                <a:hlinkClick r:id="rId2" invalidUrl="" action="" tgtFrame="" tooltip="" history="1" highlightClick="0" endSnd="0"/>
              </a:rPr>
              <a:t>FRIB Theory Alliance - link </a:t>
            </a:r>
          </a:p>
        </p:txBody>
      </p:sp>
      <p:pic>
        <p:nvPicPr>
          <p:cNvPr id="291" name="Google Shape;122;g122d827301d_0_115" descr="Google Shape;122;g122d827301d_0_115"/>
          <p:cNvPicPr>
            <a:picLocks noChangeAspect="1"/>
          </p:cNvPicPr>
          <p:nvPr/>
        </p:nvPicPr>
        <p:blipFill>
          <a:blip r:embed="rId3">
            <a:extLst/>
          </a:blip>
          <a:stretch>
            <a:fillRect/>
          </a:stretch>
        </p:blipFill>
        <p:spPr>
          <a:xfrm>
            <a:off x="0" y="5926075"/>
            <a:ext cx="4668376" cy="981451"/>
          </a:xfrm>
          <a:prstGeom prst="rect">
            <a:avLst/>
          </a:prstGeom>
          <a:ln w="12700">
            <a:miter lim="400000"/>
          </a:ln>
        </p:spPr>
      </p:pic>
      <p:pic>
        <p:nvPicPr>
          <p:cNvPr id="292" name="Google Shape;123;g122d827301d_0_115" descr="Google Shape;123;g122d827301d_0_115"/>
          <p:cNvPicPr>
            <a:picLocks noChangeAspect="1"/>
          </p:cNvPicPr>
          <p:nvPr/>
        </p:nvPicPr>
        <p:blipFill>
          <a:blip r:embed="rId4">
            <a:extLst/>
          </a:blip>
          <a:stretch>
            <a:fillRect/>
          </a:stretch>
        </p:blipFill>
        <p:spPr>
          <a:xfrm>
            <a:off x="6898975" y="6103799"/>
            <a:ext cx="2245025" cy="803726"/>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4" name="Theory that we do"/>
          <p:cNvSpPr txBox="1"/>
          <p:nvPr>
            <p:ph type="title"/>
          </p:nvPr>
        </p:nvSpPr>
        <p:spPr>
          <a:prstGeom prst="rect">
            <a:avLst/>
          </a:prstGeom>
        </p:spPr>
        <p:txBody>
          <a:bodyPr/>
          <a:lstStyle/>
          <a:p>
            <a:pPr lvl="2">
              <a:defRPr sz="2700">
                <a:solidFill>
                  <a:srgbClr val="064308"/>
                </a:solidFill>
              </a:defRPr>
            </a:pPr>
            <a:r>
              <a:t>Theory that we do</a:t>
            </a:r>
          </a:p>
        </p:txBody>
      </p:sp>
      <p:sp>
        <p:nvSpPr>
          <p:cNvPr id="295" name="Nuclear forces…"/>
          <p:cNvSpPr txBox="1"/>
          <p:nvPr>
            <p:ph type="body" idx="1"/>
          </p:nvPr>
        </p:nvSpPr>
        <p:spPr>
          <a:xfrm>
            <a:off x="76649" y="-182950"/>
            <a:ext cx="8990702" cy="5027101"/>
          </a:xfrm>
          <a:prstGeom prst="rect">
            <a:avLst/>
          </a:prstGeom>
        </p:spPr>
        <p:txBody>
          <a:bodyPr/>
          <a:lstStyle/>
          <a:p>
            <a:pPr>
              <a:defRPr sz="2100"/>
            </a:pPr>
            <a:r>
              <a:t>Nuclear forces</a:t>
            </a:r>
          </a:p>
          <a:p>
            <a:pPr>
              <a:defRPr sz="2100"/>
            </a:pPr>
            <a:r>
              <a:t>Nuclear structure</a:t>
            </a:r>
          </a:p>
          <a:p>
            <a:pPr>
              <a:defRPr sz="2100"/>
            </a:pPr>
            <a:r>
              <a:t>Nuclear reactions</a:t>
            </a:r>
          </a:p>
          <a:p>
            <a:pPr>
              <a:defRPr sz="2100"/>
            </a:pPr>
            <a:r>
              <a:t>Nuclear equation of state </a:t>
            </a:r>
          </a:p>
          <a:p>
            <a:pPr>
              <a:defRPr sz="2100"/>
            </a:pPr>
            <a:r>
              <a:t>Fundamental symmetries in nuclei </a:t>
            </a:r>
          </a:p>
          <a:p>
            <a:pPr>
              <a:defRPr sz="2100"/>
            </a:pPr>
            <a:r>
              <a:t>Nucleosynthesis in stars</a:t>
            </a:r>
          </a:p>
        </p:txBody>
      </p:sp>
      <p:pic>
        <p:nvPicPr>
          <p:cNvPr id="296" name="Google Shape;131;g122d827301d_1_18" descr="Google Shape;131;g122d827301d_1_18"/>
          <p:cNvPicPr>
            <a:picLocks noChangeAspect="1"/>
          </p:cNvPicPr>
          <p:nvPr/>
        </p:nvPicPr>
        <p:blipFill>
          <a:blip r:embed="rId2">
            <a:extLst/>
          </a:blip>
          <a:stretch>
            <a:fillRect/>
          </a:stretch>
        </p:blipFill>
        <p:spPr>
          <a:xfrm>
            <a:off x="0" y="5926075"/>
            <a:ext cx="4668376" cy="981451"/>
          </a:xfrm>
          <a:prstGeom prst="rect">
            <a:avLst/>
          </a:prstGeom>
          <a:ln w="12700">
            <a:miter lim="400000"/>
          </a:ln>
        </p:spPr>
      </p:pic>
      <p:pic>
        <p:nvPicPr>
          <p:cNvPr id="297" name="Google Shape;132;g122d827301d_1_18" descr="Google Shape;132;g122d827301d_1_18"/>
          <p:cNvPicPr>
            <a:picLocks noChangeAspect="1"/>
          </p:cNvPicPr>
          <p:nvPr/>
        </p:nvPicPr>
        <p:blipFill>
          <a:blip r:embed="rId3">
            <a:extLst/>
          </a:blip>
          <a:stretch>
            <a:fillRect/>
          </a:stretch>
        </p:blipFill>
        <p:spPr>
          <a:xfrm>
            <a:off x="6898975" y="6103799"/>
            <a:ext cx="2245025" cy="803726"/>
          </a:xfrm>
          <a:prstGeom prst="rect">
            <a:avLst/>
          </a:prstGeom>
          <a:ln w="12700">
            <a:miter lim="400000"/>
          </a:ln>
        </p:spPr>
      </p:pic>
      <p:sp>
        <p:nvSpPr>
          <p:cNvPr id="298" name="Ab initio methods…"/>
          <p:cNvSpPr txBox="1"/>
          <p:nvPr/>
        </p:nvSpPr>
        <p:spPr>
          <a:xfrm>
            <a:off x="4555769" y="-182950"/>
            <a:ext cx="4668376" cy="50271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fontScale="100000" lnSpcReduction="0"/>
          </a:bodyPr>
          <a:lstStyle/>
          <a:p>
            <a:pPr marL="228600">
              <a:defRPr i="1" sz="2000"/>
            </a:pPr>
            <a:r>
              <a:t>Ab initio </a:t>
            </a:r>
            <a:r>
              <a:rPr i="0"/>
              <a:t>methods </a:t>
            </a:r>
            <a:endParaRPr i="0"/>
          </a:p>
          <a:p>
            <a:pPr marL="228600">
              <a:defRPr i="1" sz="2000"/>
            </a:pPr>
            <a:r>
              <a:rPr i="0"/>
              <a:t>Shell-model calculations (both large-basis and effective-space)</a:t>
            </a:r>
            <a:endParaRPr i="0"/>
          </a:p>
          <a:p>
            <a:pPr marL="228600">
              <a:defRPr i="1" sz="2000"/>
            </a:pPr>
            <a:r>
              <a:rPr i="0"/>
              <a:t>Structure embedded in the continuum </a:t>
            </a:r>
          </a:p>
          <a:p>
            <a:pPr marL="228600">
              <a:defRPr sz="2000"/>
            </a:pPr>
            <a:r>
              <a:t>Density Functional Theory</a:t>
            </a:r>
          </a:p>
          <a:p>
            <a:pPr marL="228600">
              <a:defRPr sz="2000"/>
            </a:pPr>
            <a:r>
              <a:t>β-decay </a:t>
            </a:r>
          </a:p>
          <a:p>
            <a:pPr marL="228600">
              <a:defRPr sz="2000"/>
            </a:pPr>
            <a:r>
              <a:t>Clustering in nuclei</a:t>
            </a:r>
          </a:p>
          <a:p>
            <a:pPr marL="228600">
              <a:defRPr sz="2000"/>
            </a:pPr>
            <a:r>
              <a:t>Collective models</a:t>
            </a:r>
          </a:p>
        </p:txBody>
      </p:sp>
      <p:sp>
        <p:nvSpPr>
          <p:cNvPr id="299" name="Direct knockout, transfer, … reactions…"/>
          <p:cNvSpPr txBox="1"/>
          <p:nvPr/>
        </p:nvSpPr>
        <p:spPr>
          <a:xfrm>
            <a:off x="4301149" y="2344238"/>
            <a:ext cx="8990701" cy="5027101"/>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fontScale="100000" lnSpcReduction="0"/>
          </a:bodyPr>
          <a:lstStyle/>
          <a:p>
            <a:pPr marL="228600">
              <a:defRPr sz="2000"/>
            </a:pPr>
            <a:r>
              <a:t>Direct knockout, transfer, … reactions</a:t>
            </a:r>
          </a:p>
          <a:p>
            <a:pPr marL="228600">
              <a:defRPr sz="2000"/>
            </a:pPr>
            <a:r>
              <a:t>Development of optical potentials</a:t>
            </a:r>
          </a:p>
          <a:p>
            <a:pPr marL="228600">
              <a:defRPr sz="2000"/>
            </a:pPr>
            <a:r>
              <a:t>Three-body models</a:t>
            </a:r>
          </a:p>
          <a:p>
            <a:pPr marL="228600">
              <a:defRPr sz="2000"/>
            </a:pPr>
            <a:r>
              <a:t>Statistical approach to nuclear reactions</a:t>
            </a:r>
          </a:p>
          <a:p>
            <a:pPr marL="228600">
              <a:defRPr sz="2000"/>
            </a:pPr>
            <a:r>
              <a:t>Central collisions</a:t>
            </a:r>
          </a:p>
          <a:p>
            <a:pPr marL="228600">
              <a:defRPr sz="2000"/>
            </a:pPr>
            <a:r>
              <a:t>Theory of fission &amp; fusion</a:t>
            </a:r>
          </a:p>
          <a:p>
            <a:pPr marL="228600">
              <a:defRPr sz="2000"/>
            </a:pPr>
            <a:r>
              <a:t>Exotic decay modes</a:t>
            </a:r>
          </a:p>
        </p:txBody>
      </p:sp>
      <p:grpSp>
        <p:nvGrpSpPr>
          <p:cNvPr id="302" name="Group"/>
          <p:cNvGrpSpPr/>
          <p:nvPr/>
        </p:nvGrpSpPr>
        <p:grpSpPr>
          <a:xfrm>
            <a:off x="196807" y="3933069"/>
            <a:ext cx="3531002" cy="1849439"/>
            <a:chOff x="0" y="0"/>
            <a:chExt cx="3531001" cy="1849437"/>
          </a:xfrm>
        </p:grpSpPr>
        <p:sp>
          <p:nvSpPr>
            <p:cNvPr id="300" name="AND"/>
            <p:cNvSpPr txBox="1"/>
            <p:nvPr/>
          </p:nvSpPr>
          <p:spPr>
            <a:xfrm>
              <a:off x="0" y="544608"/>
              <a:ext cx="863795" cy="427039"/>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5718" tIns="35718" rIns="35718" bIns="35718" numCol="1" anchor="ctr">
              <a:noAutofit/>
            </a:bodyPr>
            <a:lstStyle>
              <a:lvl1pPr algn="ctr" defTabSz="410765">
                <a:defRPr sz="2200">
                  <a:solidFill>
                    <a:srgbClr val="606060"/>
                  </a:solidFill>
                  <a:latin typeface="Gill Sans"/>
                  <a:ea typeface="Gill Sans"/>
                  <a:cs typeface="Gill Sans"/>
                  <a:sym typeface="Gill Sans"/>
                </a:defRPr>
              </a:lvl1pPr>
            </a:lstStyle>
            <a:p>
              <a:pPr/>
              <a:r>
                <a:t>AND</a:t>
              </a:r>
            </a:p>
          </p:txBody>
        </p:sp>
        <p:sp>
          <p:nvSpPr>
            <p:cNvPr id="301" name="FRIB-TA has people who can compute implications of your measurements for BSM physics or nucleosynthesis or …."/>
            <p:cNvSpPr txBox="1"/>
            <p:nvPr/>
          </p:nvSpPr>
          <p:spPr>
            <a:xfrm>
              <a:off x="1050142" y="0"/>
              <a:ext cx="2480860" cy="184943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5718" tIns="35718" rIns="35718" bIns="35718" numCol="1" anchor="ctr">
              <a:noAutofit/>
            </a:bodyPr>
            <a:lstStyle>
              <a:lvl1pPr algn="ctr" defTabSz="410765">
                <a:defRPr sz="2000">
                  <a:solidFill>
                    <a:srgbClr val="606060"/>
                  </a:solidFill>
                  <a:latin typeface="Gill Sans"/>
                  <a:ea typeface="Gill Sans"/>
                  <a:cs typeface="Gill Sans"/>
                  <a:sym typeface="Gill Sans"/>
                </a:defRPr>
              </a:lvl1pPr>
            </a:lstStyle>
            <a:p>
              <a:pPr/>
              <a:r>
                <a:t>FRIB-TA has people who can compute implications of your measurements for BSM physics or nucleosynthesis or ….</a:t>
              </a: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9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29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30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02" grpId="3"/>
      <p:bldP build="whole" bldLvl="1" animBg="1" rev="0" advAuto="0" spid="299" grpId="2"/>
      <p:bldP build="whole" bldLvl="1" animBg="1" rev="0" advAuto="0" spid="298" grpId="1"/>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4" name="1-88T-HEORIST"/>
          <p:cNvSpPr txBox="1"/>
          <p:nvPr>
            <p:ph type="title"/>
          </p:nvPr>
        </p:nvSpPr>
        <p:spPr>
          <a:prstGeom prst="rect">
            <a:avLst/>
          </a:prstGeom>
        </p:spPr>
        <p:txBody>
          <a:bodyPr/>
          <a:lstStyle/>
          <a:p>
            <a:pPr/>
            <a:r>
              <a:t>1-88T-HEORIST</a:t>
            </a:r>
          </a:p>
        </p:txBody>
      </p:sp>
      <p:sp>
        <p:nvSpPr>
          <p:cNvPr id="305" name="We have put together a list of theorists who can provide input/calculations on various topics connected to experiment…"/>
          <p:cNvSpPr txBox="1"/>
          <p:nvPr>
            <p:ph type="body" idx="1"/>
          </p:nvPr>
        </p:nvSpPr>
        <p:spPr>
          <a:xfrm>
            <a:off x="76649" y="-598871"/>
            <a:ext cx="8990702" cy="5027101"/>
          </a:xfrm>
          <a:prstGeom prst="rect">
            <a:avLst/>
          </a:prstGeom>
        </p:spPr>
        <p:txBody>
          <a:bodyPr/>
          <a:lstStyle/>
          <a:p>
            <a:pPr/>
            <a:r>
              <a:t>We have put together a list of theorists who can provide input/calculations on various topics connected to experiment</a:t>
            </a:r>
          </a:p>
          <a:p>
            <a:pPr/>
            <a:r>
              <a:t>Lists name, email address, website, interests, computer codes/resources, wish list for experiments</a:t>
            </a:r>
          </a:p>
        </p:txBody>
      </p:sp>
      <p:pic>
        <p:nvPicPr>
          <p:cNvPr id="306" name="Screen Shot 2022-12-03 at 3.59.09 PM.png" descr="Screen Shot 2022-12-03 at 3.59.09 PM.png"/>
          <p:cNvPicPr>
            <a:picLocks noChangeAspect="1"/>
          </p:cNvPicPr>
          <p:nvPr/>
        </p:nvPicPr>
        <p:blipFill>
          <a:blip r:embed="rId2">
            <a:extLst/>
          </a:blip>
          <a:stretch>
            <a:fillRect/>
          </a:stretch>
        </p:blipFill>
        <p:spPr>
          <a:xfrm>
            <a:off x="800417" y="1956527"/>
            <a:ext cx="7543166" cy="3879044"/>
          </a:xfrm>
          <a:prstGeom prst="rect">
            <a:avLst/>
          </a:prstGeom>
          <a:ln w="12700">
            <a:miter lim="400000"/>
          </a:ln>
        </p:spPr>
      </p:pic>
      <p:pic>
        <p:nvPicPr>
          <p:cNvPr id="307" name="DatabaseScreenShot.pdf" descr="DatabaseScreenShot.pdf"/>
          <p:cNvPicPr>
            <a:picLocks noChangeAspect="1"/>
          </p:cNvPicPr>
          <p:nvPr/>
        </p:nvPicPr>
        <p:blipFill>
          <a:blip r:embed="rId3">
            <a:extLst/>
          </a:blip>
          <a:stretch>
            <a:fillRect/>
          </a:stretch>
        </p:blipFill>
        <p:spPr>
          <a:xfrm>
            <a:off x="385590" y="2613875"/>
            <a:ext cx="8706003" cy="3454152"/>
          </a:xfrm>
          <a:prstGeom prst="rect">
            <a:avLst/>
          </a:prstGeom>
          <a:ln w="12700">
            <a:miter lim="400000"/>
          </a:ln>
        </p:spPr>
      </p:pic>
      <p:pic>
        <p:nvPicPr>
          <p:cNvPr id="308" name="Google Shape;131;g122d827301d_1_18" descr="Google Shape;131;g122d827301d_1_18"/>
          <p:cNvPicPr>
            <a:picLocks noChangeAspect="1"/>
          </p:cNvPicPr>
          <p:nvPr/>
        </p:nvPicPr>
        <p:blipFill>
          <a:blip r:embed="rId4">
            <a:extLst/>
          </a:blip>
          <a:stretch>
            <a:fillRect/>
          </a:stretch>
        </p:blipFill>
        <p:spPr>
          <a:xfrm>
            <a:off x="0" y="5926075"/>
            <a:ext cx="4668376" cy="981451"/>
          </a:xfrm>
          <a:prstGeom prst="rect">
            <a:avLst/>
          </a:prstGeom>
          <a:ln w="12700">
            <a:miter lim="400000"/>
          </a:ln>
        </p:spPr>
      </p:pic>
      <p:pic>
        <p:nvPicPr>
          <p:cNvPr id="309" name="Google Shape;132;g122d827301d_1_18" descr="Google Shape;132;g122d827301d_1_18"/>
          <p:cNvPicPr>
            <a:picLocks noChangeAspect="1"/>
          </p:cNvPicPr>
          <p:nvPr/>
        </p:nvPicPr>
        <p:blipFill>
          <a:blip r:embed="rId5">
            <a:extLst/>
          </a:blip>
          <a:stretch>
            <a:fillRect/>
          </a:stretch>
        </p:blipFill>
        <p:spPr>
          <a:xfrm>
            <a:off x="6898975" y="6103799"/>
            <a:ext cx="2245025" cy="803726"/>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305">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305">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2" fill="hold">
                                  <p:stCondLst>
                                    <p:cond delay="0"/>
                                  </p:stCondLst>
                                  <p:iterate type="el" backwards="0">
                                    <p:tmAbs val="0"/>
                                  </p:iterate>
                                  <p:childTnLst>
                                    <p:set>
                                      <p:cBhvr>
                                        <p:cTn id="12" fill="hold"/>
                                        <p:tgtEl>
                                          <p:spTgt spid="30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Class="exit" nodeType="clickEffect" presetID="10" grpId="3" fill="hold">
                                  <p:stCondLst>
                                    <p:cond delay="0"/>
                                  </p:stCondLst>
                                  <p:iterate type="el" backwards="0">
                                    <p:tmAbs val="0"/>
                                  </p:iterate>
                                  <p:childTnLst>
                                    <p:animEffect filter="fade" transition="out">
                                      <p:cBhvr>
                                        <p:cTn id="16" dur="1000" fill="hold"/>
                                        <p:tgtEl>
                                          <p:spTgt spid="306"/>
                                        </p:tgtEl>
                                      </p:cBhvr>
                                    </p:animEffect>
                                    <p:set>
                                      <p:cBhvr>
                                        <p:cTn id="17" fill="hold">
                                          <p:stCondLst>
                                            <p:cond delay="999"/>
                                          </p:stCondLst>
                                        </p:cTn>
                                        <p:tgtEl>
                                          <p:spTgt spid="306"/>
                                        </p:tgtEl>
                                        <p:attrNameLst>
                                          <p:attrName>style.visibility</p:attrName>
                                        </p:attrNameLst>
                                      </p:cBhvr>
                                      <p:to>
                                        <p:strVal val="hidden"/>
                                      </p:to>
                                    </p:set>
                                  </p:childTnLst>
                                </p:cTn>
                              </p:par>
                            </p:childTnLst>
                          </p:cTn>
                        </p:par>
                        <p:par>
                          <p:cTn id="18" fill="hold">
                            <p:stCondLst>
                              <p:cond delay="1000"/>
                            </p:stCondLst>
                            <p:childTnLst>
                              <p:par>
                                <p:cTn id="19" presetClass="entr" nodeType="afterEffect" presetSubtype="0" presetID="1" grpId="1" fill="hold">
                                  <p:stCondLst>
                                    <p:cond delay="0"/>
                                  </p:stCondLst>
                                  <p:iterate type="el" backwards="0">
                                    <p:tmAbs val="0"/>
                                  </p:iterate>
                                  <p:childTnLst>
                                    <p:set>
                                      <p:cBhvr>
                                        <p:cTn id="20" fill="hold"/>
                                        <p:tgtEl>
                                          <p:spTgt spid="305">
                                            <p:txEl>
                                              <p:pRg st="1" end="1"/>
                                            </p:txEl>
                                          </p:spTgt>
                                        </p:tgtEl>
                                        <p:attrNameLst>
                                          <p:attrName>style.visibility</p:attrName>
                                        </p:attrNameLst>
                                      </p:cBhvr>
                                      <p:to>
                                        <p:strVal val="visible"/>
                                      </p:to>
                                    </p:set>
                                  </p:childTnLst>
                                </p:cTn>
                              </p:par>
                            </p:childTnLst>
                          </p:cTn>
                        </p:par>
                        <p:par>
                          <p:cTn id="21" fill="hold">
                            <p:stCondLst>
                              <p:cond delay="1000"/>
                            </p:stCondLst>
                            <p:childTnLst>
                              <p:par>
                                <p:cTn id="22" presetClass="entr" nodeType="afterEffect" presetSubtype="0" presetID="1" grpId="4" fill="hold">
                                  <p:stCondLst>
                                    <p:cond delay="0"/>
                                  </p:stCondLst>
                                  <p:iterate type="el" backwards="0">
                                    <p:tmAbs val="0"/>
                                  </p:iterate>
                                  <p:childTnLst>
                                    <p:set>
                                      <p:cBhvr>
                                        <p:cTn id="23" fill="hold"/>
                                        <p:tgtEl>
                                          <p:spTgt spid="30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06" grpId="2"/>
      <p:bldP build="whole" bldLvl="1" animBg="1" rev="0" advAuto="0" spid="306" grpId="3"/>
      <p:bldP build="whole" bldLvl="1" animBg="1" rev="0" advAuto="0" spid="307" grpId="4"/>
      <p:bldP build="p" bldLvl="5" animBg="1" rev="0" advAuto="0" spid="305" grpId="1"/>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1" name="We are here to help!"/>
          <p:cNvSpPr txBox="1"/>
          <p:nvPr>
            <p:ph type="title"/>
          </p:nvPr>
        </p:nvSpPr>
        <p:spPr>
          <a:prstGeom prst="rect">
            <a:avLst/>
          </a:prstGeom>
        </p:spPr>
        <p:txBody>
          <a:bodyPr/>
          <a:lstStyle/>
          <a:p>
            <a:pPr/>
            <a:r>
              <a:t>We are here to help!</a:t>
            </a:r>
          </a:p>
        </p:txBody>
      </p:sp>
      <p:sp>
        <p:nvSpPr>
          <p:cNvPr id="312" name="At least 14 different theorists involved in more than 35 PAC-1 proposals*…"/>
          <p:cNvSpPr txBox="1"/>
          <p:nvPr>
            <p:ph type="body" idx="1"/>
          </p:nvPr>
        </p:nvSpPr>
        <p:spPr>
          <a:prstGeom prst="rect">
            <a:avLst/>
          </a:prstGeom>
        </p:spPr>
        <p:txBody>
          <a:bodyPr/>
          <a:lstStyle/>
          <a:p>
            <a:pPr marL="180473" indent="-180473">
              <a:buSzPct val="100000"/>
              <a:buChar char="•"/>
              <a:defRPr sz="2400"/>
            </a:pPr>
            <a:r>
              <a:t>At least 14 different theorists involved in more than 35 PAC-1 proposals*</a:t>
            </a:r>
          </a:p>
          <a:p>
            <a:pPr marL="180473" indent="-180473">
              <a:buSzPct val="100000"/>
              <a:buChar char="•"/>
              <a:defRPr sz="2400"/>
            </a:pPr>
            <a:r>
              <a:t>To recruit a theorist collaborator you can start by going to </a:t>
            </a:r>
            <a:r>
              <a:rPr u="sng">
                <a:hlinkClick r:id="rId2" invalidUrl="" action="" tgtFrame="" tooltip="" history="1" highlightClick="0" endSnd="0"/>
              </a:rPr>
              <a:t>http://fribtheoryalliance.org</a:t>
            </a:r>
            <a:r>
              <a:t> and consulting the list of theorists there</a:t>
            </a:r>
          </a:p>
          <a:p>
            <a:pPr marL="180473" indent="-180473">
              <a:buSzPct val="100000"/>
              <a:buChar char="•"/>
              <a:defRPr sz="2400"/>
            </a:pPr>
            <a:r>
              <a:t>If that fails consult Scott Bogner (</a:t>
            </a:r>
            <a:r>
              <a:rPr u="sng">
                <a:hlinkClick r:id="rId3" invalidUrl="" action="" tgtFrame="" tooltip="" history="1" highlightClick="0" endSnd="0"/>
              </a:rPr>
              <a:t>bogner@frib.msu.edu</a:t>
            </a:r>
            <a:r>
              <a:t>), or myself (</a:t>
            </a:r>
            <a:r>
              <a:rPr u="sng">
                <a:hlinkClick r:id="rId4" invalidUrl="" action="" tgtFrame="" tooltip="" history="1" highlightClick="0" endSnd="0"/>
              </a:rPr>
              <a:t>phillid1@ohio.edu</a:t>
            </a:r>
            <a:r>
              <a:t>). Between us we know a large fraction of the FRIB-TA membership and we love to connect theorists who want their approaches tested or applied with experimental efforts that will make use of that work</a:t>
            </a:r>
          </a:p>
          <a:p>
            <a:pPr marL="180473" indent="-180473">
              <a:buSzPct val="100000"/>
              <a:buChar char="•"/>
              <a:defRPr sz="2400"/>
            </a:pPr>
            <a:r>
              <a:t>The earlier you contact us the better we’ll be able to help you</a:t>
            </a:r>
          </a:p>
        </p:txBody>
      </p:sp>
      <p:sp>
        <p:nvSpPr>
          <p:cNvPr id="313" name="*Based on survey data"/>
          <p:cNvSpPr txBox="1"/>
          <p:nvPr/>
        </p:nvSpPr>
        <p:spPr>
          <a:xfrm>
            <a:off x="6179515" y="5464789"/>
            <a:ext cx="2674182" cy="388939"/>
          </a:xfrm>
          <a:prstGeom prst="rect">
            <a:avLst/>
          </a:prstGeom>
          <a:ln w="12700">
            <a:miter lim="400000"/>
          </a:ln>
          <a:extLst>
            <a:ext uri="{C572A759-6A51-4108-AA02-DFA0A04FC94B}">
              <ma14:wrappingTextBoxFlag xmlns:ma14="http://schemas.microsoft.com/office/mac/drawingml/2011/main" val="1"/>
            </a:ext>
          </a:extLst>
        </p:spPr>
        <p:txBody>
          <a:bodyPr wrap="none" lIns="35718" tIns="35718" rIns="35718" bIns="35718" anchor="ctr">
            <a:spAutoFit/>
          </a:bodyPr>
          <a:lstStyle>
            <a:lvl1pPr algn="ctr" defTabSz="410765">
              <a:defRPr sz="2200">
                <a:solidFill>
                  <a:srgbClr val="606060"/>
                </a:solidFill>
                <a:latin typeface="Gill Sans"/>
                <a:ea typeface="Gill Sans"/>
                <a:cs typeface="Gill Sans"/>
                <a:sym typeface="Gill Sans"/>
              </a:defRPr>
            </a:lvl1pPr>
          </a:lstStyle>
          <a:p>
            <a:pPr/>
            <a:r>
              <a:t>*Based on survey data </a:t>
            </a:r>
          </a:p>
        </p:txBody>
      </p:sp>
      <p:pic>
        <p:nvPicPr>
          <p:cNvPr id="314" name="Google Shape;131;g122d827301d_1_18" descr="Google Shape;131;g122d827301d_1_18"/>
          <p:cNvPicPr>
            <a:picLocks noChangeAspect="1"/>
          </p:cNvPicPr>
          <p:nvPr/>
        </p:nvPicPr>
        <p:blipFill>
          <a:blip r:embed="rId5">
            <a:extLst/>
          </a:blip>
          <a:stretch>
            <a:fillRect/>
          </a:stretch>
        </p:blipFill>
        <p:spPr>
          <a:xfrm>
            <a:off x="0" y="5926075"/>
            <a:ext cx="4668376" cy="981451"/>
          </a:xfrm>
          <a:prstGeom prst="rect">
            <a:avLst/>
          </a:prstGeom>
          <a:ln w="12700">
            <a:miter lim="400000"/>
          </a:ln>
        </p:spPr>
      </p:pic>
      <p:pic>
        <p:nvPicPr>
          <p:cNvPr id="315" name="Google Shape;132;g122d827301d_1_18" descr="Google Shape;132;g122d827301d_1_18"/>
          <p:cNvPicPr>
            <a:picLocks noChangeAspect="1"/>
          </p:cNvPicPr>
          <p:nvPr/>
        </p:nvPicPr>
        <p:blipFill>
          <a:blip r:embed="rId6">
            <a:extLst/>
          </a:blip>
          <a:stretch>
            <a:fillRect/>
          </a:stretch>
        </p:blipFill>
        <p:spPr>
          <a:xfrm>
            <a:off x="6898975" y="6103799"/>
            <a:ext cx="2245025" cy="803726"/>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17" name="Google Shape;161;g1429b7dcb65_109_0" descr="Google Shape;161;g1429b7dcb65_109_0"/>
          <p:cNvPicPr>
            <a:picLocks noChangeAspect="1"/>
          </p:cNvPicPr>
          <p:nvPr/>
        </p:nvPicPr>
        <p:blipFill>
          <a:blip r:embed="rId2">
            <a:extLst/>
          </a:blip>
          <a:stretch>
            <a:fillRect/>
          </a:stretch>
        </p:blipFill>
        <p:spPr>
          <a:xfrm>
            <a:off x="0" y="5926075"/>
            <a:ext cx="4668376" cy="981451"/>
          </a:xfrm>
          <a:prstGeom prst="rect">
            <a:avLst/>
          </a:prstGeom>
          <a:ln w="12700">
            <a:miter lim="400000"/>
          </a:ln>
        </p:spPr>
      </p:pic>
      <p:pic>
        <p:nvPicPr>
          <p:cNvPr id="318" name="Google Shape;162;g1429b7dcb65_109_0" descr="Google Shape;162;g1429b7dcb65_109_0"/>
          <p:cNvPicPr>
            <a:picLocks noChangeAspect="1"/>
          </p:cNvPicPr>
          <p:nvPr/>
        </p:nvPicPr>
        <p:blipFill>
          <a:blip r:embed="rId3">
            <a:extLst/>
          </a:blip>
          <a:stretch>
            <a:fillRect/>
          </a:stretch>
        </p:blipFill>
        <p:spPr>
          <a:xfrm>
            <a:off x="6898975" y="6103799"/>
            <a:ext cx="2245025" cy="803726"/>
          </a:xfrm>
          <a:prstGeom prst="rect">
            <a:avLst/>
          </a:prstGeom>
          <a:ln w="12700">
            <a:miter lim="400000"/>
          </a:ln>
        </p:spPr>
      </p:pic>
      <p:sp>
        <p:nvSpPr>
          <p:cNvPr id="319" name="FRIB-TA Bridge Faculty"/>
          <p:cNvSpPr txBox="1"/>
          <p:nvPr/>
        </p:nvSpPr>
        <p:spPr>
          <a:xfrm>
            <a:off x="2236924" y="3186897"/>
            <a:ext cx="5310486" cy="554882"/>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sz="4000"/>
            </a:lvl1pPr>
          </a:lstStyle>
          <a:p>
            <a:pPr/>
            <a:r>
              <a:t>FRIB-TA Bridge Faculty</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1" name="Google Shape;159;g1429b7dcb65_109_0"/>
          <p:cNvSpPr txBox="1"/>
          <p:nvPr>
            <p:ph type="title"/>
          </p:nvPr>
        </p:nvSpPr>
        <p:spPr>
          <a:xfrm>
            <a:off x="76319" y="285839"/>
            <a:ext cx="8991302" cy="485402"/>
          </a:xfrm>
          <a:prstGeom prst="rect">
            <a:avLst/>
          </a:prstGeom>
        </p:spPr>
        <p:txBody>
          <a:bodyPr/>
          <a:lstStyle/>
          <a:p>
            <a:pPr/>
            <a:r>
              <a:t>Maria Piarulli (2018 WashU) DOE Early Career Award</a:t>
            </a:r>
          </a:p>
        </p:txBody>
      </p:sp>
      <p:sp>
        <p:nvSpPr>
          <p:cNvPr id="322" name="Google Shape;160;g1429b7dcb65_109_0"/>
          <p:cNvSpPr txBox="1"/>
          <p:nvPr>
            <p:ph type="body" sz="half" idx="1"/>
          </p:nvPr>
        </p:nvSpPr>
        <p:spPr>
          <a:xfrm>
            <a:off x="3134674" y="1038349"/>
            <a:ext cx="5697601" cy="2845201"/>
          </a:xfrm>
          <a:prstGeom prst="rect">
            <a:avLst/>
          </a:prstGeom>
        </p:spPr>
        <p:txBody>
          <a:bodyPr/>
          <a:lstStyle/>
          <a:p>
            <a:pPr marL="0">
              <a:defRPr b="1" sz="2400">
                <a:solidFill>
                  <a:srgbClr val="064308"/>
                </a:solidFill>
              </a:defRPr>
            </a:pPr>
            <a:r>
              <a:t>Research Focus</a:t>
            </a:r>
          </a:p>
          <a:p>
            <a:pPr marL="0"/>
            <a:endParaRPr b="1" sz="2400">
              <a:solidFill>
                <a:srgbClr val="064308"/>
              </a:solidFill>
            </a:endParaRPr>
          </a:p>
          <a:p>
            <a:pPr marL="457200" indent="-381000">
              <a:buClr>
                <a:srgbClr val="064308"/>
              </a:buClr>
              <a:buSzPts val="2400"/>
              <a:buFont typeface="Arial"/>
              <a:buChar char="●"/>
              <a:defRPr sz="2400">
                <a:solidFill>
                  <a:srgbClr val="064308"/>
                </a:solidFill>
              </a:defRPr>
            </a:pPr>
            <a:r>
              <a:t>Quantum Monte Carlo calculations of many-body systems</a:t>
            </a:r>
          </a:p>
          <a:p>
            <a:pPr marL="457200" indent="-381000">
              <a:buClr>
                <a:srgbClr val="064308"/>
              </a:buClr>
              <a:buSzPts val="2400"/>
              <a:buFont typeface="Arial"/>
              <a:buChar char="●"/>
              <a:defRPr sz="2400">
                <a:solidFill>
                  <a:srgbClr val="064308"/>
                </a:solidFill>
              </a:defRPr>
            </a:pPr>
            <a:r>
              <a:t>Many-body interactions from Chiral Effective Field Theory</a:t>
            </a:r>
          </a:p>
          <a:p>
            <a:pPr marL="457200" indent="-381000">
              <a:buClr>
                <a:srgbClr val="064308"/>
              </a:buClr>
              <a:buSzPts val="2400"/>
              <a:buFont typeface="Arial"/>
              <a:buChar char="●"/>
              <a:defRPr sz="2400">
                <a:solidFill>
                  <a:srgbClr val="064308"/>
                </a:solidFill>
              </a:defRPr>
            </a:pPr>
            <a:r>
              <a:t>Bayesian Methods and UQ</a:t>
            </a:r>
          </a:p>
        </p:txBody>
      </p:sp>
      <p:pic>
        <p:nvPicPr>
          <p:cNvPr id="323" name="Google Shape;161;g1429b7dcb65_109_0" descr="Google Shape;161;g1429b7dcb65_109_0"/>
          <p:cNvPicPr>
            <a:picLocks noChangeAspect="1"/>
          </p:cNvPicPr>
          <p:nvPr/>
        </p:nvPicPr>
        <p:blipFill>
          <a:blip r:embed="rId2">
            <a:extLst/>
          </a:blip>
          <a:stretch>
            <a:fillRect/>
          </a:stretch>
        </p:blipFill>
        <p:spPr>
          <a:xfrm>
            <a:off x="0" y="5926075"/>
            <a:ext cx="4668376" cy="981451"/>
          </a:xfrm>
          <a:prstGeom prst="rect">
            <a:avLst/>
          </a:prstGeom>
          <a:ln w="12700">
            <a:miter lim="400000"/>
          </a:ln>
        </p:spPr>
      </p:pic>
      <p:pic>
        <p:nvPicPr>
          <p:cNvPr id="324" name="Google Shape;162;g1429b7dcb65_109_0" descr="Google Shape;162;g1429b7dcb65_109_0"/>
          <p:cNvPicPr>
            <a:picLocks noChangeAspect="1"/>
          </p:cNvPicPr>
          <p:nvPr/>
        </p:nvPicPr>
        <p:blipFill>
          <a:blip r:embed="rId3">
            <a:extLst/>
          </a:blip>
          <a:stretch>
            <a:fillRect/>
          </a:stretch>
        </p:blipFill>
        <p:spPr>
          <a:xfrm>
            <a:off x="6898975" y="6103799"/>
            <a:ext cx="2245025" cy="803726"/>
          </a:xfrm>
          <a:prstGeom prst="rect">
            <a:avLst/>
          </a:prstGeom>
          <a:ln w="12700">
            <a:miter lim="400000"/>
          </a:ln>
        </p:spPr>
      </p:pic>
      <p:pic>
        <p:nvPicPr>
          <p:cNvPr id="325" name="Google Shape;163;g1429b7dcb65_109_0" descr="Google Shape;163;g1429b7dcb65_109_0"/>
          <p:cNvPicPr>
            <a:picLocks noChangeAspect="1"/>
          </p:cNvPicPr>
          <p:nvPr/>
        </p:nvPicPr>
        <p:blipFill>
          <a:blip r:embed="rId4">
            <a:extLst/>
          </a:blip>
          <a:stretch>
            <a:fillRect/>
          </a:stretch>
        </p:blipFill>
        <p:spPr>
          <a:xfrm>
            <a:off x="433100" y="1163014"/>
            <a:ext cx="2466976" cy="1847851"/>
          </a:xfrm>
          <a:prstGeom prst="rect">
            <a:avLst/>
          </a:prstGeom>
          <a:ln w="12700">
            <a:miter lim="400000"/>
          </a:ln>
        </p:spPr>
      </p:pic>
      <p:pic>
        <p:nvPicPr>
          <p:cNvPr id="326" name="Google Shape;164;g1429b7dcb65_109_0" descr="Google Shape;164;g1429b7dcb65_109_0"/>
          <p:cNvPicPr>
            <a:picLocks noChangeAspect="1"/>
          </p:cNvPicPr>
          <p:nvPr/>
        </p:nvPicPr>
        <p:blipFill>
          <a:blip r:embed="rId5">
            <a:extLst/>
          </a:blip>
          <a:stretch>
            <a:fillRect/>
          </a:stretch>
        </p:blipFill>
        <p:spPr>
          <a:xfrm>
            <a:off x="163353" y="3607425"/>
            <a:ext cx="3211598" cy="2318651"/>
          </a:xfrm>
          <a:prstGeom prst="rect">
            <a:avLst/>
          </a:prstGeom>
          <a:ln w="12700">
            <a:miter lim="400000"/>
          </a:ln>
        </p:spPr>
      </p:pic>
      <p:sp>
        <p:nvSpPr>
          <p:cNvPr id="327" name="Google Shape;165;g1429b7dcb65_109_0"/>
          <p:cNvSpPr txBox="1"/>
          <p:nvPr/>
        </p:nvSpPr>
        <p:spPr>
          <a:xfrm>
            <a:off x="3374949" y="3883550"/>
            <a:ext cx="1589701" cy="31839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nSpc>
                <a:spcPct val="115000"/>
              </a:lnSpc>
              <a:defRPr sz="1000">
                <a:solidFill>
                  <a:srgbClr val="064308"/>
                </a:solidFill>
              </a:defRPr>
            </a:lvl1pPr>
          </a:lstStyle>
          <a:p>
            <a:pPr/>
            <a:r>
              <a:t>PRC 105 (2022) 055808</a:t>
            </a:r>
          </a:p>
        </p:txBody>
      </p:sp>
      <p:pic>
        <p:nvPicPr>
          <p:cNvPr id="328" name="Google Shape;166;g1429b7dcb65_109_0" descr="Google Shape;166;g1429b7dcb65_109_0"/>
          <p:cNvPicPr>
            <a:picLocks noChangeAspect="1"/>
          </p:cNvPicPr>
          <p:nvPr/>
        </p:nvPicPr>
        <p:blipFill>
          <a:blip r:embed="rId6">
            <a:extLst/>
          </a:blip>
          <a:stretch>
            <a:fillRect/>
          </a:stretch>
        </p:blipFill>
        <p:spPr>
          <a:xfrm>
            <a:off x="5963949" y="3770324"/>
            <a:ext cx="2910050" cy="2318650"/>
          </a:xfrm>
          <a:prstGeom prst="rect">
            <a:avLst/>
          </a:prstGeom>
          <a:ln w="12700">
            <a:miter lim="400000"/>
          </a:ln>
        </p:spPr>
      </p:pic>
      <p:sp>
        <p:nvSpPr>
          <p:cNvPr id="329" name="Google Shape;167;g1429b7dcb65_109_0"/>
          <p:cNvSpPr txBox="1"/>
          <p:nvPr/>
        </p:nvSpPr>
        <p:spPr>
          <a:xfrm>
            <a:off x="4784924" y="5061475"/>
            <a:ext cx="2114102" cy="31839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000">
                <a:solidFill>
                  <a:srgbClr val="064308"/>
                </a:solidFill>
              </a:defRPr>
            </a:lvl1pPr>
          </a:lstStyle>
          <a:p>
            <a:pPr/>
            <a:r>
              <a:t>PRC 105 (2022), L042501</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1" name="Google Shape;172;g14068e2efd3_0_31"/>
          <p:cNvSpPr txBox="1"/>
          <p:nvPr>
            <p:ph type="title"/>
          </p:nvPr>
        </p:nvSpPr>
        <p:spPr>
          <a:xfrm>
            <a:off x="76319" y="285839"/>
            <a:ext cx="8991302" cy="485402"/>
          </a:xfrm>
          <a:prstGeom prst="rect">
            <a:avLst/>
          </a:prstGeom>
        </p:spPr>
        <p:txBody>
          <a:bodyPr/>
          <a:lstStyle/>
          <a:p>
            <a:pPr/>
            <a:r>
              <a:t>Sebastian König (2020 NCSU) NSF Early Career Award</a:t>
            </a:r>
          </a:p>
        </p:txBody>
      </p:sp>
      <p:sp>
        <p:nvSpPr>
          <p:cNvPr id="332" name="Google Shape;173;g14068e2efd3_0_31"/>
          <p:cNvSpPr txBox="1"/>
          <p:nvPr>
            <p:ph type="body" sz="half" idx="1"/>
          </p:nvPr>
        </p:nvSpPr>
        <p:spPr>
          <a:xfrm>
            <a:off x="254275" y="1163025"/>
            <a:ext cx="5697600" cy="2845201"/>
          </a:xfrm>
          <a:prstGeom prst="rect">
            <a:avLst/>
          </a:prstGeom>
        </p:spPr>
        <p:txBody>
          <a:bodyPr/>
          <a:lstStyle/>
          <a:p>
            <a:pPr marL="0">
              <a:defRPr b="1" sz="2400">
                <a:solidFill>
                  <a:srgbClr val="064308"/>
                </a:solidFill>
              </a:defRPr>
            </a:pPr>
            <a:r>
              <a:t>Research Focus</a:t>
            </a:r>
          </a:p>
          <a:p>
            <a:pPr marL="0"/>
            <a:endParaRPr b="1" sz="2400">
              <a:solidFill>
                <a:srgbClr val="064308"/>
              </a:solidFill>
            </a:endParaRPr>
          </a:p>
          <a:p>
            <a:pPr marL="457200" indent="-381000">
              <a:buClr>
                <a:srgbClr val="064308"/>
              </a:buClr>
              <a:buSzPts val="2400"/>
              <a:buFont typeface="Arial"/>
              <a:buChar char="●"/>
              <a:defRPr sz="2400">
                <a:solidFill>
                  <a:srgbClr val="064308"/>
                </a:solidFill>
              </a:defRPr>
            </a:pPr>
            <a:r>
              <a:t>Nuclear Effective Field Theories</a:t>
            </a:r>
          </a:p>
          <a:p>
            <a:pPr marL="457200" indent="-381000">
              <a:buClr>
                <a:srgbClr val="064308"/>
              </a:buClr>
              <a:buSzPts val="2400"/>
              <a:buFont typeface="Arial"/>
              <a:buChar char="●"/>
              <a:defRPr sz="2400">
                <a:solidFill>
                  <a:srgbClr val="064308"/>
                </a:solidFill>
              </a:defRPr>
            </a:pPr>
            <a:r>
              <a:t>Few-body systems in finite volume</a:t>
            </a:r>
          </a:p>
          <a:p>
            <a:pPr marL="457200" indent="-381000">
              <a:buClr>
                <a:srgbClr val="064308"/>
              </a:buClr>
              <a:buSzPts val="2400"/>
              <a:buFont typeface="Arial"/>
              <a:buChar char="●"/>
              <a:defRPr sz="2400">
                <a:solidFill>
                  <a:srgbClr val="064308"/>
                </a:solidFill>
              </a:defRPr>
            </a:pPr>
            <a:r>
              <a:t>Emulators and extrapolations</a:t>
            </a:r>
          </a:p>
        </p:txBody>
      </p:sp>
      <p:pic>
        <p:nvPicPr>
          <p:cNvPr id="333" name="Google Shape;174;g14068e2efd3_0_31" descr="Google Shape;174;g14068e2efd3_0_31"/>
          <p:cNvPicPr>
            <a:picLocks noChangeAspect="1"/>
          </p:cNvPicPr>
          <p:nvPr/>
        </p:nvPicPr>
        <p:blipFill>
          <a:blip r:embed="rId2">
            <a:extLst/>
          </a:blip>
          <a:stretch>
            <a:fillRect/>
          </a:stretch>
        </p:blipFill>
        <p:spPr>
          <a:xfrm>
            <a:off x="0" y="5926075"/>
            <a:ext cx="4668376" cy="981451"/>
          </a:xfrm>
          <a:prstGeom prst="rect">
            <a:avLst/>
          </a:prstGeom>
          <a:ln w="12700">
            <a:miter lim="400000"/>
          </a:ln>
        </p:spPr>
      </p:pic>
      <p:pic>
        <p:nvPicPr>
          <p:cNvPr id="334" name="Google Shape;175;g14068e2efd3_0_31" descr="Google Shape;175;g14068e2efd3_0_31"/>
          <p:cNvPicPr>
            <a:picLocks noChangeAspect="1"/>
          </p:cNvPicPr>
          <p:nvPr/>
        </p:nvPicPr>
        <p:blipFill>
          <a:blip r:embed="rId3">
            <a:extLst/>
          </a:blip>
          <a:stretch>
            <a:fillRect/>
          </a:stretch>
        </p:blipFill>
        <p:spPr>
          <a:xfrm>
            <a:off x="6898975" y="6103799"/>
            <a:ext cx="2245025" cy="803726"/>
          </a:xfrm>
          <a:prstGeom prst="rect">
            <a:avLst/>
          </a:prstGeom>
          <a:ln w="12700">
            <a:miter lim="400000"/>
          </a:ln>
        </p:spPr>
      </p:pic>
      <p:pic>
        <p:nvPicPr>
          <p:cNvPr id="335" name="Google Shape;176;g14068e2efd3_0_31" descr="Google Shape;176;g14068e2efd3_0_31"/>
          <p:cNvPicPr>
            <a:picLocks noChangeAspect="1"/>
          </p:cNvPicPr>
          <p:nvPr/>
        </p:nvPicPr>
        <p:blipFill>
          <a:blip r:embed="rId4">
            <a:extLst/>
          </a:blip>
          <a:stretch>
            <a:fillRect/>
          </a:stretch>
        </p:blipFill>
        <p:spPr>
          <a:xfrm>
            <a:off x="6891549" y="3834055"/>
            <a:ext cx="2070901" cy="2070901"/>
          </a:xfrm>
          <a:prstGeom prst="rect">
            <a:avLst/>
          </a:prstGeom>
          <a:ln w="12700">
            <a:miter lim="400000"/>
          </a:ln>
        </p:spPr>
      </p:pic>
      <p:pic>
        <p:nvPicPr>
          <p:cNvPr id="336" name="Google Shape;177;g14068e2efd3_0_31" descr="Google Shape;177;g14068e2efd3_0_31"/>
          <p:cNvPicPr>
            <a:picLocks noChangeAspect="1"/>
          </p:cNvPicPr>
          <p:nvPr/>
        </p:nvPicPr>
        <p:blipFill>
          <a:blip r:embed="rId5">
            <a:extLst/>
          </a:blip>
          <a:stretch>
            <a:fillRect/>
          </a:stretch>
        </p:blipFill>
        <p:spPr>
          <a:xfrm>
            <a:off x="5571370" y="1032411"/>
            <a:ext cx="2887326" cy="2771833"/>
          </a:xfrm>
          <a:prstGeom prst="rect">
            <a:avLst/>
          </a:prstGeom>
          <a:ln w="12700">
            <a:miter lim="400000"/>
          </a:ln>
        </p:spPr>
      </p:pic>
      <p:sp>
        <p:nvSpPr>
          <p:cNvPr id="337" name="Google Shape;179;g14068e2efd3_0_31"/>
          <p:cNvSpPr txBox="1"/>
          <p:nvPr/>
        </p:nvSpPr>
        <p:spPr>
          <a:xfrm>
            <a:off x="4338154" y="3834055"/>
            <a:ext cx="2070901" cy="14401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sz="1300">
                <a:solidFill>
                  <a:srgbClr val="064308"/>
                </a:solidFill>
              </a:defRPr>
            </a:pPr>
            <a:r>
              <a:t>PRC </a:t>
            </a:r>
            <a:r>
              <a:rPr b="1"/>
              <a:t>107</a:t>
            </a:r>
            <a:r>
              <a:t>, 064316 (2023);</a:t>
            </a:r>
            <a:r>
              <a:rPr>
                <a:solidFill>
                  <a:srgbClr val="000000"/>
                </a:solidFill>
              </a:rPr>
              <a:t> </a:t>
            </a:r>
            <a:r>
              <a:rPr sz="1200">
                <a:solidFill>
                  <a:srgbClr val="000000"/>
                </a:solidFill>
              </a:rPr>
              <a:t>Eigenvector continuation for emulating and extrapolating two-body resonances</a:t>
            </a:r>
            <a:endParaRPr sz="1200">
              <a:solidFill>
                <a:srgbClr val="000000"/>
              </a:solidFill>
            </a:endParaRPr>
          </a:p>
          <a:p>
            <a:pPr defTabSz="457200">
              <a:defRPr sz="1200">
                <a:latin typeface="+mn-lt"/>
                <a:ea typeface="+mn-ea"/>
                <a:cs typeface="+mn-cs"/>
                <a:sym typeface="Helvetica"/>
              </a:defRPr>
            </a:pPr>
            <a:r>
              <a:t>Nuwan Yapa, Kévin Fossez, Sebastian König</a:t>
            </a:r>
          </a:p>
        </p:txBody>
      </p:sp>
      <p:pic>
        <p:nvPicPr>
          <p:cNvPr id="338" name="B2R.pdf" descr="B2R.pdf"/>
          <p:cNvPicPr>
            <a:picLocks noChangeAspect="1"/>
          </p:cNvPicPr>
          <p:nvPr/>
        </p:nvPicPr>
        <p:blipFill>
          <a:blip r:embed="rId6">
            <a:extLst/>
          </a:blip>
          <a:stretch>
            <a:fillRect/>
          </a:stretch>
        </p:blipFill>
        <p:spPr>
          <a:xfrm>
            <a:off x="170612" y="3617179"/>
            <a:ext cx="4089336" cy="2242549"/>
          </a:xfrm>
          <a:prstGeom prst="rect">
            <a:avLst/>
          </a:prstGeom>
          <a:ln w="12700">
            <a:miter lim="400000"/>
          </a:ln>
        </p:spPr>
      </p:pic>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0" name="Google Shape;185;g142c4810fd0_4_65"/>
          <p:cNvSpPr txBox="1"/>
          <p:nvPr>
            <p:ph type="title"/>
          </p:nvPr>
        </p:nvSpPr>
        <p:spPr>
          <a:xfrm>
            <a:off x="76319" y="285839"/>
            <a:ext cx="8991302" cy="485402"/>
          </a:xfrm>
          <a:prstGeom prst="rect">
            <a:avLst/>
          </a:prstGeom>
        </p:spPr>
        <p:txBody>
          <a:bodyPr/>
          <a:lstStyle/>
          <a:p>
            <a:pPr/>
            <a:r>
              <a:t>Kevin Fossez (2021 FSU) </a:t>
            </a:r>
          </a:p>
        </p:txBody>
      </p:sp>
      <p:sp>
        <p:nvSpPr>
          <p:cNvPr id="341" name="Google Shape;186;g142c4810fd0_4_65"/>
          <p:cNvSpPr txBox="1"/>
          <p:nvPr>
            <p:ph type="body" sz="half" idx="1"/>
          </p:nvPr>
        </p:nvSpPr>
        <p:spPr>
          <a:xfrm>
            <a:off x="4266974" y="3027600"/>
            <a:ext cx="4136100" cy="3076201"/>
          </a:xfrm>
          <a:prstGeom prst="rect">
            <a:avLst/>
          </a:prstGeom>
        </p:spPr>
        <p:txBody>
          <a:bodyPr/>
          <a:lstStyle/>
          <a:p>
            <a:pPr marL="0">
              <a:defRPr b="1" sz="2400">
                <a:solidFill>
                  <a:srgbClr val="064308"/>
                </a:solidFill>
              </a:defRPr>
            </a:pPr>
            <a:r>
              <a:t>Research Focus</a:t>
            </a:r>
          </a:p>
          <a:p>
            <a:pPr marL="0"/>
            <a:endParaRPr b="1" sz="2400">
              <a:solidFill>
                <a:srgbClr val="064308"/>
              </a:solidFill>
            </a:endParaRPr>
          </a:p>
          <a:p>
            <a:pPr marL="457200" indent="-381000">
              <a:buClr>
                <a:srgbClr val="064308"/>
              </a:buClr>
              <a:buSzPts val="2400"/>
              <a:buFont typeface="Arial"/>
              <a:buChar char="●"/>
              <a:defRPr sz="2400">
                <a:solidFill>
                  <a:srgbClr val="064308"/>
                </a:solidFill>
              </a:defRPr>
            </a:pPr>
            <a:r>
              <a:t>Gamow Shell Model</a:t>
            </a:r>
          </a:p>
          <a:p>
            <a:pPr marL="457200" indent="-381000">
              <a:buClr>
                <a:srgbClr val="064308"/>
              </a:buClr>
              <a:buSzPts val="2400"/>
              <a:buFont typeface="Arial"/>
              <a:buChar char="●"/>
              <a:defRPr sz="2400">
                <a:solidFill>
                  <a:srgbClr val="064308"/>
                </a:solidFill>
              </a:defRPr>
            </a:pPr>
            <a:r>
              <a:t>Density matrix renormalization group</a:t>
            </a:r>
          </a:p>
          <a:p>
            <a:pPr marL="457200" indent="-381000">
              <a:buClr>
                <a:srgbClr val="064308"/>
              </a:buClr>
              <a:buSzPts val="2400"/>
              <a:buFont typeface="Arial"/>
              <a:buChar char="●"/>
              <a:defRPr sz="2400">
                <a:solidFill>
                  <a:srgbClr val="064308"/>
                </a:solidFill>
              </a:defRPr>
            </a:pPr>
            <a:r>
              <a:t>In-medium similarity renormalization group</a:t>
            </a:r>
          </a:p>
        </p:txBody>
      </p:sp>
      <p:pic>
        <p:nvPicPr>
          <p:cNvPr id="342" name="Google Shape;187;g142c4810fd0_4_65" descr="Google Shape;187;g142c4810fd0_4_65"/>
          <p:cNvPicPr>
            <a:picLocks noChangeAspect="1"/>
          </p:cNvPicPr>
          <p:nvPr/>
        </p:nvPicPr>
        <p:blipFill>
          <a:blip r:embed="rId2">
            <a:extLst/>
          </a:blip>
          <a:stretch>
            <a:fillRect/>
          </a:stretch>
        </p:blipFill>
        <p:spPr>
          <a:xfrm>
            <a:off x="0" y="5926075"/>
            <a:ext cx="4668376" cy="981451"/>
          </a:xfrm>
          <a:prstGeom prst="rect">
            <a:avLst/>
          </a:prstGeom>
          <a:ln w="12700">
            <a:miter lim="400000"/>
          </a:ln>
        </p:spPr>
      </p:pic>
      <p:pic>
        <p:nvPicPr>
          <p:cNvPr id="343" name="Google Shape;188;g142c4810fd0_4_65" descr="Google Shape;188;g142c4810fd0_4_65"/>
          <p:cNvPicPr>
            <a:picLocks noChangeAspect="1"/>
          </p:cNvPicPr>
          <p:nvPr/>
        </p:nvPicPr>
        <p:blipFill>
          <a:blip r:embed="rId3">
            <a:extLst/>
          </a:blip>
          <a:stretch>
            <a:fillRect/>
          </a:stretch>
        </p:blipFill>
        <p:spPr>
          <a:xfrm>
            <a:off x="6898975" y="6103799"/>
            <a:ext cx="2245025" cy="803726"/>
          </a:xfrm>
          <a:prstGeom prst="rect">
            <a:avLst/>
          </a:prstGeom>
          <a:ln w="12700">
            <a:miter lim="400000"/>
          </a:ln>
        </p:spPr>
      </p:pic>
      <p:pic>
        <p:nvPicPr>
          <p:cNvPr id="344" name="Google Shape;189;g142c4810fd0_4_65" descr="Google Shape;189;g142c4810fd0_4_65"/>
          <p:cNvPicPr>
            <a:picLocks noChangeAspect="1"/>
          </p:cNvPicPr>
          <p:nvPr/>
        </p:nvPicPr>
        <p:blipFill>
          <a:blip r:embed="rId4">
            <a:extLst/>
          </a:blip>
          <a:stretch>
            <a:fillRect/>
          </a:stretch>
        </p:blipFill>
        <p:spPr>
          <a:xfrm>
            <a:off x="7098662" y="1272114"/>
            <a:ext cx="1845657" cy="2466968"/>
          </a:xfrm>
          <a:prstGeom prst="rect">
            <a:avLst/>
          </a:prstGeom>
          <a:ln w="12700">
            <a:miter lim="400000"/>
          </a:ln>
        </p:spPr>
      </p:pic>
      <p:pic>
        <p:nvPicPr>
          <p:cNvPr id="345" name="Google Shape;191;g142c4810fd0_4_65" descr="Google Shape;191;g142c4810fd0_4_65"/>
          <p:cNvPicPr>
            <a:picLocks noChangeAspect="1"/>
          </p:cNvPicPr>
          <p:nvPr/>
        </p:nvPicPr>
        <p:blipFill>
          <a:blip r:embed="rId5">
            <a:extLst/>
          </a:blip>
          <a:stretch>
            <a:fillRect/>
          </a:stretch>
        </p:blipFill>
        <p:spPr>
          <a:xfrm>
            <a:off x="173825" y="1343315"/>
            <a:ext cx="3962175" cy="3547091"/>
          </a:xfrm>
          <a:prstGeom prst="rect">
            <a:avLst/>
          </a:prstGeom>
          <a:ln w="12700">
            <a:miter lim="400000"/>
          </a:ln>
        </p:spPr>
      </p:pic>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7" name="Google Shape;196;g1429b7dcb65_109_67"/>
          <p:cNvSpPr txBox="1"/>
          <p:nvPr>
            <p:ph type="title"/>
          </p:nvPr>
        </p:nvSpPr>
        <p:spPr>
          <a:xfrm>
            <a:off x="76319" y="285839"/>
            <a:ext cx="8991302" cy="485402"/>
          </a:xfrm>
          <a:prstGeom prst="rect">
            <a:avLst/>
          </a:prstGeom>
        </p:spPr>
        <p:txBody>
          <a:bodyPr/>
          <a:lstStyle/>
          <a:p>
            <a:pPr/>
            <a:r>
              <a:t>Christian Drischler (2022 Ohio U) </a:t>
            </a:r>
          </a:p>
        </p:txBody>
      </p:sp>
      <p:sp>
        <p:nvSpPr>
          <p:cNvPr id="348" name="Google Shape;197;g1429b7dcb65_109_67"/>
          <p:cNvSpPr txBox="1"/>
          <p:nvPr>
            <p:ph type="body" sz="half" idx="1"/>
          </p:nvPr>
        </p:nvSpPr>
        <p:spPr>
          <a:xfrm>
            <a:off x="287663" y="3378630"/>
            <a:ext cx="4754701" cy="2845201"/>
          </a:xfrm>
          <a:prstGeom prst="rect">
            <a:avLst/>
          </a:prstGeom>
        </p:spPr>
        <p:txBody>
          <a:bodyPr/>
          <a:lstStyle/>
          <a:p>
            <a:pPr marL="0">
              <a:defRPr b="1" sz="2400">
                <a:solidFill>
                  <a:srgbClr val="064308"/>
                </a:solidFill>
              </a:defRPr>
            </a:pPr>
            <a:r>
              <a:t>Research Focus</a:t>
            </a:r>
          </a:p>
          <a:p>
            <a:pPr marL="0"/>
            <a:endParaRPr b="1" sz="2400">
              <a:solidFill>
                <a:srgbClr val="064308"/>
              </a:solidFill>
            </a:endParaRPr>
          </a:p>
          <a:p>
            <a:pPr marL="457200" indent="-381000">
              <a:buClr>
                <a:srgbClr val="064308"/>
              </a:buClr>
              <a:buSzPts val="2400"/>
              <a:buFont typeface="Arial"/>
              <a:buChar char="●"/>
              <a:defRPr sz="2400">
                <a:solidFill>
                  <a:srgbClr val="064308"/>
                </a:solidFill>
              </a:defRPr>
            </a:pPr>
            <a:r>
              <a:t>Neutron Stars and EoS</a:t>
            </a:r>
          </a:p>
          <a:p>
            <a:pPr marL="457200" indent="-381000">
              <a:buClr>
                <a:srgbClr val="064308"/>
              </a:buClr>
              <a:buSzPts val="2400"/>
              <a:buFont typeface="Arial"/>
              <a:buChar char="●"/>
              <a:defRPr sz="2400">
                <a:solidFill>
                  <a:srgbClr val="064308"/>
                </a:solidFill>
              </a:defRPr>
            </a:pPr>
            <a:r>
              <a:t>Nuclear Emulators </a:t>
            </a:r>
          </a:p>
          <a:p>
            <a:pPr marL="457200" indent="-381000">
              <a:buClr>
                <a:srgbClr val="064308"/>
              </a:buClr>
              <a:buSzPts val="2400"/>
              <a:buFont typeface="Arial"/>
              <a:buChar char="●"/>
              <a:defRPr sz="2400">
                <a:solidFill>
                  <a:srgbClr val="064308"/>
                </a:solidFill>
              </a:defRPr>
            </a:pPr>
            <a:r>
              <a:t>Bayesian Methods</a:t>
            </a:r>
          </a:p>
          <a:p>
            <a:pPr marL="457200" indent="-381000">
              <a:buClr>
                <a:srgbClr val="064308"/>
              </a:buClr>
              <a:buSzPts val="2400"/>
              <a:buFont typeface="Arial"/>
              <a:buChar char="●"/>
              <a:defRPr sz="2400">
                <a:solidFill>
                  <a:srgbClr val="064308"/>
                </a:solidFill>
              </a:defRPr>
            </a:pPr>
            <a:r>
              <a:t>Nuclear effective field theories</a:t>
            </a:r>
          </a:p>
        </p:txBody>
      </p:sp>
      <p:pic>
        <p:nvPicPr>
          <p:cNvPr id="349" name="Google Shape;198;g1429b7dcb65_109_67" descr="Google Shape;198;g1429b7dcb65_109_67"/>
          <p:cNvPicPr>
            <a:picLocks noChangeAspect="1"/>
          </p:cNvPicPr>
          <p:nvPr/>
        </p:nvPicPr>
        <p:blipFill>
          <a:blip r:embed="rId2">
            <a:extLst/>
          </a:blip>
          <a:stretch>
            <a:fillRect/>
          </a:stretch>
        </p:blipFill>
        <p:spPr>
          <a:xfrm>
            <a:off x="0" y="5926075"/>
            <a:ext cx="4668376" cy="981451"/>
          </a:xfrm>
          <a:prstGeom prst="rect">
            <a:avLst/>
          </a:prstGeom>
          <a:ln w="12700">
            <a:miter lim="400000"/>
          </a:ln>
        </p:spPr>
      </p:pic>
      <p:pic>
        <p:nvPicPr>
          <p:cNvPr id="350" name="Google Shape;199;g1429b7dcb65_109_67" descr="Google Shape;199;g1429b7dcb65_109_67"/>
          <p:cNvPicPr>
            <a:picLocks noChangeAspect="1"/>
          </p:cNvPicPr>
          <p:nvPr/>
        </p:nvPicPr>
        <p:blipFill>
          <a:blip r:embed="rId3">
            <a:extLst/>
          </a:blip>
          <a:stretch>
            <a:fillRect/>
          </a:stretch>
        </p:blipFill>
        <p:spPr>
          <a:xfrm>
            <a:off x="6898975" y="6103799"/>
            <a:ext cx="2245025" cy="803726"/>
          </a:xfrm>
          <a:prstGeom prst="rect">
            <a:avLst/>
          </a:prstGeom>
          <a:ln w="12700">
            <a:miter lim="400000"/>
          </a:ln>
        </p:spPr>
      </p:pic>
      <p:pic>
        <p:nvPicPr>
          <p:cNvPr id="351" name="Google Shape;201;g1429b7dcb65_109_67" descr="Google Shape;201;g1429b7dcb65_109_67"/>
          <p:cNvPicPr>
            <a:picLocks noChangeAspect="1"/>
          </p:cNvPicPr>
          <p:nvPr/>
        </p:nvPicPr>
        <p:blipFill>
          <a:blip r:embed="rId4">
            <a:extLst/>
          </a:blip>
          <a:stretch>
            <a:fillRect/>
          </a:stretch>
        </p:blipFill>
        <p:spPr>
          <a:xfrm>
            <a:off x="4844850" y="1297574"/>
            <a:ext cx="3866025" cy="3745202"/>
          </a:xfrm>
          <a:prstGeom prst="rect">
            <a:avLst/>
          </a:prstGeom>
          <a:ln w="12700">
            <a:miter lim="400000"/>
          </a:ln>
        </p:spPr>
      </p:pic>
      <p:sp>
        <p:nvSpPr>
          <p:cNvPr id="352" name="Google Shape;202;g1429b7dcb65_109_67"/>
          <p:cNvSpPr txBox="1"/>
          <p:nvPr/>
        </p:nvSpPr>
        <p:spPr>
          <a:xfrm>
            <a:off x="6012853" y="5203210"/>
            <a:ext cx="1821601" cy="380234"/>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rgbClr val="064308"/>
                </a:solidFill>
              </a:defRPr>
            </a:lvl1pPr>
          </a:lstStyle>
          <a:p>
            <a:pPr/>
            <a:r>
              <a:t>PRC 105, 035808</a:t>
            </a:r>
          </a:p>
        </p:txBody>
      </p:sp>
      <p:pic>
        <p:nvPicPr>
          <p:cNvPr id="353" name="Christian Drischler 491.jpg" descr="Christian Drischler 491.jpg"/>
          <p:cNvPicPr>
            <a:picLocks noChangeAspect="1"/>
          </p:cNvPicPr>
          <p:nvPr/>
        </p:nvPicPr>
        <p:blipFill>
          <a:blip r:embed="rId5">
            <a:extLst/>
          </a:blip>
          <a:stretch>
            <a:fillRect/>
          </a:stretch>
        </p:blipFill>
        <p:spPr>
          <a:xfrm>
            <a:off x="267227" y="1096977"/>
            <a:ext cx="4133921" cy="2424785"/>
          </a:xfrm>
          <a:prstGeom prst="rect">
            <a:avLst/>
          </a:prstGeom>
          <a:ln w="12700">
            <a:miter lim="400000"/>
          </a:ln>
        </p:spPr>
      </p:pic>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55" name="Google Shape;161;g1429b7dcb65_109_0" descr="Google Shape;161;g1429b7dcb65_109_0"/>
          <p:cNvPicPr>
            <a:picLocks noChangeAspect="1"/>
          </p:cNvPicPr>
          <p:nvPr/>
        </p:nvPicPr>
        <p:blipFill>
          <a:blip r:embed="rId2">
            <a:extLst/>
          </a:blip>
          <a:stretch>
            <a:fillRect/>
          </a:stretch>
        </p:blipFill>
        <p:spPr>
          <a:xfrm>
            <a:off x="0" y="5926075"/>
            <a:ext cx="4668376" cy="981451"/>
          </a:xfrm>
          <a:prstGeom prst="rect">
            <a:avLst/>
          </a:prstGeom>
          <a:ln w="12700">
            <a:miter lim="400000"/>
          </a:ln>
        </p:spPr>
      </p:pic>
      <p:pic>
        <p:nvPicPr>
          <p:cNvPr id="356" name="Google Shape;162;g1429b7dcb65_109_0" descr="Google Shape;162;g1429b7dcb65_109_0"/>
          <p:cNvPicPr>
            <a:picLocks noChangeAspect="1"/>
          </p:cNvPicPr>
          <p:nvPr/>
        </p:nvPicPr>
        <p:blipFill>
          <a:blip r:embed="rId3">
            <a:extLst/>
          </a:blip>
          <a:stretch>
            <a:fillRect/>
          </a:stretch>
        </p:blipFill>
        <p:spPr>
          <a:xfrm>
            <a:off x="6898975" y="6103799"/>
            <a:ext cx="2245025" cy="803726"/>
          </a:xfrm>
          <a:prstGeom prst="rect">
            <a:avLst/>
          </a:prstGeom>
          <a:ln w="12700">
            <a:miter lim="400000"/>
          </a:ln>
        </p:spPr>
      </p:pic>
      <p:sp>
        <p:nvSpPr>
          <p:cNvPr id="357" name="FRIB Theory Fellows"/>
          <p:cNvSpPr txBox="1"/>
          <p:nvPr/>
        </p:nvSpPr>
        <p:spPr>
          <a:xfrm>
            <a:off x="2236924" y="3186897"/>
            <a:ext cx="4745931" cy="554882"/>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sz="4000"/>
            </a:lvl1pPr>
          </a:lstStyle>
          <a:p>
            <a:pPr/>
            <a:r>
              <a:t>FRIB Theory Fellows</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9" name="Google Shape;230;g1429b7dcb65_0_79"/>
          <p:cNvSpPr txBox="1"/>
          <p:nvPr>
            <p:ph type="title"/>
          </p:nvPr>
        </p:nvSpPr>
        <p:spPr>
          <a:xfrm>
            <a:off x="76319" y="285839"/>
            <a:ext cx="8991302" cy="485402"/>
          </a:xfrm>
          <a:prstGeom prst="rect">
            <a:avLst/>
          </a:prstGeom>
        </p:spPr>
        <p:txBody>
          <a:bodyPr/>
          <a:lstStyle/>
          <a:p>
            <a:pPr/>
            <a:r>
              <a:t>Chloe Hebborn (2020 LLNL | 2023 FRIB Assistant Prof) </a:t>
            </a:r>
          </a:p>
        </p:txBody>
      </p:sp>
      <p:sp>
        <p:nvSpPr>
          <p:cNvPr id="360" name="Google Shape;231;g1429b7dcb65_0_79"/>
          <p:cNvSpPr txBox="1"/>
          <p:nvPr>
            <p:ph type="body" sz="quarter" idx="1"/>
          </p:nvPr>
        </p:nvSpPr>
        <p:spPr>
          <a:xfrm>
            <a:off x="583824" y="3871224"/>
            <a:ext cx="5826302" cy="2055001"/>
          </a:xfrm>
          <a:prstGeom prst="rect">
            <a:avLst/>
          </a:prstGeom>
        </p:spPr>
        <p:txBody>
          <a:bodyPr/>
          <a:lstStyle/>
          <a:p>
            <a:pPr marL="0" defTabSz="777240">
              <a:defRPr b="1" sz="2040">
                <a:solidFill>
                  <a:srgbClr val="064308"/>
                </a:solidFill>
              </a:defRPr>
            </a:pPr>
            <a:r>
              <a:t>Research Focus</a:t>
            </a:r>
          </a:p>
          <a:p>
            <a:pPr marL="0" defTabSz="777240">
              <a:defRPr sz="1530"/>
            </a:pPr>
            <a:endParaRPr b="1" sz="2040">
              <a:solidFill>
                <a:srgbClr val="064308"/>
              </a:solidFill>
            </a:endParaRPr>
          </a:p>
          <a:p>
            <a:pPr marL="388620" indent="-323850" defTabSz="777240">
              <a:buClr>
                <a:srgbClr val="064308"/>
              </a:buClr>
              <a:buSzPts val="2000"/>
              <a:buFont typeface="Arial"/>
              <a:buChar char="●"/>
              <a:defRPr sz="2040">
                <a:solidFill>
                  <a:srgbClr val="064308"/>
                </a:solidFill>
              </a:defRPr>
            </a:pPr>
            <a:r>
              <a:t>Knockout reactions</a:t>
            </a:r>
          </a:p>
          <a:p>
            <a:pPr marL="388620" indent="-323850" defTabSz="777240">
              <a:buClr>
                <a:srgbClr val="064308"/>
              </a:buClr>
              <a:buSzPts val="2000"/>
              <a:buFont typeface="Arial"/>
              <a:buChar char="●"/>
              <a:defRPr sz="2040">
                <a:solidFill>
                  <a:srgbClr val="064308"/>
                </a:solidFill>
              </a:defRPr>
            </a:pPr>
            <a:r>
              <a:t>Ab initio description of reactions</a:t>
            </a:r>
          </a:p>
          <a:p>
            <a:pPr marL="388620" indent="-323850" defTabSz="777240">
              <a:buClr>
                <a:srgbClr val="064308"/>
              </a:buClr>
              <a:buSzPts val="2000"/>
              <a:buFont typeface="Arial"/>
              <a:buChar char="●"/>
              <a:defRPr sz="2040">
                <a:solidFill>
                  <a:srgbClr val="064308"/>
                </a:solidFill>
              </a:defRPr>
            </a:pPr>
            <a:r>
              <a:t>Integrated structure and reaction theories for accurate predictions</a:t>
            </a:r>
          </a:p>
        </p:txBody>
      </p:sp>
      <p:pic>
        <p:nvPicPr>
          <p:cNvPr id="361" name="Google Shape;232;g1429b7dcb65_0_79" descr="Google Shape;232;g1429b7dcb65_0_79"/>
          <p:cNvPicPr>
            <a:picLocks noChangeAspect="1"/>
          </p:cNvPicPr>
          <p:nvPr/>
        </p:nvPicPr>
        <p:blipFill>
          <a:blip r:embed="rId2">
            <a:extLst/>
          </a:blip>
          <a:stretch>
            <a:fillRect/>
          </a:stretch>
        </p:blipFill>
        <p:spPr>
          <a:xfrm>
            <a:off x="0" y="5926075"/>
            <a:ext cx="4668376" cy="981451"/>
          </a:xfrm>
          <a:prstGeom prst="rect">
            <a:avLst/>
          </a:prstGeom>
          <a:ln w="12700">
            <a:miter lim="400000"/>
          </a:ln>
        </p:spPr>
      </p:pic>
      <p:pic>
        <p:nvPicPr>
          <p:cNvPr id="362" name="Google Shape;233;g1429b7dcb65_0_79" descr="Google Shape;233;g1429b7dcb65_0_79"/>
          <p:cNvPicPr>
            <a:picLocks noChangeAspect="1"/>
          </p:cNvPicPr>
          <p:nvPr/>
        </p:nvPicPr>
        <p:blipFill>
          <a:blip r:embed="rId3">
            <a:extLst/>
          </a:blip>
          <a:stretch>
            <a:fillRect/>
          </a:stretch>
        </p:blipFill>
        <p:spPr>
          <a:xfrm>
            <a:off x="6898975" y="6103799"/>
            <a:ext cx="2245025" cy="803726"/>
          </a:xfrm>
          <a:prstGeom prst="rect">
            <a:avLst/>
          </a:prstGeom>
          <a:ln w="12700">
            <a:miter lim="400000"/>
          </a:ln>
        </p:spPr>
      </p:pic>
      <p:pic>
        <p:nvPicPr>
          <p:cNvPr id="363" name="Google Shape;234;g1429b7dcb65_0_79" descr="Google Shape;234;g1429b7dcb65_0_79"/>
          <p:cNvPicPr>
            <a:picLocks noChangeAspect="1"/>
          </p:cNvPicPr>
          <p:nvPr/>
        </p:nvPicPr>
        <p:blipFill>
          <a:blip r:embed="rId4">
            <a:extLst/>
          </a:blip>
          <a:stretch>
            <a:fillRect/>
          </a:stretch>
        </p:blipFill>
        <p:spPr>
          <a:xfrm>
            <a:off x="583836" y="1103475"/>
            <a:ext cx="2403102" cy="2403101"/>
          </a:xfrm>
          <a:prstGeom prst="rect">
            <a:avLst/>
          </a:prstGeom>
          <a:ln w="12700">
            <a:miter lim="400000"/>
          </a:ln>
        </p:spPr>
      </p:pic>
      <p:pic>
        <p:nvPicPr>
          <p:cNvPr id="364" name="Google Shape;235;g1429b7dcb65_0_79" descr="Google Shape;235;g1429b7dcb65_0_79"/>
          <p:cNvPicPr>
            <a:picLocks noChangeAspect="1"/>
          </p:cNvPicPr>
          <p:nvPr/>
        </p:nvPicPr>
        <p:blipFill>
          <a:blip r:embed="rId5">
            <a:extLst/>
          </a:blip>
          <a:stretch>
            <a:fillRect/>
          </a:stretch>
        </p:blipFill>
        <p:spPr>
          <a:xfrm>
            <a:off x="5303849" y="1103474"/>
            <a:ext cx="3544084" cy="2656890"/>
          </a:xfrm>
          <a:prstGeom prst="rect">
            <a:avLst/>
          </a:prstGeom>
          <a:ln w="12700">
            <a:miter lim="400000"/>
          </a:ln>
        </p:spPr>
      </p:pic>
      <p:sp>
        <p:nvSpPr>
          <p:cNvPr id="365" name="Google Shape;236;g1429b7dcb65_0_79"/>
          <p:cNvSpPr txBox="1"/>
          <p:nvPr/>
        </p:nvSpPr>
        <p:spPr>
          <a:xfrm>
            <a:off x="5591650" y="3506575"/>
            <a:ext cx="1542901" cy="3306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nSpc>
                <a:spcPct val="115000"/>
              </a:lnSpc>
              <a:spcBef>
                <a:spcPts val="1200"/>
              </a:spcBef>
              <a:defRPr sz="1100">
                <a:solidFill>
                  <a:srgbClr val="064308"/>
                </a:solidFill>
              </a:defRPr>
            </a:lvl1pPr>
          </a:lstStyle>
          <a:p>
            <a:pPr/>
            <a:r>
              <a:t>PRL  129 (2022) 4</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7" name="Google Shape;244;g1429b7dcb65_0_36"/>
          <p:cNvSpPr txBox="1"/>
          <p:nvPr>
            <p:ph type="title"/>
          </p:nvPr>
        </p:nvSpPr>
        <p:spPr>
          <a:xfrm>
            <a:off x="76319" y="285839"/>
            <a:ext cx="8991302" cy="485402"/>
          </a:xfrm>
          <a:prstGeom prst="rect">
            <a:avLst/>
          </a:prstGeom>
        </p:spPr>
        <p:txBody>
          <a:bodyPr/>
          <a:lstStyle/>
          <a:p>
            <a:pPr/>
            <a:r>
              <a:t>Xilin Zhang (2021 MSU) </a:t>
            </a:r>
          </a:p>
        </p:txBody>
      </p:sp>
      <p:sp>
        <p:nvSpPr>
          <p:cNvPr id="368" name="Google Shape;245;g1429b7dcb65_0_36"/>
          <p:cNvSpPr txBox="1"/>
          <p:nvPr>
            <p:ph type="body" sz="half" idx="1"/>
          </p:nvPr>
        </p:nvSpPr>
        <p:spPr>
          <a:xfrm>
            <a:off x="409729" y="3639591"/>
            <a:ext cx="8633702" cy="2845201"/>
          </a:xfrm>
          <a:prstGeom prst="rect">
            <a:avLst/>
          </a:prstGeom>
        </p:spPr>
        <p:txBody>
          <a:bodyPr/>
          <a:lstStyle/>
          <a:p>
            <a:pPr marL="0">
              <a:spcBef>
                <a:spcPts val="1000"/>
              </a:spcBef>
              <a:defRPr b="1" sz="2200">
                <a:solidFill>
                  <a:srgbClr val="064308"/>
                </a:solidFill>
              </a:defRPr>
            </a:pPr>
            <a:r>
              <a:t>Research Focus</a:t>
            </a:r>
          </a:p>
          <a:p>
            <a:pPr marL="457200" indent="-381000">
              <a:buClr>
                <a:srgbClr val="064308"/>
              </a:buClr>
              <a:buSzPts val="2200"/>
              <a:buFont typeface="Arial"/>
              <a:buChar char="●"/>
              <a:defRPr sz="2200">
                <a:solidFill>
                  <a:srgbClr val="064308"/>
                </a:solidFill>
              </a:defRPr>
            </a:pPr>
            <a:r>
              <a:t>Fast and accurate emulators for quantum continuum states</a:t>
            </a:r>
          </a:p>
          <a:p>
            <a:pPr marL="457200" indent="-381000">
              <a:buClr>
                <a:srgbClr val="064308"/>
              </a:buClr>
              <a:buSzPts val="2200"/>
              <a:buFont typeface="Arial"/>
              <a:buChar char="●"/>
              <a:defRPr sz="2200">
                <a:solidFill>
                  <a:srgbClr val="064308"/>
                </a:solidFill>
              </a:defRPr>
            </a:pPr>
            <a:r>
              <a:t>Interpolations/extrapolations in model parameter space </a:t>
            </a:r>
          </a:p>
          <a:p>
            <a:pPr marL="457200" indent="-381000">
              <a:buClr>
                <a:srgbClr val="064308"/>
              </a:buClr>
              <a:buSzPts val="2200"/>
              <a:buFont typeface="Arial"/>
              <a:buChar char="●"/>
              <a:defRPr sz="2200">
                <a:solidFill>
                  <a:srgbClr val="064308"/>
                </a:solidFill>
              </a:defRPr>
            </a:pPr>
            <a:r>
              <a:t>Applications to astrophysics, accelerator physics, dispersion relations, neutrinoless double beta decay…</a:t>
            </a:r>
          </a:p>
        </p:txBody>
      </p:sp>
      <p:pic>
        <p:nvPicPr>
          <p:cNvPr id="369" name="Google Shape;246;g1429b7dcb65_0_36" descr="Google Shape;246;g1429b7dcb65_0_36"/>
          <p:cNvPicPr>
            <a:picLocks noChangeAspect="1"/>
          </p:cNvPicPr>
          <p:nvPr/>
        </p:nvPicPr>
        <p:blipFill>
          <a:blip r:embed="rId2">
            <a:extLst/>
          </a:blip>
          <a:stretch>
            <a:fillRect/>
          </a:stretch>
        </p:blipFill>
        <p:spPr>
          <a:xfrm>
            <a:off x="0" y="5926075"/>
            <a:ext cx="4668376" cy="981451"/>
          </a:xfrm>
          <a:prstGeom prst="rect">
            <a:avLst/>
          </a:prstGeom>
          <a:ln w="12700">
            <a:miter lim="400000"/>
          </a:ln>
        </p:spPr>
      </p:pic>
      <p:pic>
        <p:nvPicPr>
          <p:cNvPr id="370" name="Google Shape;247;g1429b7dcb65_0_36" descr="Google Shape;247;g1429b7dcb65_0_36"/>
          <p:cNvPicPr>
            <a:picLocks noChangeAspect="1"/>
          </p:cNvPicPr>
          <p:nvPr/>
        </p:nvPicPr>
        <p:blipFill>
          <a:blip r:embed="rId3">
            <a:extLst/>
          </a:blip>
          <a:stretch>
            <a:fillRect/>
          </a:stretch>
        </p:blipFill>
        <p:spPr>
          <a:xfrm>
            <a:off x="6898975" y="6103799"/>
            <a:ext cx="2245025" cy="803726"/>
          </a:xfrm>
          <a:prstGeom prst="rect">
            <a:avLst/>
          </a:prstGeom>
          <a:ln w="12700">
            <a:miter lim="400000"/>
          </a:ln>
        </p:spPr>
      </p:pic>
      <p:pic>
        <p:nvPicPr>
          <p:cNvPr id="371" name="Google Shape;249;g1429b7dcb65_0_36" descr="Google Shape;249;g1429b7dcb65_0_36"/>
          <p:cNvPicPr>
            <a:picLocks noChangeAspect="1"/>
          </p:cNvPicPr>
          <p:nvPr/>
        </p:nvPicPr>
        <p:blipFill>
          <a:blip r:embed="rId4">
            <a:extLst/>
          </a:blip>
          <a:stretch>
            <a:fillRect/>
          </a:stretch>
        </p:blipFill>
        <p:spPr>
          <a:xfrm>
            <a:off x="6643824" y="1277026"/>
            <a:ext cx="2245026" cy="2806297"/>
          </a:xfrm>
          <a:prstGeom prst="rect">
            <a:avLst/>
          </a:prstGeom>
          <a:ln w="12700">
            <a:miter lim="400000"/>
          </a:ln>
        </p:spPr>
      </p:pic>
      <p:grpSp>
        <p:nvGrpSpPr>
          <p:cNvPr id="374" name="Group"/>
          <p:cNvGrpSpPr/>
          <p:nvPr/>
        </p:nvGrpSpPr>
        <p:grpSpPr>
          <a:xfrm>
            <a:off x="446303" y="1283884"/>
            <a:ext cx="4243299" cy="2606754"/>
            <a:chOff x="0" y="0"/>
            <a:chExt cx="4243297" cy="2606753"/>
          </a:xfrm>
        </p:grpSpPr>
        <p:pic>
          <p:nvPicPr>
            <p:cNvPr id="372" name="Picture 5" descr="Picture 5"/>
            <p:cNvPicPr>
              <a:picLocks noChangeAspect="1"/>
            </p:cNvPicPr>
            <p:nvPr/>
          </p:nvPicPr>
          <p:blipFill>
            <a:blip r:embed="rId5">
              <a:extLst/>
            </a:blip>
            <a:stretch>
              <a:fillRect/>
            </a:stretch>
          </p:blipFill>
          <p:spPr>
            <a:xfrm>
              <a:off x="0" y="0"/>
              <a:ext cx="2849291" cy="2278853"/>
            </a:xfrm>
            <a:prstGeom prst="rect">
              <a:avLst/>
            </a:prstGeom>
            <a:ln w="28575" cap="flat">
              <a:solidFill>
                <a:srgbClr val="000000"/>
              </a:solidFill>
              <a:prstDash val="solid"/>
              <a:round/>
            </a:ln>
            <a:effectLst/>
          </p:spPr>
        </p:pic>
        <p:sp>
          <p:nvSpPr>
            <p:cNvPr id="373" name="XZ and R.J. Furnstahl  (2022)"/>
            <p:cNvSpPr txBox="1"/>
            <p:nvPr/>
          </p:nvSpPr>
          <p:spPr>
            <a:xfrm>
              <a:off x="83318" y="2367316"/>
              <a:ext cx="4159980" cy="23943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0" tIns="0" rIns="0" bIns="0" numCol="1" anchor="t">
              <a:noAutofit/>
            </a:bodyPr>
            <a:lstStyle>
              <a:lvl1pPr>
                <a:defRPr sz="1800">
                  <a:latin typeface="Calibri"/>
                  <a:ea typeface="Calibri"/>
                  <a:cs typeface="Calibri"/>
                  <a:sym typeface="Calibri"/>
                </a:defRPr>
              </a:lvl1pPr>
            </a:lstStyle>
            <a:p>
              <a:pPr/>
              <a:r>
                <a:t>XZ and R.J. Furnstahl  (2022) </a:t>
              </a:r>
            </a:p>
          </p:txBody>
        </p:sp>
      </p:grpSp>
      <p:pic>
        <p:nvPicPr>
          <p:cNvPr id="375" name="Re(R)_Xilin.pdf" descr="Re(R)_Xilin.pdf"/>
          <p:cNvPicPr>
            <a:picLocks noChangeAspect="1"/>
          </p:cNvPicPr>
          <p:nvPr/>
        </p:nvPicPr>
        <p:blipFill>
          <a:blip r:embed="rId6">
            <a:extLst/>
          </a:blip>
          <a:stretch>
            <a:fillRect/>
          </a:stretch>
        </p:blipFill>
        <p:spPr>
          <a:xfrm>
            <a:off x="3464821" y="1099477"/>
            <a:ext cx="2714234" cy="2714234"/>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7" name="Google Shape;256;g1429b7dcb65_0_51"/>
          <p:cNvSpPr txBox="1"/>
          <p:nvPr>
            <p:ph type="title"/>
          </p:nvPr>
        </p:nvSpPr>
        <p:spPr>
          <a:xfrm>
            <a:off x="76319" y="285839"/>
            <a:ext cx="8991302" cy="485402"/>
          </a:xfrm>
          <a:prstGeom prst="rect">
            <a:avLst/>
          </a:prstGeom>
        </p:spPr>
        <p:txBody>
          <a:bodyPr/>
          <a:lstStyle/>
          <a:p>
            <a:pPr>
              <a:defRPr sz="2600"/>
            </a:pPr>
            <a:r>
              <a:t>Chien Yeah Seng </a:t>
            </a:r>
            <a:r>
              <a:rPr sz="2700"/>
              <a:t> (2022 UW) </a:t>
            </a:r>
          </a:p>
        </p:txBody>
      </p:sp>
      <p:pic>
        <p:nvPicPr>
          <p:cNvPr id="378" name="Google Shape;257;g1429b7dcb65_0_51" descr="Google Shape;257;g1429b7dcb65_0_51"/>
          <p:cNvPicPr>
            <a:picLocks noChangeAspect="1"/>
          </p:cNvPicPr>
          <p:nvPr/>
        </p:nvPicPr>
        <p:blipFill>
          <a:blip r:embed="rId2">
            <a:extLst/>
          </a:blip>
          <a:stretch>
            <a:fillRect/>
          </a:stretch>
        </p:blipFill>
        <p:spPr>
          <a:xfrm>
            <a:off x="0" y="5926075"/>
            <a:ext cx="4668376" cy="981451"/>
          </a:xfrm>
          <a:prstGeom prst="rect">
            <a:avLst/>
          </a:prstGeom>
          <a:ln w="12700">
            <a:miter lim="400000"/>
          </a:ln>
        </p:spPr>
      </p:pic>
      <p:pic>
        <p:nvPicPr>
          <p:cNvPr id="379" name="Google Shape;258;g1429b7dcb65_0_51" descr="Google Shape;258;g1429b7dcb65_0_51"/>
          <p:cNvPicPr>
            <a:picLocks noChangeAspect="1"/>
          </p:cNvPicPr>
          <p:nvPr/>
        </p:nvPicPr>
        <p:blipFill>
          <a:blip r:embed="rId3">
            <a:extLst/>
          </a:blip>
          <a:stretch>
            <a:fillRect/>
          </a:stretch>
        </p:blipFill>
        <p:spPr>
          <a:xfrm>
            <a:off x="6898975" y="6103799"/>
            <a:ext cx="2245025" cy="803726"/>
          </a:xfrm>
          <a:prstGeom prst="rect">
            <a:avLst/>
          </a:prstGeom>
          <a:ln w="12700">
            <a:miter lim="400000"/>
          </a:ln>
        </p:spPr>
      </p:pic>
      <p:pic>
        <p:nvPicPr>
          <p:cNvPr id="380" name="Google Shape;259;g1429b7dcb65_0_51" descr="Google Shape;259;g1429b7dcb65_0_51"/>
          <p:cNvPicPr>
            <a:picLocks noChangeAspect="1"/>
          </p:cNvPicPr>
          <p:nvPr/>
        </p:nvPicPr>
        <p:blipFill>
          <a:blip r:embed="rId4">
            <a:extLst/>
          </a:blip>
          <a:stretch>
            <a:fillRect/>
          </a:stretch>
        </p:blipFill>
        <p:spPr>
          <a:xfrm>
            <a:off x="0" y="1263350"/>
            <a:ext cx="5304300" cy="3993749"/>
          </a:xfrm>
          <a:prstGeom prst="rect">
            <a:avLst/>
          </a:prstGeom>
          <a:ln w="12700">
            <a:miter lim="400000"/>
          </a:ln>
        </p:spPr>
      </p:pic>
      <p:pic>
        <p:nvPicPr>
          <p:cNvPr id="381" name="Google Shape;260;g1429b7dcb65_0_51" descr="Google Shape;260;g1429b7dcb65_0_51"/>
          <p:cNvPicPr>
            <a:picLocks noChangeAspect="1"/>
          </p:cNvPicPr>
          <p:nvPr/>
        </p:nvPicPr>
        <p:blipFill>
          <a:blip r:embed="rId5">
            <a:extLst/>
          </a:blip>
          <a:stretch>
            <a:fillRect/>
          </a:stretch>
        </p:blipFill>
        <p:spPr>
          <a:xfrm>
            <a:off x="6534647" y="3016135"/>
            <a:ext cx="1939951" cy="2909941"/>
          </a:xfrm>
          <a:prstGeom prst="rect">
            <a:avLst/>
          </a:prstGeom>
          <a:ln w="12700">
            <a:miter lim="400000"/>
          </a:ln>
        </p:spPr>
      </p:pic>
      <p:sp>
        <p:nvSpPr>
          <p:cNvPr id="382" name="Google Shape;261;g1429b7dcb65_0_51"/>
          <p:cNvSpPr txBox="1"/>
          <p:nvPr>
            <p:ph type="body" sz="quarter" idx="1"/>
          </p:nvPr>
        </p:nvSpPr>
        <p:spPr>
          <a:xfrm>
            <a:off x="5068549" y="1665950"/>
            <a:ext cx="3763202" cy="2037601"/>
          </a:xfrm>
          <a:prstGeom prst="rect">
            <a:avLst/>
          </a:prstGeom>
        </p:spPr>
        <p:txBody>
          <a:bodyPr/>
          <a:lstStyle/>
          <a:p>
            <a:pPr marL="0">
              <a:defRPr b="1" sz="2400">
                <a:solidFill>
                  <a:srgbClr val="064308"/>
                </a:solidFill>
              </a:defRPr>
            </a:pPr>
            <a:r>
              <a:t>Research Focus</a:t>
            </a:r>
          </a:p>
          <a:p>
            <a:pPr marL="0"/>
            <a:endParaRPr b="1" sz="2400">
              <a:solidFill>
                <a:srgbClr val="064308"/>
              </a:solidFill>
            </a:endParaRPr>
          </a:p>
          <a:p>
            <a:pPr marL="457200" indent="-381000">
              <a:buClr>
                <a:srgbClr val="064308"/>
              </a:buClr>
              <a:buSzPts val="2400"/>
              <a:buFont typeface="Arial"/>
              <a:buChar char="●"/>
              <a:defRPr sz="2400">
                <a:solidFill>
                  <a:srgbClr val="064308"/>
                </a:solidFill>
              </a:defRPr>
            </a:pPr>
            <a:r>
              <a:t>Precision test of the SM</a:t>
            </a:r>
          </a:p>
          <a:p>
            <a:pPr marL="457200" indent="-381000">
              <a:buClr>
                <a:srgbClr val="064308"/>
              </a:buClr>
              <a:buSzPts val="2400"/>
              <a:buFont typeface="Arial"/>
              <a:buChar char="●"/>
              <a:defRPr sz="2400">
                <a:solidFill>
                  <a:srgbClr val="064308"/>
                </a:solidFill>
              </a:defRPr>
            </a:pPr>
            <a:r>
              <a:t>EFTs</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4" name="Google Shape;266;g1429b7dcb65_0_64"/>
          <p:cNvSpPr txBox="1"/>
          <p:nvPr>
            <p:ph type="title"/>
          </p:nvPr>
        </p:nvSpPr>
        <p:spPr>
          <a:xfrm>
            <a:off x="76319" y="285839"/>
            <a:ext cx="8991302" cy="485402"/>
          </a:xfrm>
          <a:prstGeom prst="rect">
            <a:avLst/>
          </a:prstGeom>
        </p:spPr>
        <p:txBody>
          <a:bodyPr/>
          <a:lstStyle/>
          <a:p>
            <a:pPr/>
            <a:r>
              <a:t>Anna McCoy (2022 WashU | 2023 Staff Scientist ANL) </a:t>
            </a:r>
          </a:p>
        </p:txBody>
      </p:sp>
      <p:pic>
        <p:nvPicPr>
          <p:cNvPr id="385" name="Google Shape;268;g1429b7dcb65_0_64" descr="Google Shape;268;g1429b7dcb65_0_64"/>
          <p:cNvPicPr>
            <a:picLocks noChangeAspect="1"/>
          </p:cNvPicPr>
          <p:nvPr/>
        </p:nvPicPr>
        <p:blipFill>
          <a:blip r:embed="rId2">
            <a:extLst/>
          </a:blip>
          <a:stretch>
            <a:fillRect/>
          </a:stretch>
        </p:blipFill>
        <p:spPr>
          <a:xfrm>
            <a:off x="0" y="5926075"/>
            <a:ext cx="4668376" cy="981451"/>
          </a:xfrm>
          <a:prstGeom prst="rect">
            <a:avLst/>
          </a:prstGeom>
          <a:ln w="12700">
            <a:miter lim="400000"/>
          </a:ln>
        </p:spPr>
      </p:pic>
      <p:pic>
        <p:nvPicPr>
          <p:cNvPr id="386" name="Google Shape;269;g1429b7dcb65_0_64" descr="Google Shape;269;g1429b7dcb65_0_64"/>
          <p:cNvPicPr>
            <a:picLocks noChangeAspect="1"/>
          </p:cNvPicPr>
          <p:nvPr/>
        </p:nvPicPr>
        <p:blipFill>
          <a:blip r:embed="rId3">
            <a:extLst/>
          </a:blip>
          <a:stretch>
            <a:fillRect/>
          </a:stretch>
        </p:blipFill>
        <p:spPr>
          <a:xfrm>
            <a:off x="6898975" y="6103799"/>
            <a:ext cx="2245025" cy="803726"/>
          </a:xfrm>
          <a:prstGeom prst="rect">
            <a:avLst/>
          </a:prstGeom>
          <a:ln w="12700">
            <a:miter lim="400000"/>
          </a:ln>
        </p:spPr>
      </p:pic>
      <p:pic>
        <p:nvPicPr>
          <p:cNvPr id="387" name="Google Shape;270;g1429b7dcb65_0_64" descr="Google Shape;270;g1429b7dcb65_0_64"/>
          <p:cNvPicPr>
            <a:picLocks noChangeAspect="1"/>
          </p:cNvPicPr>
          <p:nvPr/>
        </p:nvPicPr>
        <p:blipFill>
          <a:blip r:embed="rId4">
            <a:extLst/>
          </a:blip>
          <a:stretch>
            <a:fillRect/>
          </a:stretch>
        </p:blipFill>
        <p:spPr>
          <a:xfrm>
            <a:off x="583825" y="1152487"/>
            <a:ext cx="1704201" cy="2558876"/>
          </a:xfrm>
          <a:prstGeom prst="rect">
            <a:avLst/>
          </a:prstGeom>
          <a:ln w="12700">
            <a:miter lim="400000"/>
          </a:ln>
        </p:spPr>
      </p:pic>
      <p:pic>
        <p:nvPicPr>
          <p:cNvPr id="388" name="Google Shape;272;g1429b7dcb65_0_64" descr="Google Shape;272;g1429b7dcb65_0_64"/>
          <p:cNvPicPr>
            <a:picLocks noChangeAspect="1"/>
          </p:cNvPicPr>
          <p:nvPr/>
        </p:nvPicPr>
        <p:blipFill>
          <a:blip r:embed="rId5">
            <a:extLst/>
          </a:blip>
          <a:stretch>
            <a:fillRect/>
          </a:stretch>
        </p:blipFill>
        <p:spPr>
          <a:xfrm>
            <a:off x="3764914" y="1152487"/>
            <a:ext cx="4940648" cy="3291472"/>
          </a:xfrm>
          <a:prstGeom prst="rect">
            <a:avLst/>
          </a:prstGeom>
          <a:ln w="12700">
            <a:miter lim="400000"/>
          </a:ln>
        </p:spPr>
      </p:pic>
      <p:sp>
        <p:nvSpPr>
          <p:cNvPr id="389" name="Google Shape;267;g1429b7dcb65_0_64"/>
          <p:cNvSpPr txBox="1"/>
          <p:nvPr>
            <p:ph type="body" sz="half" idx="1"/>
          </p:nvPr>
        </p:nvSpPr>
        <p:spPr>
          <a:xfrm>
            <a:off x="595715" y="3894481"/>
            <a:ext cx="7122001" cy="2055001"/>
          </a:xfrm>
          <a:prstGeom prst="rect">
            <a:avLst/>
          </a:prstGeom>
        </p:spPr>
        <p:txBody>
          <a:bodyPr/>
          <a:lstStyle/>
          <a:p>
            <a:pPr marL="0" defTabSz="896111">
              <a:defRPr b="1" sz="2352">
                <a:solidFill>
                  <a:srgbClr val="064308"/>
                </a:solidFill>
              </a:defRPr>
            </a:pPr>
            <a:r>
              <a:t>Research Focus</a:t>
            </a:r>
          </a:p>
          <a:p>
            <a:pPr marL="0" defTabSz="896111">
              <a:defRPr sz="1764"/>
            </a:pPr>
            <a:endParaRPr b="1" sz="2352">
              <a:solidFill>
                <a:srgbClr val="064308"/>
              </a:solidFill>
            </a:endParaRPr>
          </a:p>
          <a:p>
            <a:pPr marL="448055" indent="-373380" defTabSz="896111">
              <a:buClr>
                <a:srgbClr val="064308"/>
              </a:buClr>
              <a:buSzPts val="2300"/>
              <a:buFont typeface="Arial"/>
              <a:buChar char="●"/>
              <a:defRPr sz="2352">
                <a:solidFill>
                  <a:srgbClr val="064308"/>
                </a:solidFill>
              </a:defRPr>
            </a:pPr>
            <a:r>
              <a:t>Ab initio methods</a:t>
            </a:r>
          </a:p>
          <a:p>
            <a:pPr marL="448055" indent="-373380" defTabSz="896111">
              <a:buClr>
                <a:srgbClr val="064308"/>
              </a:buClr>
              <a:buSzPts val="2300"/>
              <a:buFont typeface="Arial"/>
              <a:buChar char="●"/>
              <a:defRPr sz="2352">
                <a:solidFill>
                  <a:srgbClr val="064308"/>
                </a:solidFill>
              </a:defRPr>
            </a:pPr>
            <a:r>
              <a:t>No-core shell model</a:t>
            </a:r>
          </a:p>
          <a:p>
            <a:pPr marL="448055" indent="-373380" defTabSz="896111">
              <a:buClr>
                <a:srgbClr val="064308"/>
              </a:buClr>
              <a:buSzPts val="2300"/>
              <a:buFont typeface="Arial"/>
              <a:buChar char="●"/>
              <a:defRPr sz="2352">
                <a:solidFill>
                  <a:srgbClr val="064308"/>
                </a:solidFill>
              </a:defRPr>
            </a:pPr>
            <a:r>
              <a:t>Symplectic no-core configuration interaction</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1" name="Google Shape;230;g1429b7dcb65_0_79"/>
          <p:cNvSpPr txBox="1"/>
          <p:nvPr>
            <p:ph type="title"/>
          </p:nvPr>
        </p:nvSpPr>
        <p:spPr>
          <a:xfrm>
            <a:off x="76318" y="285838"/>
            <a:ext cx="8991304" cy="485404"/>
          </a:xfrm>
          <a:prstGeom prst="rect">
            <a:avLst/>
          </a:prstGeom>
        </p:spPr>
        <p:txBody>
          <a:bodyPr/>
          <a:lstStyle>
            <a:lvl1pPr>
              <a:defRPr sz="2400"/>
            </a:lvl1pPr>
          </a:lstStyle>
          <a:p>
            <a:pPr/>
            <a:r>
              <a:t>Linda Hlophe (2023 LANL) </a:t>
            </a:r>
          </a:p>
        </p:txBody>
      </p:sp>
      <p:sp>
        <p:nvSpPr>
          <p:cNvPr id="392" name="Google Shape;231;g1429b7dcb65_0_79"/>
          <p:cNvSpPr txBox="1"/>
          <p:nvPr>
            <p:ph type="body" idx="1"/>
          </p:nvPr>
        </p:nvSpPr>
        <p:spPr>
          <a:xfrm>
            <a:off x="511080" y="1936561"/>
            <a:ext cx="8990701" cy="5027101"/>
          </a:xfrm>
          <a:prstGeom prst="rect">
            <a:avLst/>
          </a:prstGeom>
        </p:spPr>
        <p:txBody>
          <a:bodyPr/>
          <a:lstStyle/>
          <a:p>
            <a:pPr indent="-228600" defTabSz="777240">
              <a:defRPr b="1" sz="2000">
                <a:solidFill>
                  <a:srgbClr val="064308"/>
                </a:solidFill>
              </a:defRPr>
            </a:pPr>
            <a:r>
              <a:t>Research Focus</a:t>
            </a:r>
          </a:p>
          <a:p>
            <a:pPr marL="200526" indent="-200526" defTabSz="777240">
              <a:buSzPct val="100000"/>
              <a:buChar char="•"/>
              <a:defRPr sz="2000">
                <a:solidFill>
                  <a:srgbClr val="064308"/>
                </a:solidFill>
              </a:defRPr>
            </a:pPr>
            <a:r>
              <a:t>Advancing few-body techniques for direct nuclear reactions</a:t>
            </a:r>
          </a:p>
          <a:p>
            <a:pPr marL="200526" indent="-200526" defTabSz="777240">
              <a:buSzPct val="100000"/>
              <a:buChar char="•"/>
              <a:defRPr sz="2000">
                <a:solidFill>
                  <a:srgbClr val="064308"/>
                </a:solidFill>
              </a:defRPr>
            </a:pPr>
            <a:r>
              <a:t>Grounding three-body problem on underlying many-body dynamics </a:t>
            </a:r>
          </a:p>
          <a:p>
            <a:pPr marL="200526" indent="-200526" defTabSz="777240">
              <a:buSzPct val="100000"/>
              <a:buChar char="•"/>
              <a:defRPr sz="2000">
                <a:solidFill>
                  <a:srgbClr val="064308"/>
                </a:solidFill>
              </a:defRPr>
            </a:pPr>
            <a:r>
              <a:t>Ab initio description of ternary reactions</a:t>
            </a:r>
          </a:p>
        </p:txBody>
      </p:sp>
      <p:pic>
        <p:nvPicPr>
          <p:cNvPr id="393" name="Google Shape;232;g1429b7dcb65_0_79" descr="Google Shape;232;g1429b7dcb65_0_79"/>
          <p:cNvPicPr>
            <a:picLocks noChangeAspect="1"/>
          </p:cNvPicPr>
          <p:nvPr/>
        </p:nvPicPr>
        <p:blipFill>
          <a:blip r:embed="rId2">
            <a:extLst/>
          </a:blip>
          <a:stretch>
            <a:fillRect/>
          </a:stretch>
        </p:blipFill>
        <p:spPr>
          <a:xfrm>
            <a:off x="0" y="5926075"/>
            <a:ext cx="4668376" cy="981452"/>
          </a:xfrm>
          <a:prstGeom prst="rect">
            <a:avLst/>
          </a:prstGeom>
          <a:ln w="12700">
            <a:miter lim="400000"/>
          </a:ln>
        </p:spPr>
      </p:pic>
      <p:pic>
        <p:nvPicPr>
          <p:cNvPr id="394" name="Google Shape;233;g1429b7dcb65_0_79" descr="Google Shape;233;g1429b7dcb65_0_79"/>
          <p:cNvPicPr>
            <a:picLocks noChangeAspect="1"/>
          </p:cNvPicPr>
          <p:nvPr/>
        </p:nvPicPr>
        <p:blipFill>
          <a:blip r:embed="rId3">
            <a:extLst/>
          </a:blip>
          <a:stretch>
            <a:fillRect/>
          </a:stretch>
        </p:blipFill>
        <p:spPr>
          <a:xfrm>
            <a:off x="6898975" y="6103799"/>
            <a:ext cx="2245025" cy="803727"/>
          </a:xfrm>
          <a:prstGeom prst="rect">
            <a:avLst/>
          </a:prstGeom>
          <a:ln w="12700">
            <a:miter lim="400000"/>
          </a:ln>
        </p:spPr>
      </p:pic>
      <p:pic>
        <p:nvPicPr>
          <p:cNvPr id="395" name="Google Shape;234;g1429b7dcb65_0_79" descr="Google Shape;234;g1429b7dcb65_0_79"/>
          <p:cNvPicPr>
            <a:picLocks noChangeAspect="1"/>
          </p:cNvPicPr>
          <p:nvPr/>
        </p:nvPicPr>
        <p:blipFill>
          <a:blip r:embed="rId4">
            <a:extLst/>
          </a:blip>
          <a:stretch>
            <a:fillRect/>
          </a:stretch>
        </p:blipFill>
        <p:spPr>
          <a:xfrm>
            <a:off x="601606" y="1241750"/>
            <a:ext cx="2199267" cy="2403102"/>
          </a:xfrm>
          <a:prstGeom prst="rect">
            <a:avLst/>
          </a:prstGeom>
          <a:ln w="12700">
            <a:miter lim="400000"/>
          </a:ln>
        </p:spPr>
      </p:pic>
      <p:grpSp>
        <p:nvGrpSpPr>
          <p:cNvPr id="399" name="Group 2"/>
          <p:cNvGrpSpPr/>
          <p:nvPr/>
        </p:nvGrpSpPr>
        <p:grpSpPr>
          <a:xfrm>
            <a:off x="4428919" y="945269"/>
            <a:ext cx="4350112" cy="2996064"/>
            <a:chOff x="0" y="0"/>
            <a:chExt cx="4350110" cy="2996062"/>
          </a:xfrm>
        </p:grpSpPr>
        <p:pic>
          <p:nvPicPr>
            <p:cNvPr id="396" name="Google Shape;235;g1429b7dcb65_0_79" descr="Google Shape;235;g1429b7dcb65_0_79"/>
            <p:cNvPicPr>
              <a:picLocks noChangeAspect="1"/>
            </p:cNvPicPr>
            <p:nvPr/>
          </p:nvPicPr>
          <p:blipFill>
            <a:blip r:embed="rId5">
              <a:extLst/>
            </a:blip>
            <a:stretch>
              <a:fillRect/>
            </a:stretch>
          </p:blipFill>
          <p:spPr>
            <a:xfrm>
              <a:off x="0" y="0"/>
              <a:ext cx="4350111" cy="2996063"/>
            </a:xfrm>
            <a:prstGeom prst="rect">
              <a:avLst/>
            </a:prstGeom>
            <a:ln w="12700" cap="flat">
              <a:noFill/>
              <a:miter lim="400000"/>
            </a:ln>
            <a:effectLst/>
          </p:spPr>
        </p:pic>
        <p:sp>
          <p:nvSpPr>
            <p:cNvPr id="397" name="Google Shape;236;g1429b7dcb65_0_79"/>
            <p:cNvSpPr txBox="1"/>
            <p:nvPr/>
          </p:nvSpPr>
          <p:spPr>
            <a:xfrm>
              <a:off x="662233" y="2107507"/>
              <a:ext cx="2208068" cy="33067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3" tIns="91423" rIns="91423" bIns="91423" numCol="1" anchor="t">
              <a:spAutoFit/>
            </a:bodyPr>
            <a:lstStyle>
              <a:lvl1pPr>
                <a:lnSpc>
                  <a:spcPct val="115000"/>
                </a:lnSpc>
                <a:spcBef>
                  <a:spcPts val="1200"/>
                </a:spcBef>
                <a:defRPr sz="1100">
                  <a:solidFill>
                    <a:srgbClr val="064308"/>
                  </a:solidFill>
                </a:defRPr>
              </a:lvl1pPr>
            </a:lstStyle>
            <a:p>
              <a:pPr/>
              <a:r>
                <a:t>PRC  107 014315 (2023)</a:t>
              </a:r>
            </a:p>
          </p:txBody>
        </p:sp>
        <p:sp>
          <p:nvSpPr>
            <p:cNvPr id="398" name="TextBox 1"/>
            <p:cNvSpPr txBox="1"/>
            <p:nvPr/>
          </p:nvSpPr>
          <p:spPr>
            <a:xfrm>
              <a:off x="703340" y="133222"/>
              <a:ext cx="872878" cy="21283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0" tIns="0" rIns="0" bIns="0" numCol="1" anchor="t">
              <a:spAutoFit/>
            </a:bodyPr>
            <a:lstStyle/>
            <a:p>
              <a:pPr/>
              <a:r>
                <a:t>d+</a:t>
              </a:r>
              <a:r>
                <a:rPr>
                  <a:latin typeface="Symbol"/>
                  <a:ea typeface="Symbol"/>
                  <a:cs typeface="Symbol"/>
                  <a:sym typeface="Symbol"/>
                </a:rPr>
                <a:t>a </a:t>
              </a:r>
              <a:r>
                <a:rPr>
                  <a:latin typeface="Calibri"/>
                  <a:ea typeface="Calibri"/>
                  <a:cs typeface="Calibri"/>
                  <a:sym typeface="Calibri"/>
                </a:rPr>
                <a:t>system</a:t>
              </a:r>
            </a:p>
          </p:txBody>
        </p:sp>
      </p:grpSp>
      <p:grpSp>
        <p:nvGrpSpPr>
          <p:cNvPr id="413" name="Group 25"/>
          <p:cNvGrpSpPr/>
          <p:nvPr/>
        </p:nvGrpSpPr>
        <p:grpSpPr>
          <a:xfrm>
            <a:off x="5528375" y="4905278"/>
            <a:ext cx="2151199" cy="1014004"/>
            <a:chOff x="0" y="0"/>
            <a:chExt cx="2151198" cy="1014002"/>
          </a:xfrm>
        </p:grpSpPr>
        <p:pic>
          <p:nvPicPr>
            <p:cNvPr id="400" name="Graphic 14" descr="Graphic 14"/>
            <p:cNvPicPr>
              <a:picLocks noChangeAspect="1"/>
            </p:cNvPicPr>
            <p:nvPr/>
          </p:nvPicPr>
          <p:blipFill>
            <a:blip r:embed="rId6">
              <a:extLst/>
            </a:blip>
            <a:stretch>
              <a:fillRect/>
            </a:stretch>
          </p:blipFill>
          <p:spPr>
            <a:xfrm rot="9786445">
              <a:off x="603525" y="290513"/>
              <a:ext cx="706954" cy="489971"/>
            </a:xfrm>
            <a:prstGeom prst="rect">
              <a:avLst/>
            </a:prstGeom>
            <a:ln w="12700" cap="flat">
              <a:noFill/>
              <a:miter lim="400000"/>
            </a:ln>
            <a:effectLst/>
          </p:spPr>
        </p:pic>
        <p:pic>
          <p:nvPicPr>
            <p:cNvPr id="401" name="Picture 6" descr="Picture 6"/>
            <p:cNvPicPr>
              <a:picLocks noChangeAspect="1"/>
            </p:cNvPicPr>
            <p:nvPr/>
          </p:nvPicPr>
          <p:blipFill>
            <a:blip r:embed="rId7">
              <a:extLst/>
            </a:blip>
            <a:stretch>
              <a:fillRect/>
            </a:stretch>
          </p:blipFill>
          <p:spPr>
            <a:xfrm>
              <a:off x="1252887" y="40769"/>
              <a:ext cx="898312" cy="910604"/>
            </a:xfrm>
            <a:prstGeom prst="rect">
              <a:avLst/>
            </a:prstGeom>
            <a:ln w="12700" cap="flat">
              <a:noFill/>
              <a:miter lim="400000"/>
            </a:ln>
            <a:effectLst/>
          </p:spPr>
        </p:pic>
        <p:grpSp>
          <p:nvGrpSpPr>
            <p:cNvPr id="412" name="Group 24"/>
            <p:cNvGrpSpPr/>
            <p:nvPr/>
          </p:nvGrpSpPr>
          <p:grpSpPr>
            <a:xfrm>
              <a:off x="0" y="-1"/>
              <a:ext cx="704232" cy="1014004"/>
              <a:chOff x="0" y="0"/>
              <a:chExt cx="704231" cy="1014002"/>
            </a:xfrm>
          </p:grpSpPr>
          <p:grpSp>
            <p:nvGrpSpPr>
              <p:cNvPr id="407" name="Group 23"/>
              <p:cNvGrpSpPr/>
              <p:nvPr/>
            </p:nvGrpSpPr>
            <p:grpSpPr>
              <a:xfrm>
                <a:off x="0" y="61297"/>
                <a:ext cx="704232" cy="908306"/>
                <a:chOff x="0" y="0"/>
                <a:chExt cx="704231" cy="908304"/>
              </a:xfrm>
            </p:grpSpPr>
            <p:sp>
              <p:nvSpPr>
                <p:cNvPr id="402" name="Straight Connector 14"/>
                <p:cNvSpPr/>
                <p:nvPr/>
              </p:nvSpPr>
              <p:spPr>
                <a:xfrm flipH="1">
                  <a:off x="142287" y="147533"/>
                  <a:ext cx="273701" cy="459232"/>
                </a:xfrm>
                <a:prstGeom prst="line">
                  <a:avLst/>
                </a:prstGeom>
                <a:noFill/>
                <a:ln w="25400" cap="flat">
                  <a:solidFill>
                    <a:srgbClr val="000000"/>
                  </a:solidFill>
                  <a:prstDash val="solid"/>
                  <a:round/>
                </a:ln>
                <a:effectLst/>
              </p:spPr>
              <p:txBody>
                <a:bodyPr wrap="square" lIns="45718" tIns="45718" rIns="45718" bIns="45718" numCol="1" anchor="t">
                  <a:noAutofit/>
                </a:bodyPr>
                <a:lstStyle/>
                <a:p>
                  <a:pPr>
                    <a:defRPr>
                      <a:latin typeface="+mn-lt"/>
                      <a:ea typeface="+mn-ea"/>
                      <a:cs typeface="+mn-cs"/>
                      <a:sym typeface="Helvetica"/>
                    </a:defRPr>
                  </a:pPr>
                </a:p>
              </p:txBody>
            </p:sp>
            <p:sp>
              <p:nvSpPr>
                <p:cNvPr id="403" name="Straight Connector 15"/>
                <p:cNvSpPr/>
                <p:nvPr/>
              </p:nvSpPr>
              <p:spPr>
                <a:xfrm flipH="1" flipV="1">
                  <a:off x="294935" y="367023"/>
                  <a:ext cx="297059" cy="410144"/>
                </a:xfrm>
                <a:prstGeom prst="line">
                  <a:avLst/>
                </a:prstGeom>
                <a:noFill/>
                <a:ln w="25400" cap="flat">
                  <a:solidFill>
                    <a:srgbClr val="000000"/>
                  </a:solidFill>
                  <a:prstDash val="solid"/>
                  <a:round/>
                </a:ln>
                <a:effectLst/>
              </p:spPr>
              <p:txBody>
                <a:bodyPr wrap="square" lIns="45718" tIns="45718" rIns="45718" bIns="45718" numCol="1" anchor="t">
                  <a:noAutofit/>
                </a:bodyPr>
                <a:lstStyle/>
                <a:p>
                  <a:pPr>
                    <a:defRPr>
                      <a:latin typeface="+mn-lt"/>
                      <a:ea typeface="+mn-ea"/>
                      <a:cs typeface="+mn-cs"/>
                      <a:sym typeface="Helvetica"/>
                    </a:defRPr>
                  </a:pPr>
                </a:p>
              </p:txBody>
            </p:sp>
            <p:sp>
              <p:nvSpPr>
                <p:cNvPr id="404" name="Oval 16"/>
                <p:cNvSpPr/>
                <p:nvPr/>
              </p:nvSpPr>
              <p:spPr>
                <a:xfrm rot="5682883">
                  <a:off x="278794" y="16076"/>
                  <a:ext cx="274385" cy="262913"/>
                </a:xfrm>
                <a:prstGeom prst="ellipse">
                  <a:avLst/>
                </a:prstGeom>
                <a:solidFill>
                  <a:srgbClr val="FFC000"/>
                </a:solidFill>
                <a:ln w="12700" cap="flat">
                  <a:noFill/>
                  <a:miter lim="400000"/>
                </a:ln>
                <a:effectLst/>
              </p:spPr>
              <p:txBody>
                <a:bodyPr wrap="square" lIns="0" tIns="0" rIns="0" bIns="0" numCol="1" anchor="ctr">
                  <a:noAutofit/>
                </a:bodyPr>
                <a:lstStyle/>
                <a:p>
                  <a:pPr>
                    <a:defRPr>
                      <a:solidFill>
                        <a:srgbClr val="FFFFFF"/>
                      </a:solidFill>
                      <a:latin typeface="+mn-lt"/>
                      <a:ea typeface="+mn-ea"/>
                      <a:cs typeface="+mn-cs"/>
                      <a:sym typeface="Helvetica"/>
                    </a:defRPr>
                  </a:pPr>
                </a:p>
              </p:txBody>
            </p:sp>
            <p:sp>
              <p:nvSpPr>
                <p:cNvPr id="405" name="Oval 17"/>
                <p:cNvSpPr/>
                <p:nvPr/>
              </p:nvSpPr>
              <p:spPr>
                <a:xfrm rot="5682883">
                  <a:off x="5095" y="475308"/>
                  <a:ext cx="274385" cy="262913"/>
                </a:xfrm>
                <a:prstGeom prst="ellipse">
                  <a:avLst/>
                </a:prstGeom>
                <a:solidFill>
                  <a:srgbClr val="FFC000"/>
                </a:solidFill>
                <a:ln w="12700" cap="flat">
                  <a:noFill/>
                  <a:miter lim="400000"/>
                </a:ln>
                <a:effectLst/>
              </p:spPr>
              <p:txBody>
                <a:bodyPr wrap="square" lIns="0" tIns="0" rIns="0" bIns="0" numCol="1" anchor="ctr">
                  <a:noAutofit/>
                </a:bodyPr>
                <a:lstStyle/>
                <a:p>
                  <a:pPr>
                    <a:defRPr>
                      <a:solidFill>
                        <a:srgbClr val="FFFFFF"/>
                      </a:solidFill>
                      <a:latin typeface="+mn-lt"/>
                      <a:ea typeface="+mn-ea"/>
                      <a:cs typeface="+mn-cs"/>
                      <a:sym typeface="Helvetica"/>
                    </a:defRPr>
                  </a:pPr>
                </a:p>
              </p:txBody>
            </p:sp>
            <p:sp>
              <p:nvSpPr>
                <p:cNvPr id="406" name="Oval 18"/>
                <p:cNvSpPr/>
                <p:nvPr/>
              </p:nvSpPr>
              <p:spPr>
                <a:xfrm rot="5682883">
                  <a:off x="508503" y="712787"/>
                  <a:ext cx="190665" cy="185749"/>
                </a:xfrm>
                <a:prstGeom prst="ellipse">
                  <a:avLst/>
                </a:prstGeom>
                <a:solidFill>
                  <a:srgbClr val="FF0000"/>
                </a:solidFill>
                <a:ln w="25400" cap="flat">
                  <a:solidFill>
                    <a:srgbClr val="FF0000"/>
                  </a:solidFill>
                  <a:prstDash val="solid"/>
                  <a:round/>
                </a:ln>
                <a:effectLst/>
              </p:spPr>
              <p:txBody>
                <a:bodyPr wrap="square" lIns="0" tIns="0" rIns="0" bIns="0" numCol="1" anchor="ctr">
                  <a:noAutofit/>
                </a:bodyPr>
                <a:lstStyle/>
                <a:p>
                  <a:pPr>
                    <a:defRPr>
                      <a:solidFill>
                        <a:srgbClr val="FFFFFF"/>
                      </a:solidFill>
                      <a:latin typeface="+mn-lt"/>
                      <a:ea typeface="+mn-ea"/>
                      <a:cs typeface="+mn-cs"/>
                      <a:sym typeface="Helvetica"/>
                    </a:defRPr>
                  </a:pPr>
                </a:p>
              </p:txBody>
            </p:sp>
          </p:grpSp>
          <p:grpSp>
            <p:nvGrpSpPr>
              <p:cNvPr id="411" name="Group 22"/>
              <p:cNvGrpSpPr/>
              <p:nvPr/>
            </p:nvGrpSpPr>
            <p:grpSpPr>
              <a:xfrm>
                <a:off x="15289" y="-1"/>
                <a:ext cx="598536" cy="1014004"/>
                <a:chOff x="0" y="0"/>
                <a:chExt cx="598535" cy="1014002"/>
              </a:xfrm>
            </p:grpSpPr>
            <p:sp>
              <p:nvSpPr>
                <p:cNvPr id="408" name="TextBox 22"/>
                <p:cNvSpPr txBox="1"/>
                <p:nvPr/>
              </p:nvSpPr>
              <p:spPr>
                <a:xfrm>
                  <a:off x="283055" y="0"/>
                  <a:ext cx="122396" cy="348667"/>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800">
                      <a:latin typeface="Cambria Math"/>
                      <a:ea typeface="Cambria Math"/>
                      <a:cs typeface="Cambria Math"/>
                      <a:sym typeface="Cambria Math"/>
                    </a:defRPr>
                  </a:lvl1pPr>
                </a:lstStyle>
                <a:p>
                  <a:pPr/>
                  <a14:m>
                    <m:oMathPara>
                      <m:oMathParaPr>
                        <m:jc m:val="left"/>
                      </m:oMathParaPr>
                      <m:oMath>
                        <m:r>
                          <a:rPr xmlns:a="http://schemas.openxmlformats.org/drawingml/2006/main" sz="1800" i="1">
                            <a:solidFill>
                              <a:srgbClr val="000000"/>
                            </a:solidFill>
                            <a:latin typeface="Cambria Math" panose="02040503050406030204" pitchFamily="18" charset="0"/>
                          </a:rPr>
                          <m:t>𝛼</m:t>
                        </m:r>
                      </m:oMath>
                    </m:oMathPara>
                  </a14:m>
                  <a:endParaRPr sz="1698"/>
                </a:p>
              </p:txBody>
            </p:sp>
            <p:sp>
              <p:nvSpPr>
                <p:cNvPr id="409" name="TextBox 23"/>
                <p:cNvSpPr txBox="1"/>
                <p:nvPr/>
              </p:nvSpPr>
              <p:spPr>
                <a:xfrm>
                  <a:off x="0" y="461713"/>
                  <a:ext cx="122396" cy="3486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800">
                      <a:latin typeface="Cambria Math"/>
                      <a:ea typeface="Cambria Math"/>
                      <a:cs typeface="Cambria Math"/>
                      <a:sym typeface="Cambria Math"/>
                    </a:defRPr>
                  </a:lvl1pPr>
                </a:lstStyle>
                <a:p>
                  <a:pPr/>
                  <a14:m>
                    <m:oMathPara>
                      <m:oMathParaPr>
                        <m:jc m:val="left"/>
                      </m:oMathParaPr>
                      <m:oMath>
                        <m:r>
                          <a:rPr xmlns:a="http://schemas.openxmlformats.org/drawingml/2006/main" sz="1800" i="1">
                            <a:solidFill>
                              <a:srgbClr val="000000"/>
                            </a:solidFill>
                            <a:latin typeface="Cambria Math" panose="02040503050406030204" pitchFamily="18" charset="0"/>
                          </a:rPr>
                          <m:t>𝛼</m:t>
                        </m:r>
                      </m:oMath>
                    </m:oMathPara>
                  </a14:m>
                  <a:endParaRPr sz="1698"/>
                </a:p>
              </p:txBody>
            </p:sp>
            <p:sp>
              <p:nvSpPr>
                <p:cNvPr id="410" name="TextBox 24"/>
                <p:cNvSpPr txBox="1"/>
                <p:nvPr/>
              </p:nvSpPr>
              <p:spPr>
                <a:xfrm>
                  <a:off x="481953" y="665335"/>
                  <a:ext cx="116583" cy="348668"/>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defRPr sz="1800">
                      <a:latin typeface="Cambria Math"/>
                      <a:ea typeface="Cambria Math"/>
                      <a:cs typeface="Cambria Math"/>
                      <a:sym typeface="Cambria Math"/>
                    </a:defRPr>
                  </a:lvl1pPr>
                </a:lstStyle>
                <a:p>
                  <a:pPr/>
                  <a14:m>
                    <m:oMathPara>
                      <m:oMathParaPr>
                        <m:jc m:val="left"/>
                      </m:oMathParaPr>
                      <m:oMath>
                        <m:r>
                          <a:rPr xmlns:a="http://schemas.openxmlformats.org/drawingml/2006/main" sz="1800" i="1">
                            <a:solidFill>
                              <a:srgbClr val="000000"/>
                            </a:solidFill>
                            <a:latin typeface="Cambria Math" panose="02040503050406030204" pitchFamily="18" charset="0"/>
                          </a:rPr>
                          <m:t>𝑛</m:t>
                        </m:r>
                      </m:oMath>
                    </m:oMathPara>
                  </a14:m>
                  <a:endParaRPr sz="1698"/>
                </a:p>
              </p:txBody>
            </p:sp>
          </p:grpSp>
        </p:grpSp>
      </p:gr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5" name="Grigor Sargsyan (coming to MSU/FRIB in 2023)"/>
          <p:cNvSpPr txBox="1"/>
          <p:nvPr>
            <p:ph type="title"/>
          </p:nvPr>
        </p:nvSpPr>
        <p:spPr>
          <a:prstGeom prst="rect">
            <a:avLst/>
          </a:prstGeom>
        </p:spPr>
        <p:txBody>
          <a:bodyPr/>
          <a:lstStyle/>
          <a:p>
            <a:pPr/>
            <a:r>
              <a:t>Grigor Sargsyan (coming to MSU/FRIB in 2023)</a:t>
            </a:r>
          </a:p>
        </p:txBody>
      </p:sp>
      <p:grpSp>
        <p:nvGrpSpPr>
          <p:cNvPr id="422" name="Group 3"/>
          <p:cNvGrpSpPr/>
          <p:nvPr/>
        </p:nvGrpSpPr>
        <p:grpSpPr>
          <a:xfrm>
            <a:off x="5340951" y="1333322"/>
            <a:ext cx="3803050" cy="4616449"/>
            <a:chOff x="0" y="0"/>
            <a:chExt cx="3803048" cy="4616447"/>
          </a:xfrm>
        </p:grpSpPr>
        <p:pic>
          <p:nvPicPr>
            <p:cNvPr id="416" name="Picture 4" descr="Picture 4"/>
            <p:cNvPicPr>
              <a:picLocks noChangeAspect="1"/>
            </p:cNvPicPr>
            <p:nvPr/>
          </p:nvPicPr>
          <p:blipFill>
            <a:blip r:embed="rId2">
              <a:extLst/>
            </a:blip>
            <a:srcRect l="0" t="9984" r="0" b="5134"/>
            <a:stretch>
              <a:fillRect/>
            </a:stretch>
          </p:blipFill>
          <p:spPr>
            <a:xfrm>
              <a:off x="0" y="0"/>
              <a:ext cx="3803049" cy="4616448"/>
            </a:xfrm>
            <a:prstGeom prst="rect">
              <a:avLst/>
            </a:prstGeom>
            <a:ln w="12700" cap="flat">
              <a:noFill/>
              <a:miter lim="400000"/>
            </a:ln>
            <a:effectLst/>
          </p:spPr>
        </p:pic>
        <p:sp>
          <p:nvSpPr>
            <p:cNvPr id="417" name="TextBox 5"/>
            <p:cNvSpPr txBox="1"/>
            <p:nvPr/>
          </p:nvSpPr>
          <p:spPr>
            <a:xfrm>
              <a:off x="2693615" y="1182335"/>
              <a:ext cx="871062" cy="5922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4289" tIns="34289" rIns="34289" bIns="34289" numCol="1" anchor="t">
              <a:spAutoFit/>
            </a:bodyPr>
            <a:lstStyle>
              <a:lvl1pPr>
                <a:defRPr sz="1800">
                  <a:latin typeface="Times New Roman"/>
                  <a:ea typeface="Times New Roman"/>
                  <a:cs typeface="Times New Roman"/>
                  <a:sym typeface="Times New Roman"/>
                </a:defRPr>
              </a:lvl1pPr>
            </a:lstStyle>
            <a:p>
              <a:pPr/>
              <a:r>
                <a:t>3.4 MeV</a:t>
              </a:r>
            </a:p>
          </p:txBody>
        </p:sp>
        <p:sp>
          <p:nvSpPr>
            <p:cNvPr id="418" name="TextBox 6"/>
            <p:cNvSpPr txBox="1"/>
            <p:nvPr/>
          </p:nvSpPr>
          <p:spPr>
            <a:xfrm>
              <a:off x="2693614" y="1845254"/>
              <a:ext cx="871062" cy="5922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4289" tIns="34289" rIns="34289" bIns="34289" numCol="1" anchor="t">
              <a:spAutoFit/>
            </a:bodyPr>
            <a:lstStyle>
              <a:lvl1pPr>
                <a:defRPr sz="1800">
                  <a:latin typeface="Times New Roman"/>
                  <a:ea typeface="Times New Roman"/>
                  <a:cs typeface="Times New Roman"/>
                  <a:sym typeface="Times New Roman"/>
                </a:defRPr>
              </a:lvl1pPr>
            </a:lstStyle>
            <a:p>
              <a:pPr/>
              <a:r>
                <a:t>4.8 MeV</a:t>
              </a:r>
            </a:p>
          </p:txBody>
        </p:sp>
        <p:sp>
          <p:nvSpPr>
            <p:cNvPr id="419" name="TextBox 7"/>
            <p:cNvSpPr txBox="1"/>
            <p:nvPr/>
          </p:nvSpPr>
          <p:spPr>
            <a:xfrm>
              <a:off x="2705832" y="519417"/>
              <a:ext cx="871062" cy="5922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4289" tIns="34289" rIns="34289" bIns="34289" numCol="1" anchor="t">
              <a:spAutoFit/>
            </a:bodyPr>
            <a:lstStyle>
              <a:lvl1pPr>
                <a:defRPr sz="1800">
                  <a:latin typeface="Times New Roman"/>
                  <a:ea typeface="Times New Roman"/>
                  <a:cs typeface="Times New Roman"/>
                  <a:sym typeface="Times New Roman"/>
                </a:defRPr>
              </a:lvl1pPr>
            </a:lstStyle>
            <a:p>
              <a:pPr/>
              <a:r>
                <a:t>1.9 MeV</a:t>
              </a:r>
            </a:p>
          </p:txBody>
        </p:sp>
        <p:sp>
          <p:nvSpPr>
            <p:cNvPr id="420" name="TextBox 8"/>
            <p:cNvSpPr txBox="1"/>
            <p:nvPr/>
          </p:nvSpPr>
          <p:spPr>
            <a:xfrm>
              <a:off x="2695618" y="2526522"/>
              <a:ext cx="871063" cy="5922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4289" tIns="34289" rIns="34289" bIns="34289" numCol="1" anchor="t">
              <a:spAutoFit/>
            </a:bodyPr>
            <a:lstStyle>
              <a:lvl1pPr>
                <a:defRPr sz="1800">
                  <a:latin typeface="Times New Roman"/>
                  <a:ea typeface="Times New Roman"/>
                  <a:cs typeface="Times New Roman"/>
                  <a:sym typeface="Times New Roman"/>
                </a:defRPr>
              </a:lvl1pPr>
            </a:lstStyle>
            <a:p>
              <a:pPr/>
              <a:r>
                <a:t>6.1 MeV</a:t>
              </a:r>
            </a:p>
          </p:txBody>
        </p:sp>
        <p:sp>
          <p:nvSpPr>
            <p:cNvPr id="421" name="TextBox 9"/>
            <p:cNvSpPr txBox="1"/>
            <p:nvPr/>
          </p:nvSpPr>
          <p:spPr>
            <a:xfrm>
              <a:off x="2693613" y="3217868"/>
              <a:ext cx="871062" cy="5922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34289" tIns="34289" rIns="34289" bIns="34289" numCol="1" anchor="t">
              <a:spAutoFit/>
            </a:bodyPr>
            <a:lstStyle>
              <a:lvl1pPr>
                <a:defRPr sz="1800">
                  <a:latin typeface="Times New Roman"/>
                  <a:ea typeface="Times New Roman"/>
                  <a:cs typeface="Times New Roman"/>
                  <a:sym typeface="Times New Roman"/>
                </a:defRPr>
              </a:lvl1pPr>
            </a:lstStyle>
            <a:p>
              <a:pPr/>
              <a:r>
                <a:t>7.6 MeV</a:t>
              </a:r>
            </a:p>
          </p:txBody>
        </p:sp>
      </p:grpSp>
      <p:grpSp>
        <p:nvGrpSpPr>
          <p:cNvPr id="426" name="Group 15"/>
          <p:cNvGrpSpPr/>
          <p:nvPr/>
        </p:nvGrpSpPr>
        <p:grpSpPr>
          <a:xfrm>
            <a:off x="2358192" y="1670518"/>
            <a:ext cx="2918405" cy="1606020"/>
            <a:chOff x="0" y="0"/>
            <a:chExt cx="2918403" cy="1606019"/>
          </a:xfrm>
        </p:grpSpPr>
        <p:pic>
          <p:nvPicPr>
            <p:cNvPr id="423" name="Picture 12" descr="Picture 12"/>
            <p:cNvPicPr>
              <a:picLocks noChangeAspect="1"/>
            </p:cNvPicPr>
            <p:nvPr/>
          </p:nvPicPr>
          <p:blipFill>
            <a:blip r:embed="rId3">
              <a:extLst/>
            </a:blip>
            <a:stretch>
              <a:fillRect/>
            </a:stretch>
          </p:blipFill>
          <p:spPr>
            <a:xfrm>
              <a:off x="252745" y="-1"/>
              <a:ext cx="2665659" cy="1412165"/>
            </a:xfrm>
            <a:prstGeom prst="rect">
              <a:avLst/>
            </a:prstGeom>
            <a:ln w="12700" cap="flat">
              <a:noFill/>
              <a:miter lim="400000"/>
            </a:ln>
            <a:effectLst/>
          </p:spPr>
        </p:pic>
        <p:sp>
          <p:nvSpPr>
            <p:cNvPr id="424" name="Rectangle 13"/>
            <p:cNvSpPr/>
            <p:nvPr/>
          </p:nvSpPr>
          <p:spPr>
            <a:xfrm>
              <a:off x="86390" y="1152928"/>
              <a:ext cx="486715" cy="453091"/>
            </a:xfrm>
            <a:prstGeom prst="rect">
              <a:avLst/>
            </a:prstGeom>
            <a:solidFill>
              <a:srgbClr val="FFFFFF"/>
            </a:solidFill>
            <a:ln w="12700" cap="flat">
              <a:noFill/>
              <a:miter lim="400000"/>
            </a:ln>
            <a:effectLst/>
          </p:spPr>
          <p:txBody>
            <a:bodyPr wrap="square" lIns="34289" tIns="34289" rIns="34289" bIns="34289" numCol="1" anchor="b">
              <a:noAutofit/>
            </a:bodyPr>
            <a:lstStyle/>
            <a:p>
              <a:pPr algn="ctr">
                <a:defRPr sz="1600">
                  <a:latin typeface="Calibri"/>
                  <a:ea typeface="Calibri"/>
                  <a:cs typeface="Calibri"/>
                  <a:sym typeface="Calibri"/>
                </a:defRPr>
              </a:pPr>
            </a:p>
          </p:txBody>
        </p:sp>
        <p:sp>
          <p:nvSpPr>
            <p:cNvPr id="425" name="Rectangle 14"/>
            <p:cNvSpPr/>
            <p:nvPr/>
          </p:nvSpPr>
          <p:spPr>
            <a:xfrm>
              <a:off x="-1" y="97503"/>
              <a:ext cx="438479" cy="417375"/>
            </a:xfrm>
            <a:prstGeom prst="rect">
              <a:avLst/>
            </a:prstGeom>
            <a:solidFill>
              <a:srgbClr val="FFFFFF"/>
            </a:solidFill>
            <a:ln w="12700" cap="flat">
              <a:noFill/>
              <a:miter lim="400000"/>
            </a:ln>
            <a:effectLst/>
          </p:spPr>
          <p:txBody>
            <a:bodyPr wrap="square" lIns="34289" tIns="34289" rIns="34289" bIns="34289" numCol="1" anchor="b">
              <a:noAutofit/>
            </a:bodyPr>
            <a:lstStyle/>
            <a:p>
              <a:pPr algn="ctr">
                <a:defRPr sz="1600">
                  <a:latin typeface="Calibri"/>
                  <a:ea typeface="Calibri"/>
                  <a:cs typeface="Calibri"/>
                  <a:sym typeface="Calibri"/>
                </a:defRPr>
              </a:pPr>
            </a:p>
          </p:txBody>
        </p:sp>
      </p:grpSp>
      <p:sp>
        <p:nvSpPr>
          <p:cNvPr id="427" name="Rectangle 16"/>
          <p:cNvSpPr txBox="1"/>
          <p:nvPr/>
        </p:nvSpPr>
        <p:spPr>
          <a:xfrm>
            <a:off x="6498695" y="1431144"/>
            <a:ext cx="2376992" cy="310228"/>
          </a:xfrm>
          <a:prstGeom prst="rect">
            <a:avLst/>
          </a:prstGeom>
          <a:ln w="12700">
            <a:miter lim="400000"/>
          </a:ln>
          <a:extLst>
            <a:ext uri="{C572A759-6A51-4108-AA02-DFA0A04FC94B}">
              <ma14:wrappingTextBoxFlag xmlns:ma14="http://schemas.microsoft.com/office/mac/drawingml/2011/main" val="1"/>
            </a:ext>
          </a:extLst>
        </p:spPr>
        <p:txBody>
          <a:bodyPr wrap="none" lIns="34289" tIns="34289" rIns="34289" bIns="34289">
            <a:spAutoFit/>
          </a:bodyPr>
          <a:lstStyle/>
          <a:p>
            <a:pPr>
              <a:defRPr sz="1800">
                <a:latin typeface="Calibri"/>
                <a:ea typeface="Calibri"/>
                <a:cs typeface="Calibri"/>
                <a:sym typeface="Calibri"/>
              </a:defRPr>
            </a:pPr>
            <a:r>
              <a:t>n+</a:t>
            </a:r>
            <a:r>
              <a:rPr baseline="30000"/>
              <a:t>24</a:t>
            </a:r>
            <a:r>
              <a:t>Mg elastic scattering</a:t>
            </a:r>
          </a:p>
        </p:txBody>
      </p:sp>
      <p:pic>
        <p:nvPicPr>
          <p:cNvPr id="428" name="Google Shape;232;g1429b7dcb65_0_79" descr="Google Shape;232;g1429b7dcb65_0_79"/>
          <p:cNvPicPr>
            <a:picLocks noChangeAspect="1"/>
          </p:cNvPicPr>
          <p:nvPr/>
        </p:nvPicPr>
        <p:blipFill>
          <a:blip r:embed="rId4">
            <a:extLst/>
          </a:blip>
          <a:stretch>
            <a:fillRect/>
          </a:stretch>
        </p:blipFill>
        <p:spPr>
          <a:xfrm>
            <a:off x="0" y="5926075"/>
            <a:ext cx="4668376" cy="981452"/>
          </a:xfrm>
          <a:prstGeom prst="rect">
            <a:avLst/>
          </a:prstGeom>
          <a:ln w="12700">
            <a:miter lim="400000"/>
          </a:ln>
        </p:spPr>
      </p:pic>
      <p:pic>
        <p:nvPicPr>
          <p:cNvPr id="429" name="Google Shape;233;g1429b7dcb65_0_79" descr="Google Shape;233;g1429b7dcb65_0_79"/>
          <p:cNvPicPr>
            <a:picLocks noChangeAspect="1"/>
          </p:cNvPicPr>
          <p:nvPr/>
        </p:nvPicPr>
        <p:blipFill>
          <a:blip r:embed="rId5">
            <a:extLst/>
          </a:blip>
          <a:stretch>
            <a:fillRect/>
          </a:stretch>
        </p:blipFill>
        <p:spPr>
          <a:xfrm>
            <a:off x="6898975" y="6103799"/>
            <a:ext cx="2245025" cy="803727"/>
          </a:xfrm>
          <a:prstGeom prst="rect">
            <a:avLst/>
          </a:prstGeom>
          <a:ln w="12700">
            <a:miter lim="400000"/>
          </a:ln>
        </p:spPr>
      </p:pic>
      <p:sp>
        <p:nvSpPr>
          <p:cNvPr id="430" name="Research Focus"/>
          <p:cNvSpPr txBox="1"/>
          <p:nvPr/>
        </p:nvSpPr>
        <p:spPr>
          <a:xfrm>
            <a:off x="296422" y="3290931"/>
            <a:ext cx="2367459" cy="701230"/>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2400">
                <a:solidFill>
                  <a:srgbClr val="064308"/>
                </a:solidFill>
              </a:defRPr>
            </a:lvl1pPr>
          </a:lstStyle>
          <a:p>
            <a:pPr/>
            <a:r>
              <a:t>Research Focus</a:t>
            </a:r>
          </a:p>
        </p:txBody>
      </p:sp>
      <p:sp>
        <p:nvSpPr>
          <p:cNvPr id="431" name="Construction of optical potentials from microscopic nuclear structure input…"/>
          <p:cNvSpPr txBox="1"/>
          <p:nvPr>
            <p:ph type="body" sz="half" idx="1"/>
          </p:nvPr>
        </p:nvSpPr>
        <p:spPr>
          <a:xfrm>
            <a:off x="115146" y="1963922"/>
            <a:ext cx="4438084" cy="5027101"/>
          </a:xfrm>
          <a:prstGeom prst="rect">
            <a:avLst/>
          </a:prstGeom>
        </p:spPr>
        <p:txBody>
          <a:bodyPr/>
          <a:lstStyle/>
          <a:p>
            <a:pPr marL="140368" indent="-140368" defTabSz="457200">
              <a:buSzPct val="100000"/>
              <a:buChar char="•"/>
              <a:defRPr sz="1900">
                <a:latin typeface="+mn-lt"/>
                <a:ea typeface="+mn-ea"/>
                <a:cs typeface="+mn-cs"/>
                <a:sym typeface="Helvetica"/>
              </a:defRPr>
            </a:pPr>
            <a:endParaRPr>
              <a:solidFill>
                <a:srgbClr val="064308"/>
              </a:solidFill>
            </a:endParaRPr>
          </a:p>
          <a:p>
            <a:pPr marL="200526" indent="-200526" defTabSz="777240">
              <a:buSzPct val="100000"/>
              <a:buChar char="•"/>
              <a:defRPr sz="1900">
                <a:solidFill>
                  <a:srgbClr val="064308"/>
                </a:solidFill>
              </a:defRPr>
            </a:pPr>
          </a:p>
          <a:p>
            <a:pPr marL="200526" indent="-200526" defTabSz="777240">
              <a:buSzPct val="100000"/>
              <a:buChar char="•"/>
              <a:defRPr sz="1900">
                <a:solidFill>
                  <a:srgbClr val="064308"/>
                </a:solidFill>
              </a:defRPr>
            </a:pPr>
            <a:r>
              <a:t>Construction of optical potentials from microscopic nuclear structure input</a:t>
            </a:r>
          </a:p>
          <a:p>
            <a:pPr marL="200526" indent="-200526" defTabSz="777240">
              <a:buSzPct val="100000"/>
              <a:buChar char="•"/>
              <a:defRPr sz="1900">
                <a:solidFill>
                  <a:srgbClr val="064308"/>
                </a:solidFill>
              </a:defRPr>
            </a:pPr>
            <a:r>
              <a:t>Predictive calculations of structure and reactions for neutron-rich nuclei</a:t>
            </a:r>
          </a:p>
          <a:p>
            <a:pPr marL="200526" indent="-200526" defTabSz="777240">
              <a:buSzPct val="100000"/>
              <a:buChar char="•"/>
              <a:defRPr sz="1900">
                <a:solidFill>
                  <a:srgbClr val="064308"/>
                </a:solidFill>
              </a:defRPr>
            </a:pPr>
            <a:r>
              <a:t>Ab initio calculations of higher-multipole beta-decay effects for Standard Model tests</a:t>
            </a:r>
          </a:p>
        </p:txBody>
      </p:sp>
      <p:pic>
        <p:nvPicPr>
          <p:cNvPr id="432" name="sargsyan_xs.jpg" descr="sargsyan_xs.jpg"/>
          <p:cNvPicPr>
            <a:picLocks noChangeAspect="1"/>
          </p:cNvPicPr>
          <p:nvPr/>
        </p:nvPicPr>
        <p:blipFill>
          <a:blip r:embed="rId6">
            <a:extLst/>
          </a:blip>
          <a:stretch>
            <a:fillRect/>
          </a:stretch>
        </p:blipFill>
        <p:spPr>
          <a:xfrm>
            <a:off x="146268" y="1065456"/>
            <a:ext cx="2147569" cy="2147569"/>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4" name="Google Shape;277;g1429b7dcb65_0_103"/>
          <p:cNvSpPr txBox="1"/>
          <p:nvPr>
            <p:ph type="title"/>
          </p:nvPr>
        </p:nvSpPr>
        <p:spPr>
          <a:xfrm>
            <a:off x="76319" y="285839"/>
            <a:ext cx="8991302" cy="485402"/>
          </a:xfrm>
          <a:prstGeom prst="rect">
            <a:avLst/>
          </a:prstGeom>
        </p:spPr>
        <p:txBody>
          <a:bodyPr/>
          <a:lstStyle/>
          <a:p>
            <a:pPr>
              <a:defRPr b="1"/>
            </a:pPr>
            <a:r>
              <a:t>Opportunities</a:t>
            </a:r>
            <a:r>
              <a:rPr b="0"/>
              <a:t>: FRIB-TA Fellows</a:t>
            </a:r>
          </a:p>
        </p:txBody>
      </p:sp>
      <p:sp>
        <p:nvSpPr>
          <p:cNvPr id="435" name="Google Shape;278;g1429b7dcb65_0_103"/>
          <p:cNvSpPr txBox="1"/>
          <p:nvPr>
            <p:ph type="body" idx="1"/>
          </p:nvPr>
        </p:nvSpPr>
        <p:spPr>
          <a:xfrm>
            <a:off x="76319" y="1067039"/>
            <a:ext cx="8990702" cy="5027102"/>
          </a:xfrm>
          <a:prstGeom prst="rect">
            <a:avLst/>
          </a:prstGeom>
        </p:spPr>
        <p:txBody>
          <a:bodyPr/>
          <a:lstStyle/>
          <a:p>
            <a:pPr marL="0">
              <a:defRPr sz="2400">
                <a:solidFill>
                  <a:srgbClr val="064308"/>
                </a:solidFill>
              </a:defRPr>
            </a:pPr>
            <a:r>
              <a:t>FRIB-TA Fellow program</a:t>
            </a:r>
          </a:p>
          <a:p>
            <a:pPr marL="0"/>
            <a:endParaRPr sz="2400">
              <a:solidFill>
                <a:srgbClr val="064308"/>
              </a:solidFill>
            </a:endParaRPr>
          </a:p>
          <a:p>
            <a:pPr marL="0">
              <a:defRPr sz="2400">
                <a:solidFill>
                  <a:srgbClr val="064308"/>
                </a:solidFill>
              </a:defRPr>
            </a:pPr>
            <a:r>
              <a:t>New search for up to one fellow:  </a:t>
            </a:r>
            <a:r>
              <a:rPr b="1"/>
              <a:t>Fall 2023</a:t>
            </a:r>
            <a:endParaRPr b="1"/>
          </a:p>
          <a:p>
            <a:pPr marL="0"/>
            <a:endParaRPr b="1" sz="2400">
              <a:solidFill>
                <a:srgbClr val="064308"/>
              </a:solidFill>
            </a:endParaRPr>
          </a:p>
          <a:p>
            <a:pPr marL="0">
              <a:defRPr sz="2400">
                <a:solidFill>
                  <a:srgbClr val="064308"/>
                </a:solidFill>
              </a:defRPr>
            </a:pPr>
            <a:r>
              <a:t>Partner institution identification by </a:t>
            </a:r>
            <a:r>
              <a:rPr b="1"/>
              <a:t>August 14</a:t>
            </a:r>
            <a:endParaRPr b="1"/>
          </a:p>
          <a:p>
            <a:pPr marL="0"/>
            <a:endParaRPr b="1" sz="2400">
              <a:solidFill>
                <a:srgbClr val="064308"/>
              </a:solidFill>
            </a:endParaRPr>
          </a:p>
          <a:p>
            <a:pPr marL="0">
              <a:defRPr sz="2400">
                <a:solidFill>
                  <a:srgbClr val="064308"/>
                </a:solidFill>
              </a:defRPr>
            </a:pPr>
            <a:r>
              <a:t>Info </a:t>
            </a:r>
            <a:r>
              <a:rPr b="1"/>
              <a:t>Calvin Johnson </a:t>
            </a:r>
            <a:r>
              <a:rPr>
                <a:solidFill>
                  <a:srgbClr val="000000"/>
                </a:solidFill>
              </a:rPr>
              <a:t>(</a:t>
            </a:r>
            <a:r>
              <a:rPr u="sng">
                <a:solidFill>
                  <a:schemeClr val="accent5"/>
                </a:solidFill>
                <a:uFill>
                  <a:solidFill>
                    <a:schemeClr val="accent5"/>
                  </a:solidFill>
                </a:uFill>
                <a:hlinkClick r:id="rId2" invalidUrl="" action="" tgtFrame="" tooltip="" history="1" highlightClick="0" endSnd="0"/>
              </a:rPr>
              <a:t>cjohnson@sdsu.edu</a:t>
            </a:r>
            <a:r>
              <a:rPr b="1"/>
              <a:t>)</a:t>
            </a:r>
            <a:endParaRPr b="1"/>
          </a:p>
          <a:p>
            <a:pPr marL="0"/>
            <a:endParaRPr b="1" sz="2400">
              <a:solidFill>
                <a:srgbClr val="980000"/>
              </a:solidFill>
            </a:endParaRPr>
          </a:p>
          <a:p>
            <a:pPr marL="0">
              <a:defRPr b="1" sz="2400">
                <a:solidFill>
                  <a:srgbClr val="980000"/>
                </a:solidFill>
              </a:defRPr>
            </a:pPr>
            <a:r>
              <a:t>The fellow job ad will be posted on August 21</a:t>
            </a:r>
          </a:p>
          <a:p>
            <a:pPr marL="0"/>
            <a:endParaRPr b="1" sz="2400">
              <a:solidFill>
                <a:srgbClr val="980000"/>
              </a:solidFill>
            </a:endParaRPr>
          </a:p>
          <a:p>
            <a:pPr marL="0">
              <a:defRPr b="1" sz="2400">
                <a:solidFill>
                  <a:srgbClr val="980000"/>
                </a:solidFill>
              </a:defRPr>
            </a:pPr>
            <a:r>
              <a:t>Deadline: October 15th </a:t>
            </a:r>
          </a:p>
        </p:txBody>
      </p:sp>
      <p:pic>
        <p:nvPicPr>
          <p:cNvPr id="436" name="Google Shape;279;g1429b7dcb65_0_103" descr="Google Shape;279;g1429b7dcb65_0_103"/>
          <p:cNvPicPr>
            <a:picLocks noChangeAspect="1"/>
          </p:cNvPicPr>
          <p:nvPr/>
        </p:nvPicPr>
        <p:blipFill>
          <a:blip r:embed="rId3">
            <a:extLst/>
          </a:blip>
          <a:stretch>
            <a:fillRect/>
          </a:stretch>
        </p:blipFill>
        <p:spPr>
          <a:xfrm>
            <a:off x="0" y="5926075"/>
            <a:ext cx="4668376" cy="981451"/>
          </a:xfrm>
          <a:prstGeom prst="rect">
            <a:avLst/>
          </a:prstGeom>
          <a:ln w="12700">
            <a:miter lim="400000"/>
          </a:ln>
        </p:spPr>
      </p:pic>
      <p:pic>
        <p:nvPicPr>
          <p:cNvPr id="437" name="Google Shape;280;g1429b7dcb65_0_103" descr="Google Shape;280;g1429b7dcb65_0_103"/>
          <p:cNvPicPr>
            <a:picLocks noChangeAspect="1"/>
          </p:cNvPicPr>
          <p:nvPr/>
        </p:nvPicPr>
        <p:blipFill>
          <a:blip r:embed="rId4">
            <a:extLst/>
          </a:blip>
          <a:stretch>
            <a:fillRect/>
          </a:stretch>
        </p:blipFill>
        <p:spPr>
          <a:xfrm>
            <a:off x="6898975" y="6103799"/>
            <a:ext cx="2245025" cy="803726"/>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9" name="Google Shape;285;g1429b7dcb65_0_109"/>
          <p:cNvSpPr txBox="1"/>
          <p:nvPr>
            <p:ph type="title"/>
          </p:nvPr>
        </p:nvSpPr>
        <p:spPr>
          <a:xfrm>
            <a:off x="76319" y="285839"/>
            <a:ext cx="8991302" cy="485402"/>
          </a:xfrm>
          <a:prstGeom prst="rect">
            <a:avLst/>
          </a:prstGeom>
        </p:spPr>
        <p:txBody>
          <a:bodyPr/>
          <a:lstStyle/>
          <a:p>
            <a:pPr>
              <a:defRPr b="1"/>
            </a:pPr>
            <a:r>
              <a:t>Opportunities</a:t>
            </a:r>
            <a:r>
              <a:rPr b="0"/>
              <a:t>: FRIB-TA Bridge positions</a:t>
            </a:r>
          </a:p>
        </p:txBody>
      </p:sp>
      <p:sp>
        <p:nvSpPr>
          <p:cNvPr id="440" name="Google Shape;286;g1429b7dcb65_0_109"/>
          <p:cNvSpPr txBox="1"/>
          <p:nvPr>
            <p:ph type="body" idx="1"/>
          </p:nvPr>
        </p:nvSpPr>
        <p:spPr>
          <a:xfrm>
            <a:off x="76319" y="1067039"/>
            <a:ext cx="8990702" cy="5027102"/>
          </a:xfrm>
          <a:prstGeom prst="rect">
            <a:avLst/>
          </a:prstGeom>
        </p:spPr>
        <p:txBody>
          <a:bodyPr/>
          <a:lstStyle/>
          <a:p>
            <a:pPr marL="0">
              <a:defRPr sz="2400">
                <a:solidFill>
                  <a:srgbClr val="064308"/>
                </a:solidFill>
              </a:defRPr>
            </a:pPr>
            <a:r>
              <a:t>FRIB-TA Bridge program</a:t>
            </a:r>
          </a:p>
          <a:p>
            <a:pPr marL="0"/>
            <a:endParaRPr sz="2400">
              <a:solidFill>
                <a:srgbClr val="064308"/>
              </a:solidFill>
            </a:endParaRPr>
          </a:p>
          <a:p>
            <a:pPr marL="0">
              <a:defRPr sz="2400">
                <a:solidFill>
                  <a:srgbClr val="064308"/>
                </a:solidFill>
              </a:defRPr>
            </a:pPr>
            <a:r>
              <a:t>Info </a:t>
            </a:r>
            <a:r>
              <a:rPr b="1"/>
              <a:t>Jon Engel (</a:t>
            </a:r>
            <a:r>
              <a:rPr u="sng">
                <a:solidFill>
                  <a:schemeClr val="accent5"/>
                </a:solidFill>
                <a:uFill>
                  <a:solidFill>
                    <a:schemeClr val="accent5"/>
                  </a:solidFill>
                </a:uFill>
                <a:hlinkClick r:id="rId2" invalidUrl="" action="" tgtFrame="" tooltip="" history="1" highlightClick="0" endSnd="0"/>
              </a:rPr>
              <a:t>engelj@physics.unc.edu</a:t>
            </a:r>
            <a:r>
              <a:t>)</a:t>
            </a:r>
            <a:endParaRPr b="1"/>
          </a:p>
          <a:p>
            <a:pPr marL="0"/>
            <a:endParaRPr b="1" sz="2400">
              <a:solidFill>
                <a:srgbClr val="064308"/>
              </a:solidFill>
            </a:endParaRPr>
          </a:p>
          <a:p>
            <a:pPr marL="0">
              <a:defRPr b="1" sz="2400">
                <a:solidFill>
                  <a:srgbClr val="980000"/>
                </a:solidFill>
              </a:defRPr>
            </a:pPr>
            <a:r>
              <a:t>New call imminent: </a:t>
            </a:r>
          </a:p>
          <a:p>
            <a:pPr marL="0"/>
            <a:endParaRPr b="1" sz="2400">
              <a:solidFill>
                <a:srgbClr val="980000"/>
              </a:solidFill>
            </a:endParaRPr>
          </a:p>
          <a:p>
            <a:pPr marL="457200" indent="-381000">
              <a:buClr>
                <a:srgbClr val="980000"/>
              </a:buClr>
              <a:buSzPts val="2400"/>
              <a:buFont typeface="Arial"/>
              <a:buChar char="●"/>
              <a:defRPr b="1" sz="2400">
                <a:solidFill>
                  <a:srgbClr val="980000"/>
                </a:solidFill>
              </a:defRPr>
            </a:pPr>
            <a:r>
              <a:t>deadline for bridge faculty host institutions will be February-March 2024</a:t>
            </a:r>
          </a:p>
          <a:p>
            <a:pPr marL="457200" indent="-381000">
              <a:buClr>
                <a:srgbClr val="980000"/>
              </a:buClr>
              <a:buSzPts val="2400"/>
              <a:buFont typeface="Arial"/>
              <a:buChar char="●"/>
              <a:defRPr b="1" sz="2400">
                <a:solidFill>
                  <a:srgbClr val="980000"/>
                </a:solidFill>
              </a:defRPr>
            </a:pPr>
            <a:r>
              <a:t>Search in Fall 2024-Winter 2025</a:t>
            </a:r>
          </a:p>
          <a:p>
            <a:pPr marL="457200" indent="-381000">
              <a:buClr>
                <a:srgbClr val="980000"/>
              </a:buClr>
              <a:buSzPts val="2400"/>
              <a:buFont typeface="Arial"/>
              <a:buChar char="●"/>
              <a:defRPr b="1" sz="2400">
                <a:solidFill>
                  <a:srgbClr val="980000"/>
                </a:solidFill>
              </a:defRPr>
            </a:pPr>
            <a:r>
              <a:t>new position to start in Fall 2025</a:t>
            </a:r>
          </a:p>
          <a:p>
            <a:pPr marL="0"/>
            <a:endParaRPr b="1" sz="2400">
              <a:solidFill>
                <a:srgbClr val="980000"/>
              </a:solidFill>
            </a:endParaRPr>
          </a:p>
        </p:txBody>
      </p:sp>
      <p:pic>
        <p:nvPicPr>
          <p:cNvPr id="441" name="Google Shape;287;g1429b7dcb65_0_109" descr="Google Shape;287;g1429b7dcb65_0_109"/>
          <p:cNvPicPr>
            <a:picLocks noChangeAspect="1"/>
          </p:cNvPicPr>
          <p:nvPr/>
        </p:nvPicPr>
        <p:blipFill>
          <a:blip r:embed="rId3">
            <a:extLst/>
          </a:blip>
          <a:stretch>
            <a:fillRect/>
          </a:stretch>
        </p:blipFill>
        <p:spPr>
          <a:xfrm>
            <a:off x="0" y="5926075"/>
            <a:ext cx="4668376" cy="981451"/>
          </a:xfrm>
          <a:prstGeom prst="rect">
            <a:avLst/>
          </a:prstGeom>
          <a:ln w="12700">
            <a:miter lim="400000"/>
          </a:ln>
        </p:spPr>
      </p:pic>
      <p:pic>
        <p:nvPicPr>
          <p:cNvPr id="442" name="Google Shape;288;g1429b7dcb65_0_109" descr="Google Shape;288;g1429b7dcb65_0_109"/>
          <p:cNvPicPr>
            <a:picLocks noChangeAspect="1"/>
          </p:cNvPicPr>
          <p:nvPr/>
        </p:nvPicPr>
        <p:blipFill>
          <a:blip r:embed="rId4">
            <a:extLst/>
          </a:blip>
          <a:stretch>
            <a:fillRect/>
          </a:stretch>
        </p:blipFill>
        <p:spPr>
          <a:xfrm>
            <a:off x="6898975" y="6103799"/>
            <a:ext cx="2245025" cy="803726"/>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4" name="Google Shape;293;g1429b7dcb65_0_118"/>
          <p:cNvSpPr txBox="1"/>
          <p:nvPr>
            <p:ph type="title"/>
          </p:nvPr>
        </p:nvSpPr>
        <p:spPr>
          <a:xfrm>
            <a:off x="76319" y="285839"/>
            <a:ext cx="8991302" cy="485402"/>
          </a:xfrm>
          <a:prstGeom prst="rect">
            <a:avLst/>
          </a:prstGeom>
        </p:spPr>
        <p:txBody>
          <a:bodyPr/>
          <a:lstStyle/>
          <a:p>
            <a:pPr>
              <a:defRPr b="1"/>
            </a:pPr>
            <a:r>
              <a:t>Opportunities</a:t>
            </a:r>
            <a:r>
              <a:rPr b="0"/>
              <a:t>: Summer Schools and Topical programs</a:t>
            </a:r>
          </a:p>
        </p:txBody>
      </p:sp>
      <p:sp>
        <p:nvSpPr>
          <p:cNvPr id="445" name="Google Shape;294;g1429b7dcb65_0_118"/>
          <p:cNvSpPr txBox="1"/>
          <p:nvPr>
            <p:ph type="body" idx="1"/>
          </p:nvPr>
        </p:nvSpPr>
        <p:spPr>
          <a:xfrm>
            <a:off x="76319" y="1067039"/>
            <a:ext cx="8990702" cy="5027102"/>
          </a:xfrm>
          <a:prstGeom prst="rect">
            <a:avLst/>
          </a:prstGeom>
        </p:spPr>
        <p:txBody>
          <a:bodyPr/>
          <a:lstStyle/>
          <a:p>
            <a:pPr marL="0">
              <a:defRPr b="1" sz="1600">
                <a:solidFill>
                  <a:srgbClr val="064308"/>
                </a:solidFill>
              </a:defRPr>
            </a:pPr>
            <a:r>
              <a:t>Summer Schools:</a:t>
            </a:r>
          </a:p>
          <a:p>
            <a:pPr marL="0">
              <a:lnSpc>
                <a:spcPct val="115000"/>
              </a:lnSpc>
              <a:spcBef>
                <a:spcPts val="1000"/>
              </a:spcBef>
              <a:defRPr b="1" sz="1600" u="sng"/>
            </a:pPr>
            <a:r>
              <a:t>Practical Uncertainty Quantification and Emulator Development in Nuclear Physics, </a:t>
            </a:r>
            <a:r>
              <a:rPr u="none"/>
              <a:t>June 26-28, 2023 </a:t>
            </a:r>
            <a:r>
              <a:rPr b="0" u="none"/>
              <a:t>Edgard Bonilla, Pablo Giuliani, Kyle Godbey, Morten Hjorth-Jensen, Rahul Jain, Fernando Montes, Alexandra Semposki, and Frederi Viens. </a:t>
            </a:r>
          </a:p>
          <a:p>
            <a:pPr marL="0">
              <a:lnSpc>
                <a:spcPct val="115000"/>
              </a:lnSpc>
              <a:spcBef>
                <a:spcPts val="1000"/>
              </a:spcBef>
              <a:defRPr b="1" sz="1600">
                <a:solidFill>
                  <a:srgbClr val="064308"/>
                </a:solidFill>
              </a:defRPr>
            </a:pPr>
            <a:r>
              <a:t>Topical programs</a:t>
            </a:r>
            <a:r>
              <a:rPr>
                <a:solidFill>
                  <a:srgbClr val="000000"/>
                </a:solidFill>
              </a:rPr>
              <a:t>:</a:t>
            </a:r>
          </a:p>
          <a:p>
            <a:pPr marL="0">
              <a:lnSpc>
                <a:spcPct val="115000"/>
              </a:lnSpc>
              <a:spcBef>
                <a:spcPts val="1000"/>
              </a:spcBef>
              <a:defRPr b="1" sz="1600" u="sng"/>
            </a:pPr>
            <a:r>
              <a:t>Few-Body Clusters in Exotic Nuclei and Their Role in FRIB Experiments,</a:t>
            </a:r>
            <a:r>
              <a:rPr u="none"/>
              <a:t> August 15 - 26, 2022: </a:t>
            </a:r>
            <a:r>
              <a:rPr b="0" u="none">
                <a:solidFill>
                  <a:srgbClr val="980000"/>
                </a:solidFill>
              </a:rPr>
              <a:t>Sebastian Konig,</a:t>
            </a:r>
            <a:r>
              <a:rPr b="0" u="none"/>
              <a:t> </a:t>
            </a:r>
            <a:r>
              <a:rPr b="0" u="none">
                <a:solidFill>
                  <a:srgbClr val="980000"/>
                </a:solidFill>
              </a:rPr>
              <a:t>Kevin Fossez</a:t>
            </a:r>
            <a:r>
              <a:rPr b="0" u="none"/>
              <a:t>, </a:t>
            </a:r>
            <a:r>
              <a:rPr b="0" u="none">
                <a:solidFill>
                  <a:srgbClr val="980000"/>
                </a:solidFill>
              </a:rPr>
              <a:t>Chloe Hebborn</a:t>
            </a:r>
            <a:r>
              <a:rPr b="0" u="none"/>
              <a:t>, Lucas Platter</a:t>
            </a:r>
          </a:p>
          <a:p>
            <a:pPr marL="0">
              <a:lnSpc>
                <a:spcPct val="115000"/>
              </a:lnSpc>
              <a:spcBef>
                <a:spcPts val="1000"/>
              </a:spcBef>
              <a:defRPr b="1" sz="1600" u="sng"/>
            </a:pPr>
            <a:r>
              <a:t>Theoretical Justifications and Motivations for Early High-Profile FRIB,</a:t>
            </a:r>
            <a:r>
              <a:rPr u="none"/>
              <a:t>May 16-26, 2023: </a:t>
            </a:r>
            <a:r>
              <a:rPr b="0" u="none"/>
              <a:t>Alex Brown, Alex Gade, Ragnar Stroberg</a:t>
            </a:r>
          </a:p>
        </p:txBody>
      </p:sp>
      <p:pic>
        <p:nvPicPr>
          <p:cNvPr id="446" name="Google Shape;295;g1429b7dcb65_0_118" descr="Google Shape;295;g1429b7dcb65_0_118"/>
          <p:cNvPicPr>
            <a:picLocks noChangeAspect="1"/>
          </p:cNvPicPr>
          <p:nvPr/>
        </p:nvPicPr>
        <p:blipFill>
          <a:blip r:embed="rId2">
            <a:extLst/>
          </a:blip>
          <a:stretch>
            <a:fillRect/>
          </a:stretch>
        </p:blipFill>
        <p:spPr>
          <a:xfrm>
            <a:off x="0" y="5926075"/>
            <a:ext cx="4668376" cy="981451"/>
          </a:xfrm>
          <a:prstGeom prst="rect">
            <a:avLst/>
          </a:prstGeom>
          <a:ln w="12700">
            <a:miter lim="400000"/>
          </a:ln>
        </p:spPr>
      </p:pic>
      <p:pic>
        <p:nvPicPr>
          <p:cNvPr id="447" name="Google Shape;296;g1429b7dcb65_0_118" descr="Google Shape;296;g1429b7dcb65_0_118"/>
          <p:cNvPicPr>
            <a:picLocks noChangeAspect="1"/>
          </p:cNvPicPr>
          <p:nvPr/>
        </p:nvPicPr>
        <p:blipFill>
          <a:blip r:embed="rId3">
            <a:extLst/>
          </a:blip>
          <a:stretch>
            <a:fillRect/>
          </a:stretch>
        </p:blipFill>
        <p:spPr>
          <a:xfrm>
            <a:off x="6898975" y="6103799"/>
            <a:ext cx="2245025" cy="803726"/>
          </a:xfrm>
          <a:prstGeom prst="rect">
            <a:avLst/>
          </a:prstGeom>
          <a:ln w="12700">
            <a:miter lim="400000"/>
          </a:ln>
        </p:spPr>
      </p:pic>
      <p:sp>
        <p:nvSpPr>
          <p:cNvPr id="448" name="Google Shape;297;g1429b7dcb65_0_118"/>
          <p:cNvSpPr txBox="1"/>
          <p:nvPr/>
        </p:nvSpPr>
        <p:spPr>
          <a:xfrm rot="315657">
            <a:off x="4050173" y="1411475"/>
            <a:ext cx="4655814" cy="44207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sz="1800">
                <a:solidFill>
                  <a:srgbClr val="980000"/>
                </a:solidFill>
              </a:defRPr>
            </a:lvl1pPr>
          </a:lstStyle>
          <a:p>
            <a:pPr/>
            <a:r>
              <a:t>Applications typically due mid-late January</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0" name="Google Shape;302;g122d827301d_1_11"/>
          <p:cNvSpPr txBox="1"/>
          <p:nvPr>
            <p:ph type="title"/>
          </p:nvPr>
        </p:nvSpPr>
        <p:spPr>
          <a:xfrm>
            <a:off x="76319" y="285839"/>
            <a:ext cx="8991302" cy="485402"/>
          </a:xfrm>
          <a:prstGeom prst="rect">
            <a:avLst/>
          </a:prstGeom>
        </p:spPr>
        <p:txBody>
          <a:bodyPr/>
          <a:lstStyle/>
          <a:p>
            <a:pPr/>
            <a:r>
              <a:t>FRIB Achievement Award for Early Career Researchers</a:t>
            </a:r>
          </a:p>
        </p:txBody>
      </p:sp>
      <p:sp>
        <p:nvSpPr>
          <p:cNvPr id="451" name="Google Shape;303;g122d827301d_1_11"/>
          <p:cNvSpPr txBox="1"/>
          <p:nvPr>
            <p:ph type="body" idx="1"/>
          </p:nvPr>
        </p:nvSpPr>
        <p:spPr>
          <a:xfrm>
            <a:off x="206220" y="1282382"/>
            <a:ext cx="8990701" cy="3154000"/>
          </a:xfrm>
          <a:prstGeom prst="rect">
            <a:avLst/>
          </a:prstGeom>
        </p:spPr>
        <p:txBody>
          <a:bodyPr/>
          <a:lstStyle/>
          <a:p>
            <a:pPr marL="0" defTabSz="896111">
              <a:defRPr sz="2352">
                <a:solidFill>
                  <a:srgbClr val="064308"/>
                </a:solidFill>
              </a:defRPr>
            </a:pPr>
            <a:r>
              <a:t>The FRIB Achievement Award for Early Career Researchers recognizes outstanding original contributions to the field of nuclear physics through work at or relating to FRIB, performed by scientists early in their careers. </a:t>
            </a:r>
          </a:p>
          <a:p>
            <a:pPr marL="0" defTabSz="896111">
              <a:defRPr sz="2352">
                <a:solidFill>
                  <a:srgbClr val="064308"/>
                </a:solidFill>
              </a:defRPr>
            </a:pPr>
          </a:p>
          <a:p>
            <a:pPr marL="0" defTabSz="896111">
              <a:defRPr sz="2352">
                <a:solidFill>
                  <a:srgbClr val="064308"/>
                </a:solidFill>
              </a:defRPr>
            </a:pPr>
          </a:p>
          <a:p>
            <a:pPr marL="0" defTabSz="896111">
              <a:defRPr sz="1764"/>
            </a:pPr>
            <a:endParaRPr sz="2352">
              <a:solidFill>
                <a:srgbClr val="064308"/>
              </a:solidFill>
            </a:endParaRPr>
          </a:p>
          <a:p>
            <a:pPr marL="0" defTabSz="896111">
              <a:defRPr b="1" sz="2352">
                <a:solidFill>
                  <a:srgbClr val="980000"/>
                </a:solidFill>
              </a:defRPr>
            </a:pPr>
            <a:r>
              <a:t>Nominate young researchers!</a:t>
            </a:r>
          </a:p>
          <a:p>
            <a:pPr marL="0" defTabSz="896111">
              <a:defRPr b="1" sz="2352">
                <a:solidFill>
                  <a:srgbClr val="980000"/>
                </a:solidFill>
              </a:defRPr>
            </a:pPr>
            <a:r>
              <a:t>Ask your supervisors to nominate you!</a:t>
            </a:r>
          </a:p>
        </p:txBody>
      </p:sp>
      <p:pic>
        <p:nvPicPr>
          <p:cNvPr id="452" name="Google Shape;304;g122d827301d_1_11" descr="Google Shape;304;g122d827301d_1_11"/>
          <p:cNvPicPr>
            <a:picLocks noChangeAspect="1"/>
          </p:cNvPicPr>
          <p:nvPr/>
        </p:nvPicPr>
        <p:blipFill>
          <a:blip r:embed="rId2">
            <a:extLst/>
          </a:blip>
          <a:stretch>
            <a:fillRect/>
          </a:stretch>
        </p:blipFill>
        <p:spPr>
          <a:xfrm>
            <a:off x="0" y="5926075"/>
            <a:ext cx="4668376" cy="981451"/>
          </a:xfrm>
          <a:prstGeom prst="rect">
            <a:avLst/>
          </a:prstGeom>
          <a:ln w="12700">
            <a:miter lim="400000"/>
          </a:ln>
        </p:spPr>
      </p:pic>
      <p:pic>
        <p:nvPicPr>
          <p:cNvPr id="453" name="Google Shape;305;g122d827301d_1_11" descr="Google Shape;305;g122d827301d_1_11"/>
          <p:cNvPicPr>
            <a:picLocks noChangeAspect="1"/>
          </p:cNvPicPr>
          <p:nvPr/>
        </p:nvPicPr>
        <p:blipFill>
          <a:blip r:embed="rId3">
            <a:extLst/>
          </a:blip>
          <a:stretch>
            <a:fillRect/>
          </a:stretch>
        </p:blipFill>
        <p:spPr>
          <a:xfrm>
            <a:off x="6898975" y="6103799"/>
            <a:ext cx="2245025" cy="803726"/>
          </a:xfrm>
          <a:prstGeom prst="rect">
            <a:avLst/>
          </a:prstGeom>
          <a:ln w="12700">
            <a:miter lim="400000"/>
          </a:ln>
        </p:spPr>
      </p:pic>
      <p:sp>
        <p:nvSpPr>
          <p:cNvPr id="454" name="Google Shape;307;g122d827301d_1_11"/>
          <p:cNvSpPr txBox="1"/>
          <p:nvPr/>
        </p:nvSpPr>
        <p:spPr>
          <a:xfrm>
            <a:off x="3436084" y="5200924"/>
            <a:ext cx="2883301" cy="97547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1800"/>
            </a:lvl1pPr>
          </a:lstStyle>
          <a:p>
            <a:pPr/>
            <a:r>
              <a:t>2023 Theory recipient: Kyle Godbey (MSU/FRIB)</a:t>
            </a:r>
          </a:p>
        </p:txBody>
      </p:sp>
      <p:sp>
        <p:nvSpPr>
          <p:cNvPr id="455" name="Google Shape;308;g122d827301d_1_11"/>
          <p:cNvSpPr txBox="1"/>
          <p:nvPr/>
        </p:nvSpPr>
        <p:spPr>
          <a:xfrm rot="21122710">
            <a:off x="1919094" y="2880726"/>
            <a:ext cx="4285641" cy="44207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sz="1800">
                <a:solidFill>
                  <a:srgbClr val="980000"/>
                </a:solidFill>
              </a:defRPr>
            </a:lvl1pPr>
          </a:lstStyle>
          <a:p>
            <a:pPr/>
            <a:r>
              <a:t>Nominations typically due March/April</a:t>
            </a:r>
          </a:p>
        </p:txBody>
      </p:sp>
      <p:pic>
        <p:nvPicPr>
          <p:cNvPr id="456" name="kyle_godbey_250.jpg" descr="kyle_godbey_250.jpg"/>
          <p:cNvPicPr>
            <a:picLocks noChangeAspect="1"/>
          </p:cNvPicPr>
          <p:nvPr/>
        </p:nvPicPr>
        <p:blipFill>
          <a:blip r:embed="rId4">
            <a:extLst/>
          </a:blip>
          <a:stretch>
            <a:fillRect/>
          </a:stretch>
        </p:blipFill>
        <p:spPr>
          <a:xfrm>
            <a:off x="6209099" y="2890004"/>
            <a:ext cx="2883301" cy="2883300"/>
          </a:xfrm>
          <a:prstGeom prst="rect">
            <a:avLst/>
          </a:prstGeom>
          <a:ln w="12700">
            <a:miter lim="400000"/>
          </a:ln>
        </p:spPr>
      </p:pic>
      <p:sp>
        <p:nvSpPr>
          <p:cNvPr id="457" name="point of contact: Elena Litvinova (Western Michigan)"/>
          <p:cNvSpPr txBox="1"/>
          <p:nvPr/>
        </p:nvSpPr>
        <p:spPr>
          <a:xfrm>
            <a:off x="106421" y="4716164"/>
            <a:ext cx="4455533" cy="1056829"/>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lvl1pPr>
              <a:defRPr sz="2400">
                <a:solidFill>
                  <a:srgbClr val="064308"/>
                </a:solidFill>
              </a:defRPr>
            </a:lvl1pPr>
          </a:lstStyle>
          <a:p>
            <a:pPr/>
            <a:r>
              <a:t>point of contact: Elena Litvinova (Western Michigan)</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59" name="Google Shape;128;g122d827301d_1_18" descr="Google Shape;128;g122d827301d_1_18"/>
          <p:cNvPicPr>
            <a:picLocks noChangeAspect="1"/>
          </p:cNvPicPr>
          <p:nvPr/>
        </p:nvPicPr>
        <p:blipFill>
          <a:blip r:embed="rId2">
            <a:extLst/>
          </a:blip>
          <a:stretch>
            <a:fillRect/>
          </a:stretch>
        </p:blipFill>
        <p:spPr>
          <a:xfrm>
            <a:off x="3535900" y="1195288"/>
            <a:ext cx="5608101" cy="4306751"/>
          </a:xfrm>
          <a:prstGeom prst="rect">
            <a:avLst/>
          </a:prstGeom>
          <a:ln w="12700">
            <a:miter lim="400000"/>
          </a:ln>
        </p:spPr>
      </p:pic>
      <p:sp>
        <p:nvSpPr>
          <p:cNvPr id="460" name="Google Shape;129;g122d827301d_1_18"/>
          <p:cNvSpPr txBox="1"/>
          <p:nvPr>
            <p:ph type="title"/>
          </p:nvPr>
        </p:nvSpPr>
        <p:spPr>
          <a:xfrm>
            <a:off x="76319" y="285839"/>
            <a:ext cx="8991302" cy="485402"/>
          </a:xfrm>
          <a:prstGeom prst="rect">
            <a:avLst/>
          </a:prstGeom>
        </p:spPr>
        <p:txBody>
          <a:bodyPr/>
          <a:lstStyle>
            <a:lvl1pPr>
              <a:defRPr sz="2800"/>
            </a:lvl1pPr>
          </a:lstStyle>
          <a:p>
            <a:pPr/>
            <a:r>
              <a:t>FRIB Theory Alliance </a:t>
            </a:r>
          </a:p>
        </p:txBody>
      </p:sp>
      <p:sp>
        <p:nvSpPr>
          <p:cNvPr id="461" name="Google Shape;130;g122d827301d_1_18"/>
          <p:cNvSpPr txBox="1"/>
          <p:nvPr>
            <p:ph type="body" sz="half" idx="1"/>
          </p:nvPr>
        </p:nvSpPr>
        <p:spPr>
          <a:xfrm>
            <a:off x="179793" y="1422930"/>
            <a:ext cx="4656301" cy="5027101"/>
          </a:xfrm>
          <a:prstGeom prst="rect">
            <a:avLst/>
          </a:prstGeom>
        </p:spPr>
        <p:txBody>
          <a:bodyPr/>
          <a:lstStyle/>
          <a:p>
            <a:pPr marL="0"/>
            <a:endParaRPr sz="2000">
              <a:solidFill>
                <a:srgbClr val="064308"/>
              </a:solidFill>
            </a:endParaRPr>
          </a:p>
          <a:p>
            <a:pPr marL="0">
              <a:defRPr sz="2000">
                <a:solidFill>
                  <a:srgbClr val="064308"/>
                </a:solidFill>
              </a:defRPr>
            </a:pPr>
            <a:r>
              <a:t>Total Members = </a:t>
            </a:r>
            <a:r>
              <a:rPr>
                <a:solidFill>
                  <a:srgbClr val="FF0000"/>
                </a:solidFill>
              </a:rPr>
              <a:t>279</a:t>
            </a:r>
            <a:r>
              <a:t> (188 from USA)</a:t>
            </a:r>
          </a:p>
          <a:p>
            <a:pPr marL="0">
              <a:defRPr sz="2000">
                <a:solidFill>
                  <a:srgbClr val="064308"/>
                </a:solidFill>
              </a:defRPr>
            </a:pPr>
            <a:r>
              <a:t>Faculty = </a:t>
            </a:r>
            <a:r>
              <a:rPr>
                <a:solidFill>
                  <a:srgbClr val="FF0000"/>
                </a:solidFill>
              </a:rPr>
              <a:t>120</a:t>
            </a:r>
            <a:r>
              <a:t> (75 from USA)</a:t>
            </a:r>
          </a:p>
          <a:p>
            <a:pPr marL="0">
              <a:defRPr sz="2000">
                <a:solidFill>
                  <a:srgbClr val="064308"/>
                </a:solidFill>
              </a:defRPr>
            </a:pPr>
            <a:r>
              <a:t>Lab staff = </a:t>
            </a:r>
            <a:r>
              <a:rPr>
                <a:solidFill>
                  <a:srgbClr val="FF0000"/>
                </a:solidFill>
              </a:rPr>
              <a:t>38</a:t>
            </a:r>
            <a:r>
              <a:t> (31 from USA)</a:t>
            </a:r>
          </a:p>
          <a:p>
            <a:pPr marL="0">
              <a:defRPr sz="2000">
                <a:solidFill>
                  <a:srgbClr val="064308"/>
                </a:solidFill>
              </a:defRPr>
            </a:pPr>
            <a:r>
              <a:t>Postdocs = </a:t>
            </a:r>
            <a:r>
              <a:rPr>
                <a:solidFill>
                  <a:srgbClr val="FF0000"/>
                </a:solidFill>
              </a:rPr>
              <a:t>55</a:t>
            </a:r>
            <a:r>
              <a:t> (39 from USA)</a:t>
            </a:r>
          </a:p>
          <a:p>
            <a:pPr marL="0">
              <a:defRPr sz="2000">
                <a:solidFill>
                  <a:srgbClr val="064308"/>
                </a:solidFill>
              </a:defRPr>
            </a:pPr>
            <a:r>
              <a:t>Fellows = </a:t>
            </a:r>
            <a:r>
              <a:rPr>
                <a:solidFill>
                  <a:srgbClr val="FF0000"/>
                </a:solidFill>
              </a:rPr>
              <a:t>5</a:t>
            </a:r>
            <a:r>
              <a:t> (3 from USA)</a:t>
            </a:r>
          </a:p>
          <a:p>
            <a:pPr marL="0">
              <a:defRPr sz="2000">
                <a:solidFill>
                  <a:srgbClr val="064308"/>
                </a:solidFill>
              </a:defRPr>
            </a:pPr>
            <a:r>
              <a:t>Students = </a:t>
            </a:r>
            <a:r>
              <a:rPr>
                <a:solidFill>
                  <a:srgbClr val="FF0000"/>
                </a:solidFill>
              </a:rPr>
              <a:t>61</a:t>
            </a:r>
            <a:r>
              <a:t> (40 from USA)</a:t>
            </a:r>
          </a:p>
          <a:p>
            <a:pPr marL="0"/>
            <a:endParaRPr sz="1400"/>
          </a:p>
          <a:p>
            <a:pPr marL="0">
              <a:defRPr b="1" sz="2000">
                <a:solidFill>
                  <a:srgbClr val="064308"/>
                </a:solidFill>
              </a:defRPr>
            </a:pPr>
            <a:r>
              <a:t>Programs</a:t>
            </a:r>
            <a:r>
              <a:rPr b="0"/>
              <a:t>:</a:t>
            </a:r>
          </a:p>
          <a:p>
            <a:pPr marL="0">
              <a:defRPr sz="2000">
                <a:solidFill>
                  <a:srgbClr val="064308"/>
                </a:solidFill>
              </a:defRPr>
            </a:pPr>
            <a:r>
              <a:t>FRIB theory fellow (Five years)</a:t>
            </a:r>
          </a:p>
          <a:p>
            <a:pPr marL="0">
              <a:defRPr sz="2000">
                <a:solidFill>
                  <a:srgbClr val="064308"/>
                </a:solidFill>
              </a:defRPr>
            </a:pPr>
            <a:r>
              <a:t>FRIB theory bridge (Faculty)</a:t>
            </a:r>
          </a:p>
          <a:p>
            <a:pPr marL="0">
              <a:defRPr sz="2000">
                <a:solidFill>
                  <a:srgbClr val="064308"/>
                </a:solidFill>
              </a:defRPr>
            </a:pPr>
            <a:r>
              <a:t>FRIB topical programs (Workshops)</a:t>
            </a:r>
          </a:p>
          <a:p>
            <a:pPr marL="0">
              <a:defRPr sz="2000">
                <a:solidFill>
                  <a:srgbClr val="064308"/>
                </a:solidFill>
              </a:defRPr>
            </a:pPr>
            <a:r>
              <a:t>FRIB-TA summer schools</a:t>
            </a:r>
          </a:p>
          <a:p>
            <a:pPr marL="0">
              <a:defRPr sz="2000">
                <a:solidFill>
                  <a:srgbClr val="064308"/>
                </a:solidFill>
              </a:defRPr>
            </a:pPr>
            <a:r>
              <a:t>EUSTIPEN (Travel grants to ECT*)</a:t>
            </a:r>
          </a:p>
        </p:txBody>
      </p:sp>
      <p:pic>
        <p:nvPicPr>
          <p:cNvPr id="462" name="Google Shape;131;g122d827301d_1_18" descr="Google Shape;131;g122d827301d_1_18"/>
          <p:cNvPicPr>
            <a:picLocks noChangeAspect="1"/>
          </p:cNvPicPr>
          <p:nvPr/>
        </p:nvPicPr>
        <p:blipFill>
          <a:blip r:embed="rId3">
            <a:extLst/>
          </a:blip>
          <a:stretch>
            <a:fillRect/>
          </a:stretch>
        </p:blipFill>
        <p:spPr>
          <a:xfrm>
            <a:off x="0" y="5926075"/>
            <a:ext cx="4668376" cy="981451"/>
          </a:xfrm>
          <a:prstGeom prst="rect">
            <a:avLst/>
          </a:prstGeom>
          <a:ln w="12700">
            <a:miter lim="400000"/>
          </a:ln>
        </p:spPr>
      </p:pic>
      <p:pic>
        <p:nvPicPr>
          <p:cNvPr id="463" name="Google Shape;132;g122d827301d_1_18" descr="Google Shape;132;g122d827301d_1_18"/>
          <p:cNvPicPr>
            <a:picLocks noChangeAspect="1"/>
          </p:cNvPicPr>
          <p:nvPr/>
        </p:nvPicPr>
        <p:blipFill>
          <a:blip r:embed="rId4">
            <a:extLst/>
          </a:blip>
          <a:stretch>
            <a:fillRect/>
          </a:stretch>
        </p:blipFill>
        <p:spPr>
          <a:xfrm>
            <a:off x="6898975" y="6103799"/>
            <a:ext cx="2245025" cy="803726"/>
          </a:xfrm>
          <a:prstGeom prst="rect">
            <a:avLst/>
          </a:prstGeom>
          <a:ln w="12700">
            <a:miter lim="400000"/>
          </a:ln>
        </p:spPr>
      </p:pic>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5" name="Google Shape;313;g1429b7dcb65_0_146"/>
          <p:cNvSpPr txBox="1"/>
          <p:nvPr>
            <p:ph type="title"/>
          </p:nvPr>
        </p:nvSpPr>
        <p:spPr>
          <a:xfrm>
            <a:off x="76319" y="285839"/>
            <a:ext cx="8991302" cy="485402"/>
          </a:xfrm>
          <a:prstGeom prst="rect">
            <a:avLst/>
          </a:prstGeom>
        </p:spPr>
        <p:txBody>
          <a:bodyPr/>
          <a:lstStyle>
            <a:lvl1pPr>
              <a:defRPr b="1"/>
            </a:lvl1pPr>
          </a:lstStyle>
          <a:p>
            <a:pPr/>
            <a:r>
              <a:t>FRIB TA Executive Board</a:t>
            </a:r>
          </a:p>
        </p:txBody>
      </p:sp>
      <p:sp>
        <p:nvSpPr>
          <p:cNvPr id="466" name="Google Shape;314;g1429b7dcb65_0_146"/>
          <p:cNvSpPr txBox="1"/>
          <p:nvPr>
            <p:ph type="body" idx="1"/>
          </p:nvPr>
        </p:nvSpPr>
        <p:spPr>
          <a:xfrm>
            <a:off x="76319" y="1067039"/>
            <a:ext cx="8990702" cy="5027102"/>
          </a:xfrm>
          <a:prstGeom prst="rect">
            <a:avLst/>
          </a:prstGeom>
        </p:spPr>
        <p:txBody>
          <a:bodyPr/>
          <a:lstStyle/>
          <a:p>
            <a:pPr marL="0">
              <a:defRPr sz="1700">
                <a:solidFill>
                  <a:srgbClr val="064308"/>
                </a:solidFill>
              </a:defRPr>
            </a:pPr>
            <a:r>
              <a:t>Sonia Bacca (University of Mainz, Germany)</a:t>
            </a:r>
          </a:p>
          <a:p>
            <a:pPr marL="0">
              <a:defRPr sz="1700">
                <a:solidFill>
                  <a:srgbClr val="064308"/>
                </a:solidFill>
              </a:defRPr>
            </a:pPr>
            <a:r>
              <a:t>Jonathan Engel (University of North Carolina at Chapel Hill) [Director Elect]</a:t>
            </a:r>
          </a:p>
          <a:p>
            <a:pPr marL="0">
              <a:defRPr sz="1700">
                <a:solidFill>
                  <a:srgbClr val="1A5E13"/>
                </a:solidFill>
              </a:defRPr>
            </a:pPr>
            <a:r>
              <a:t>Kevin Fossez (Florida State University)</a:t>
            </a:r>
            <a:endParaRPr>
              <a:solidFill>
                <a:srgbClr val="980000"/>
              </a:solidFill>
            </a:endParaRPr>
          </a:p>
          <a:p>
            <a:pPr marL="0">
              <a:defRPr sz="1700">
                <a:solidFill>
                  <a:srgbClr val="064308"/>
                </a:solidFill>
              </a:defRPr>
            </a:pPr>
            <a:r>
              <a:t>Alexandra Gade (NSCL, Michigan State University)</a:t>
            </a:r>
          </a:p>
          <a:p>
            <a:pPr marL="0">
              <a:defRPr sz="1700">
                <a:solidFill>
                  <a:srgbClr val="064308"/>
                </a:solidFill>
              </a:defRPr>
            </a:pPr>
            <a:r>
              <a:t>Gaute Hagen (Oak Ridge National Laboratory)</a:t>
            </a:r>
          </a:p>
          <a:p>
            <a:pPr marL="0">
              <a:defRPr sz="1700">
                <a:solidFill>
                  <a:srgbClr val="064308"/>
                </a:solidFill>
              </a:defRPr>
            </a:pPr>
            <a:r>
              <a:t>Calvin Johnson (San Diego State University)</a:t>
            </a:r>
          </a:p>
          <a:p>
            <a:pPr marL="0">
              <a:defRPr sz="1700">
                <a:solidFill>
                  <a:srgbClr val="980000"/>
                </a:solidFill>
              </a:defRPr>
            </a:pPr>
            <a:r>
              <a:t>Ben Kay (Argonne National Laboratory)</a:t>
            </a:r>
          </a:p>
          <a:p>
            <a:pPr marL="0">
              <a:defRPr sz="1700">
                <a:solidFill>
                  <a:srgbClr val="980000"/>
                </a:solidFill>
              </a:defRPr>
            </a:pPr>
            <a:r>
              <a:t>Sebastian Koenig (North Carolina State University)</a:t>
            </a:r>
            <a:endParaRPr>
              <a:solidFill>
                <a:srgbClr val="064308"/>
              </a:solidFill>
            </a:endParaRPr>
          </a:p>
          <a:p>
            <a:pPr marL="0">
              <a:defRPr sz="1700">
                <a:solidFill>
                  <a:srgbClr val="1A4F10"/>
                </a:solidFill>
              </a:defRPr>
            </a:pPr>
            <a:r>
              <a:t>Elena Litvinova (Western Michigan University)</a:t>
            </a:r>
          </a:p>
          <a:p>
            <a:pPr marL="0">
              <a:defRPr sz="1700">
                <a:solidFill>
                  <a:srgbClr val="064308"/>
                </a:solidFill>
              </a:defRPr>
            </a:pPr>
            <a:r>
              <a:t>Saori Pastore (Washington University in St. Louis) [Director]</a:t>
            </a:r>
          </a:p>
          <a:p>
            <a:pPr marL="0">
              <a:defRPr sz="1700">
                <a:solidFill>
                  <a:srgbClr val="980000"/>
                </a:solidFill>
              </a:defRPr>
            </a:pPr>
            <a:r>
              <a:t>Gregory Potel (Lawrence Livermore National Laboratory)</a:t>
            </a:r>
            <a:endParaRPr>
              <a:solidFill>
                <a:srgbClr val="064308"/>
              </a:solidFill>
            </a:endParaRPr>
          </a:p>
          <a:p>
            <a:pPr marL="0">
              <a:defRPr sz="1700">
                <a:solidFill>
                  <a:srgbClr val="064308"/>
                </a:solidFill>
              </a:defRPr>
            </a:pPr>
            <a:r>
              <a:t>Daniel Phillips (Ohio University) [Past Director]</a:t>
            </a:r>
          </a:p>
          <a:p>
            <a:pPr marL="0">
              <a:defRPr sz="1700">
                <a:solidFill>
                  <a:srgbClr val="064308"/>
                </a:solidFill>
              </a:defRPr>
            </a:pPr>
            <a:r>
              <a:t>Nicole Vassh (TRIUMF)</a:t>
            </a:r>
            <a:endParaRPr>
              <a:solidFill>
                <a:srgbClr val="980000"/>
              </a:solidFill>
            </a:endParaRPr>
          </a:p>
          <a:p>
            <a:pPr marL="0"/>
            <a:endParaRPr sz="1700">
              <a:solidFill>
                <a:srgbClr val="064308"/>
              </a:solidFill>
            </a:endParaRPr>
          </a:p>
          <a:p>
            <a:pPr marL="0">
              <a:defRPr sz="1700">
                <a:solidFill>
                  <a:srgbClr val="064308"/>
                </a:solidFill>
              </a:defRPr>
            </a:pPr>
            <a:r>
              <a:t>Scott Bogner (NSCL, Michigan State University) [Managing Director]</a:t>
            </a:r>
          </a:p>
          <a:p>
            <a:pPr marL="0">
              <a:defRPr sz="1700">
                <a:solidFill>
                  <a:srgbClr val="064308"/>
                </a:solidFill>
              </a:defRPr>
            </a:pPr>
            <a:r>
              <a:t>Gillian Olson (MSU) [Administrative Support]</a:t>
            </a:r>
          </a:p>
        </p:txBody>
      </p:sp>
      <p:pic>
        <p:nvPicPr>
          <p:cNvPr id="467" name="Google Shape;315;g1429b7dcb65_0_146" descr="Google Shape;315;g1429b7dcb65_0_146"/>
          <p:cNvPicPr>
            <a:picLocks noChangeAspect="1"/>
          </p:cNvPicPr>
          <p:nvPr/>
        </p:nvPicPr>
        <p:blipFill>
          <a:blip r:embed="rId2">
            <a:extLst/>
          </a:blip>
          <a:stretch>
            <a:fillRect/>
          </a:stretch>
        </p:blipFill>
        <p:spPr>
          <a:xfrm>
            <a:off x="0" y="5926075"/>
            <a:ext cx="4668376" cy="981451"/>
          </a:xfrm>
          <a:prstGeom prst="rect">
            <a:avLst/>
          </a:prstGeom>
          <a:ln w="12700">
            <a:miter lim="400000"/>
          </a:ln>
        </p:spPr>
      </p:pic>
      <p:pic>
        <p:nvPicPr>
          <p:cNvPr id="468" name="Google Shape;316;g1429b7dcb65_0_146" descr="Google Shape;316;g1429b7dcb65_0_146"/>
          <p:cNvPicPr>
            <a:picLocks noChangeAspect="1"/>
          </p:cNvPicPr>
          <p:nvPr/>
        </p:nvPicPr>
        <p:blipFill>
          <a:blip r:embed="rId3">
            <a:extLst/>
          </a:blip>
          <a:stretch>
            <a:fillRect/>
          </a:stretch>
        </p:blipFill>
        <p:spPr>
          <a:xfrm>
            <a:off x="6898975" y="6103799"/>
            <a:ext cx="2245025" cy="803726"/>
          </a:xfrm>
          <a:prstGeom prst="rect">
            <a:avLst/>
          </a:prstGeom>
          <a:ln w="12700">
            <a:miter lim="400000"/>
          </a:ln>
        </p:spPr>
      </p:pic>
      <p:sp>
        <p:nvSpPr>
          <p:cNvPr id="469" name="Google Shape;317;g1429b7dcb65_0_146"/>
          <p:cNvSpPr txBox="1"/>
          <p:nvPr/>
        </p:nvSpPr>
        <p:spPr>
          <a:xfrm rot="665922">
            <a:off x="6544784" y="2534915"/>
            <a:ext cx="2070351" cy="1445788"/>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sz="1700">
                <a:solidFill>
                  <a:srgbClr val="F79646"/>
                </a:solidFill>
              </a:defRPr>
            </a:pPr>
            <a:r>
              <a:t>Special thanks to:</a:t>
            </a:r>
          </a:p>
          <a:p>
            <a:pPr/>
            <a:endParaRPr sz="1700">
              <a:solidFill>
                <a:srgbClr val="F79646"/>
              </a:solidFill>
            </a:endParaRPr>
          </a:p>
          <a:p>
            <a:pPr>
              <a:defRPr sz="1700">
                <a:solidFill>
                  <a:srgbClr val="F79646"/>
                </a:solidFill>
              </a:defRPr>
            </a:pPr>
            <a:r>
              <a:t>Jutta Escher,</a:t>
            </a:r>
          </a:p>
          <a:p>
            <a:pPr>
              <a:defRPr sz="1700">
                <a:solidFill>
                  <a:srgbClr val="F79646"/>
                </a:solidFill>
              </a:defRPr>
            </a:pPr>
            <a:r>
              <a:t>Kate Jones, </a:t>
            </a:r>
          </a:p>
          <a:p>
            <a:pPr>
              <a:defRPr sz="1700">
                <a:solidFill>
                  <a:srgbClr val="F79646"/>
                </a:solidFill>
              </a:defRPr>
            </a:pPr>
            <a:r>
              <a:t>Amy Lovell</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1" name="Google Shape;322;g1429b7dcb65_0_153"/>
          <p:cNvSpPr txBox="1"/>
          <p:nvPr>
            <p:ph type="title"/>
          </p:nvPr>
        </p:nvSpPr>
        <p:spPr>
          <a:xfrm>
            <a:off x="76319" y="285839"/>
            <a:ext cx="8991302" cy="485402"/>
          </a:xfrm>
          <a:prstGeom prst="rect">
            <a:avLst/>
          </a:prstGeom>
        </p:spPr>
        <p:txBody>
          <a:bodyPr/>
          <a:lstStyle>
            <a:lvl1pPr>
              <a:defRPr b="1"/>
            </a:lvl1pPr>
          </a:lstStyle>
          <a:p>
            <a:pPr/>
            <a:r>
              <a:t>Resolutions: FRIB TA</a:t>
            </a:r>
          </a:p>
        </p:txBody>
      </p:sp>
      <p:sp>
        <p:nvSpPr>
          <p:cNvPr id="472" name="Google Shape;323;g1429b7dcb65_0_153"/>
          <p:cNvSpPr txBox="1"/>
          <p:nvPr>
            <p:ph type="body" idx="1"/>
          </p:nvPr>
        </p:nvSpPr>
        <p:spPr>
          <a:xfrm>
            <a:off x="76319" y="1067039"/>
            <a:ext cx="8990702" cy="5027102"/>
          </a:xfrm>
          <a:prstGeom prst="rect">
            <a:avLst/>
          </a:prstGeom>
        </p:spPr>
        <p:txBody>
          <a:bodyPr/>
          <a:lstStyle/>
          <a:p>
            <a:pPr marL="0" algn="ctr">
              <a:defRPr sz="2400">
                <a:solidFill>
                  <a:srgbClr val="064308"/>
                </a:solidFill>
              </a:defRPr>
            </a:pPr>
            <a:r>
              <a:t>FRIB Theory Alliance is an essential component of our field and helps to grow its capabilities. FRIB-TA theorists are an integral part of the interpretation of FRIB experiments</a:t>
            </a:r>
            <a:r>
              <a:rPr b="1"/>
              <a:t>.</a:t>
            </a:r>
            <a:endParaRPr b="1"/>
          </a:p>
          <a:p>
            <a:pPr marL="0" algn="ctr"/>
            <a:endParaRPr b="1" sz="2400">
              <a:solidFill>
                <a:srgbClr val="064308"/>
              </a:solidFill>
            </a:endParaRPr>
          </a:p>
          <a:p>
            <a:pPr marL="0" algn="ctr">
              <a:defRPr sz="2400">
                <a:solidFill>
                  <a:srgbClr val="064308"/>
                </a:solidFill>
              </a:defRPr>
            </a:pPr>
            <a:r>
              <a:t>Resolution:</a:t>
            </a:r>
            <a:r>
              <a:rPr b="1"/>
              <a:t> </a:t>
            </a:r>
            <a:endParaRPr b="1"/>
          </a:p>
          <a:p>
            <a:pPr marL="0" algn="ctr"/>
            <a:endParaRPr b="1" sz="2400">
              <a:solidFill>
                <a:srgbClr val="064308"/>
              </a:solidFill>
            </a:endParaRPr>
          </a:p>
          <a:p>
            <a:pPr marL="0" algn="ctr">
              <a:defRPr b="1" sz="2400">
                <a:solidFill>
                  <a:srgbClr val="064308"/>
                </a:solidFill>
              </a:defRPr>
            </a:pPr>
            <a:r>
              <a:t>We strongly endorse continued support of the FRIB-TA and all of its activities. In particular, FRIB-TA Bridge</a:t>
            </a:r>
          </a:p>
          <a:p>
            <a:pPr marL="0" algn="ctr">
              <a:defRPr b="1" sz="2400">
                <a:solidFill>
                  <a:srgbClr val="064308"/>
                </a:solidFill>
              </a:defRPr>
            </a:pPr>
            <a:r>
              <a:t>Positions, Fellows, and Topical programs ensure intellectual vitality in our field.</a:t>
            </a:r>
          </a:p>
          <a:p>
            <a:pPr marL="0" algn="ctr"/>
            <a:endParaRPr b="1" sz="2400">
              <a:solidFill>
                <a:srgbClr val="064308"/>
              </a:solidFill>
            </a:endParaRPr>
          </a:p>
          <a:p>
            <a:pPr marL="0" algn="ctr"/>
            <a:endParaRPr b="1" sz="2400">
              <a:solidFill>
                <a:srgbClr val="064308"/>
              </a:solidFill>
            </a:endParaRPr>
          </a:p>
          <a:p>
            <a:pPr marL="0" algn="ctr">
              <a:defRPr b="1" sz="2400" u="sng">
                <a:solidFill>
                  <a:srgbClr val="0000FF"/>
                </a:solidFill>
              </a:defRPr>
            </a:pPr>
            <a:r>
              <a:rPr>
                <a:solidFill>
                  <a:schemeClr val="accent5"/>
                </a:solidFill>
                <a:uFill>
                  <a:solidFill>
                    <a:schemeClr val="accent5"/>
                  </a:solidFill>
                </a:uFill>
                <a:hlinkClick r:id="rId2" invalidUrl="" action="" tgtFrame="" tooltip="" history="1" highlightClick="0" endSnd="0"/>
              </a:rPr>
              <a:t>https://fribtheoryalliance.org</a:t>
            </a:r>
          </a:p>
        </p:txBody>
      </p:sp>
      <p:pic>
        <p:nvPicPr>
          <p:cNvPr id="473" name="Google Shape;324;g1429b7dcb65_0_153" descr="Google Shape;324;g1429b7dcb65_0_153"/>
          <p:cNvPicPr>
            <a:picLocks noChangeAspect="1"/>
          </p:cNvPicPr>
          <p:nvPr/>
        </p:nvPicPr>
        <p:blipFill>
          <a:blip r:embed="rId3">
            <a:extLst/>
          </a:blip>
          <a:stretch>
            <a:fillRect/>
          </a:stretch>
        </p:blipFill>
        <p:spPr>
          <a:xfrm>
            <a:off x="0" y="5926075"/>
            <a:ext cx="4668376" cy="981451"/>
          </a:xfrm>
          <a:prstGeom prst="rect">
            <a:avLst/>
          </a:prstGeom>
          <a:ln w="12700">
            <a:miter lim="400000"/>
          </a:ln>
        </p:spPr>
      </p:pic>
      <p:pic>
        <p:nvPicPr>
          <p:cNvPr id="474" name="Google Shape;325;g1429b7dcb65_0_153" descr="Google Shape;325;g1429b7dcb65_0_153"/>
          <p:cNvPicPr>
            <a:picLocks noChangeAspect="1"/>
          </p:cNvPicPr>
          <p:nvPr/>
        </p:nvPicPr>
        <p:blipFill>
          <a:blip r:embed="rId4">
            <a:extLst/>
          </a:blip>
          <a:stretch>
            <a:fillRect/>
          </a:stretch>
        </p:blipFill>
        <p:spPr>
          <a:xfrm>
            <a:off x="6898975" y="6103799"/>
            <a:ext cx="2245025" cy="803726"/>
          </a:xfrm>
          <a:prstGeom prst="rect">
            <a:avLst/>
          </a:prstGeom>
          <a:ln w="12700">
            <a:miter lim="400000"/>
          </a:ln>
        </p:spPr>
      </p:pic>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6" name="Google Shape;313;g1429b7dcb65_0_146"/>
          <p:cNvSpPr txBox="1"/>
          <p:nvPr>
            <p:ph type="title"/>
          </p:nvPr>
        </p:nvSpPr>
        <p:spPr>
          <a:xfrm>
            <a:off x="76319" y="285839"/>
            <a:ext cx="8991302" cy="485402"/>
          </a:xfrm>
          <a:prstGeom prst="rect">
            <a:avLst/>
          </a:prstGeom>
        </p:spPr>
        <p:txBody>
          <a:bodyPr/>
          <a:lstStyle>
            <a:lvl1pPr>
              <a:defRPr b="1"/>
            </a:lvl1pPr>
          </a:lstStyle>
          <a:p>
            <a:pPr/>
            <a:r>
              <a:t>Our inaugural Managing Director</a:t>
            </a:r>
          </a:p>
        </p:txBody>
      </p:sp>
      <p:pic>
        <p:nvPicPr>
          <p:cNvPr id="477" name="Google Shape;315;g1429b7dcb65_0_146" descr="Google Shape;315;g1429b7dcb65_0_146"/>
          <p:cNvPicPr>
            <a:picLocks noChangeAspect="1"/>
          </p:cNvPicPr>
          <p:nvPr/>
        </p:nvPicPr>
        <p:blipFill>
          <a:blip r:embed="rId2">
            <a:extLst/>
          </a:blip>
          <a:stretch>
            <a:fillRect/>
          </a:stretch>
        </p:blipFill>
        <p:spPr>
          <a:xfrm>
            <a:off x="0" y="5926075"/>
            <a:ext cx="4668376" cy="981451"/>
          </a:xfrm>
          <a:prstGeom prst="rect">
            <a:avLst/>
          </a:prstGeom>
          <a:ln w="12700">
            <a:miter lim="400000"/>
          </a:ln>
        </p:spPr>
      </p:pic>
      <p:pic>
        <p:nvPicPr>
          <p:cNvPr id="478" name="Google Shape;316;g1429b7dcb65_0_146" descr="Google Shape;316;g1429b7dcb65_0_146"/>
          <p:cNvPicPr>
            <a:picLocks noChangeAspect="1"/>
          </p:cNvPicPr>
          <p:nvPr/>
        </p:nvPicPr>
        <p:blipFill>
          <a:blip r:embed="rId3">
            <a:extLst/>
          </a:blip>
          <a:stretch>
            <a:fillRect/>
          </a:stretch>
        </p:blipFill>
        <p:spPr>
          <a:xfrm>
            <a:off x="6898975" y="6103799"/>
            <a:ext cx="2245025" cy="803726"/>
          </a:xfrm>
          <a:prstGeom prst="rect">
            <a:avLst/>
          </a:prstGeom>
          <a:ln w="12700">
            <a:miter lim="400000"/>
          </a:ln>
        </p:spPr>
      </p:pic>
      <p:pic>
        <p:nvPicPr>
          <p:cNvPr id="479" name="news_nunes-beal-award_409.jpg" descr="news_nunes-beal-award_409.jpg"/>
          <p:cNvPicPr>
            <a:picLocks noChangeAspect="1"/>
          </p:cNvPicPr>
          <p:nvPr/>
        </p:nvPicPr>
        <p:blipFill>
          <a:blip r:embed="rId4">
            <a:extLst/>
          </a:blip>
          <a:stretch>
            <a:fillRect/>
          </a:stretch>
        </p:blipFill>
        <p:spPr>
          <a:xfrm>
            <a:off x="5430687" y="1186350"/>
            <a:ext cx="5181601" cy="4762501"/>
          </a:xfrm>
          <a:prstGeom prst="rect">
            <a:avLst/>
          </a:prstGeom>
          <a:ln w="12700">
            <a:miter lim="400000"/>
          </a:ln>
        </p:spPr>
      </p:pic>
      <p:sp>
        <p:nvSpPr>
          <p:cNvPr id="480" name="Thank you Filomena!"/>
          <p:cNvSpPr txBox="1"/>
          <p:nvPr/>
        </p:nvSpPr>
        <p:spPr>
          <a:xfrm>
            <a:off x="480375" y="4885158"/>
            <a:ext cx="4519167" cy="530313"/>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sz="3800"/>
            </a:lvl1pPr>
          </a:lstStyle>
          <a:p>
            <a:pPr/>
            <a:r>
              <a:t>Thank you Filomena!</a:t>
            </a:r>
          </a:p>
        </p:txBody>
      </p:sp>
      <p:sp>
        <p:nvSpPr>
          <p:cNvPr id="481" name="Managing Director from FRIB-TA inauguration in 2015 until May 2023…"/>
          <p:cNvSpPr txBox="1"/>
          <p:nvPr/>
        </p:nvSpPr>
        <p:spPr>
          <a:xfrm>
            <a:off x="480375" y="1571330"/>
            <a:ext cx="4519167" cy="2745099"/>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a:defRPr sz="2600"/>
            </a:pPr>
            <a:r>
              <a:t>Managing Director from FRIB-TA inauguration in 2015 until May 2023</a:t>
            </a:r>
          </a:p>
          <a:p>
            <a:pPr>
              <a:defRPr sz="2600"/>
            </a:pPr>
          </a:p>
          <a:p>
            <a:pPr>
              <a:defRPr sz="2600"/>
            </a:pPr>
            <a:r>
              <a:t>FRIB-TA now in its third funding cycle</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3" name="Google Shape;330;g1429b7dcb65_0_167"/>
          <p:cNvSpPr txBox="1"/>
          <p:nvPr>
            <p:ph type="title"/>
          </p:nvPr>
        </p:nvSpPr>
        <p:spPr>
          <a:xfrm>
            <a:off x="76319" y="285839"/>
            <a:ext cx="8991302" cy="485402"/>
          </a:xfrm>
          <a:prstGeom prst="rect">
            <a:avLst/>
          </a:prstGeom>
        </p:spPr>
        <p:txBody>
          <a:bodyPr/>
          <a:lstStyle>
            <a:lvl1pPr>
              <a:defRPr b="1"/>
            </a:lvl1pPr>
          </a:lstStyle>
          <a:p>
            <a:pPr/>
            <a:r>
              <a:t>FRIB Theory Alliance </a:t>
            </a:r>
          </a:p>
        </p:txBody>
      </p:sp>
      <p:pic>
        <p:nvPicPr>
          <p:cNvPr id="484" name="Google Shape;331;g1429b7dcb65_0_167" descr="Google Shape;331;g1429b7dcb65_0_167"/>
          <p:cNvPicPr>
            <a:picLocks noChangeAspect="1"/>
          </p:cNvPicPr>
          <p:nvPr/>
        </p:nvPicPr>
        <p:blipFill>
          <a:blip r:embed="rId2">
            <a:extLst/>
          </a:blip>
          <a:stretch>
            <a:fillRect/>
          </a:stretch>
        </p:blipFill>
        <p:spPr>
          <a:xfrm>
            <a:off x="0" y="5926075"/>
            <a:ext cx="4668376" cy="981451"/>
          </a:xfrm>
          <a:prstGeom prst="rect">
            <a:avLst/>
          </a:prstGeom>
          <a:ln w="12700">
            <a:miter lim="400000"/>
          </a:ln>
        </p:spPr>
      </p:pic>
      <p:pic>
        <p:nvPicPr>
          <p:cNvPr id="485" name="Google Shape;332;g1429b7dcb65_0_167" descr="Google Shape;332;g1429b7dcb65_0_167"/>
          <p:cNvPicPr>
            <a:picLocks noChangeAspect="1"/>
          </p:cNvPicPr>
          <p:nvPr/>
        </p:nvPicPr>
        <p:blipFill>
          <a:blip r:embed="rId3">
            <a:extLst/>
          </a:blip>
          <a:stretch>
            <a:fillRect/>
          </a:stretch>
        </p:blipFill>
        <p:spPr>
          <a:xfrm>
            <a:off x="6898975" y="6103799"/>
            <a:ext cx="2245025" cy="803726"/>
          </a:xfrm>
          <a:prstGeom prst="rect">
            <a:avLst/>
          </a:prstGeom>
          <a:ln w="12700">
            <a:miter lim="400000"/>
          </a:ln>
        </p:spPr>
      </p:pic>
      <p:pic>
        <p:nvPicPr>
          <p:cNvPr id="486" name="Google Shape;334;g1429b7dcb65_0_167" descr="Google Shape;334;g1429b7dcb65_0_167"/>
          <p:cNvPicPr>
            <a:picLocks noChangeAspect="1"/>
          </p:cNvPicPr>
          <p:nvPr/>
        </p:nvPicPr>
        <p:blipFill>
          <a:blip r:embed="rId4">
            <a:extLst/>
          </a:blip>
          <a:stretch>
            <a:fillRect/>
          </a:stretch>
        </p:blipFill>
        <p:spPr>
          <a:xfrm>
            <a:off x="2286193" y="986004"/>
            <a:ext cx="2074514" cy="2074513"/>
          </a:xfrm>
          <a:prstGeom prst="rect">
            <a:avLst/>
          </a:prstGeom>
          <a:ln w="12700">
            <a:miter lim="400000"/>
          </a:ln>
        </p:spPr>
      </p:pic>
      <p:pic>
        <p:nvPicPr>
          <p:cNvPr id="487" name="Google Shape;336;g1429b7dcb65_0_167" descr="Google Shape;336;g1429b7dcb65_0_167"/>
          <p:cNvPicPr>
            <a:picLocks noChangeAspect="1"/>
          </p:cNvPicPr>
          <p:nvPr/>
        </p:nvPicPr>
        <p:blipFill>
          <a:blip r:embed="rId5">
            <a:extLst/>
          </a:blip>
          <a:stretch>
            <a:fillRect/>
          </a:stretch>
        </p:blipFill>
        <p:spPr>
          <a:xfrm>
            <a:off x="7392002" y="1097683"/>
            <a:ext cx="1599451" cy="2399197"/>
          </a:xfrm>
          <a:prstGeom prst="rect">
            <a:avLst/>
          </a:prstGeom>
          <a:ln w="12700">
            <a:miter lim="400000"/>
          </a:ln>
        </p:spPr>
      </p:pic>
      <p:pic>
        <p:nvPicPr>
          <p:cNvPr id="488" name="Google Shape;337;g1429b7dcb65_0_167" descr="Google Shape;337;g1429b7dcb65_0_167"/>
          <p:cNvPicPr>
            <a:picLocks noChangeAspect="1"/>
          </p:cNvPicPr>
          <p:nvPr/>
        </p:nvPicPr>
        <p:blipFill>
          <a:blip r:embed="rId6">
            <a:extLst/>
          </a:blip>
          <a:stretch>
            <a:fillRect/>
          </a:stretch>
        </p:blipFill>
        <p:spPr>
          <a:xfrm>
            <a:off x="3533437" y="4412550"/>
            <a:ext cx="2522432" cy="1681598"/>
          </a:xfrm>
          <a:prstGeom prst="rect">
            <a:avLst/>
          </a:prstGeom>
          <a:ln w="12700">
            <a:miter lim="400000"/>
          </a:ln>
        </p:spPr>
      </p:pic>
      <p:pic>
        <p:nvPicPr>
          <p:cNvPr id="489" name="Google Shape;338;g1429b7dcb65_0_167" descr="Google Shape;338;g1429b7dcb65_0_167"/>
          <p:cNvPicPr>
            <a:picLocks noChangeAspect="1"/>
          </p:cNvPicPr>
          <p:nvPr/>
        </p:nvPicPr>
        <p:blipFill>
          <a:blip r:embed="rId7">
            <a:extLst/>
          </a:blip>
          <a:stretch>
            <a:fillRect/>
          </a:stretch>
        </p:blipFill>
        <p:spPr>
          <a:xfrm>
            <a:off x="99498" y="3833749"/>
            <a:ext cx="1691113" cy="2260399"/>
          </a:xfrm>
          <a:prstGeom prst="rect">
            <a:avLst/>
          </a:prstGeom>
          <a:ln w="12700">
            <a:miter lim="400000"/>
          </a:ln>
        </p:spPr>
      </p:pic>
      <p:pic>
        <p:nvPicPr>
          <p:cNvPr id="490" name="Google Shape;339;g1429b7dcb65_0_167" descr="Google Shape;339;g1429b7dcb65_0_167"/>
          <p:cNvPicPr>
            <a:picLocks noChangeAspect="1"/>
          </p:cNvPicPr>
          <p:nvPr/>
        </p:nvPicPr>
        <p:blipFill>
          <a:blip r:embed="rId8">
            <a:extLst/>
          </a:blip>
          <a:stretch>
            <a:fillRect/>
          </a:stretch>
        </p:blipFill>
        <p:spPr>
          <a:xfrm>
            <a:off x="2016792" y="3404592"/>
            <a:ext cx="1599451" cy="2401565"/>
          </a:xfrm>
          <a:prstGeom prst="rect">
            <a:avLst/>
          </a:prstGeom>
          <a:ln w="12700">
            <a:miter lim="400000"/>
          </a:ln>
        </p:spPr>
      </p:pic>
      <p:pic>
        <p:nvPicPr>
          <p:cNvPr id="491" name="Google Shape;340;g1429b7dcb65_0_167" descr="Google Shape;340;g1429b7dcb65_0_167"/>
          <p:cNvPicPr>
            <a:picLocks noChangeAspect="1"/>
          </p:cNvPicPr>
          <p:nvPr/>
        </p:nvPicPr>
        <p:blipFill>
          <a:blip r:embed="rId9">
            <a:extLst/>
          </a:blip>
          <a:stretch>
            <a:fillRect/>
          </a:stretch>
        </p:blipFill>
        <p:spPr>
          <a:xfrm>
            <a:off x="3842425" y="2526246"/>
            <a:ext cx="1847851" cy="1847851"/>
          </a:xfrm>
          <a:prstGeom prst="rect">
            <a:avLst/>
          </a:prstGeom>
          <a:ln w="12700">
            <a:miter lim="400000"/>
          </a:ln>
        </p:spPr>
      </p:pic>
      <p:pic>
        <p:nvPicPr>
          <p:cNvPr id="492" name="Google Shape;341;g1429b7dcb65_0_167" descr="Google Shape;341;g1429b7dcb65_0_167"/>
          <p:cNvPicPr>
            <a:picLocks noChangeAspect="1"/>
          </p:cNvPicPr>
          <p:nvPr/>
        </p:nvPicPr>
        <p:blipFill>
          <a:blip r:embed="rId10">
            <a:extLst/>
          </a:blip>
          <a:stretch>
            <a:fillRect/>
          </a:stretch>
        </p:blipFill>
        <p:spPr>
          <a:xfrm>
            <a:off x="6746424" y="4412550"/>
            <a:ext cx="2245026" cy="1681598"/>
          </a:xfrm>
          <a:prstGeom prst="rect">
            <a:avLst/>
          </a:prstGeom>
          <a:ln w="12700">
            <a:miter lim="400000"/>
          </a:ln>
        </p:spPr>
      </p:pic>
      <p:pic>
        <p:nvPicPr>
          <p:cNvPr id="493" name="sargsyan_xs.jpg" descr="sargsyan_xs.jpg"/>
          <p:cNvPicPr>
            <a:picLocks noChangeAspect="1"/>
          </p:cNvPicPr>
          <p:nvPr/>
        </p:nvPicPr>
        <p:blipFill>
          <a:blip r:embed="rId11">
            <a:extLst/>
          </a:blip>
          <a:stretch>
            <a:fillRect/>
          </a:stretch>
        </p:blipFill>
        <p:spPr>
          <a:xfrm>
            <a:off x="30921" y="968372"/>
            <a:ext cx="2109778" cy="2109777"/>
          </a:xfrm>
          <a:prstGeom prst="rect">
            <a:avLst/>
          </a:prstGeom>
          <a:ln w="12700">
            <a:miter lim="400000"/>
          </a:ln>
        </p:spPr>
      </p:pic>
      <p:pic>
        <p:nvPicPr>
          <p:cNvPr id="494" name="Google Shape;234;g1429b7dcb65_0_79" descr="Google Shape;234;g1429b7dcb65_0_79"/>
          <p:cNvPicPr>
            <a:picLocks noChangeAspect="1"/>
          </p:cNvPicPr>
          <p:nvPr/>
        </p:nvPicPr>
        <p:blipFill>
          <a:blip r:embed="rId12">
            <a:extLst/>
          </a:blip>
          <a:stretch>
            <a:fillRect/>
          </a:stretch>
        </p:blipFill>
        <p:spPr>
          <a:xfrm>
            <a:off x="5433231" y="1097683"/>
            <a:ext cx="1691113" cy="1847851"/>
          </a:xfrm>
          <a:prstGeom prst="rect">
            <a:avLst/>
          </a:prstGeom>
          <a:ln w="12700">
            <a:miter lim="400000"/>
          </a:ln>
        </p:spPr>
      </p:pic>
      <p:pic>
        <p:nvPicPr>
          <p:cNvPr id="495" name="Google Shape;335;g1429b7dcb65_0_167" descr="Google Shape;335;g1429b7dcb65_0_167"/>
          <p:cNvPicPr>
            <a:picLocks noChangeAspect="1"/>
          </p:cNvPicPr>
          <p:nvPr/>
        </p:nvPicPr>
        <p:blipFill>
          <a:blip r:embed="rId13">
            <a:extLst/>
          </a:blip>
          <a:stretch>
            <a:fillRect/>
          </a:stretch>
        </p:blipFill>
        <p:spPr>
          <a:xfrm>
            <a:off x="5684444" y="2911046"/>
            <a:ext cx="1691113" cy="2113906"/>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A7A7A7"/>
      </a:dk2>
      <a:lt2>
        <a:srgbClr val="535353"/>
      </a:lt2>
      <a:accent1>
        <a:srgbClr val="4285F4"/>
      </a:accent1>
      <a:accent2>
        <a:srgbClr val="212121"/>
      </a:accent2>
      <a:accent3>
        <a:srgbClr val="78909C"/>
      </a:accent3>
      <a:accent4>
        <a:srgbClr val="FFAB40"/>
      </a:accent4>
      <a:accent5>
        <a:srgbClr val="0097A7"/>
      </a:accent5>
      <a:accent6>
        <a:srgbClr val="EEFF41"/>
      </a:accent6>
      <a:hlink>
        <a:srgbClr val="0000FF"/>
      </a:hlink>
      <a:folHlink>
        <a:srgbClr val="FF00FF"/>
      </a:folHlink>
    </a:clrScheme>
    <a:fontScheme name="Simple Light">
      <a:majorFont>
        <a:latin typeface="Arial"/>
        <a:ea typeface="Arial"/>
        <a:cs typeface="Arial"/>
      </a:majorFont>
      <a:minorFont>
        <a:latin typeface="Helvetica"/>
        <a:ea typeface="Helvetica"/>
        <a:cs typeface="Helvetica"/>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A7A7A7"/>
      </a:dk2>
      <a:lt2>
        <a:srgbClr val="535353"/>
      </a:lt2>
      <a:accent1>
        <a:srgbClr val="4285F4"/>
      </a:accent1>
      <a:accent2>
        <a:srgbClr val="212121"/>
      </a:accent2>
      <a:accent3>
        <a:srgbClr val="78909C"/>
      </a:accent3>
      <a:accent4>
        <a:srgbClr val="FFAB40"/>
      </a:accent4>
      <a:accent5>
        <a:srgbClr val="0097A7"/>
      </a:accent5>
      <a:accent6>
        <a:srgbClr val="EEFF41"/>
      </a:accent6>
      <a:hlink>
        <a:srgbClr val="0000FF"/>
      </a:hlink>
      <a:folHlink>
        <a:srgbClr val="FF00FF"/>
      </a:folHlink>
    </a:clrScheme>
    <a:fontScheme name="Simple Light">
      <a:majorFont>
        <a:latin typeface="Arial"/>
        <a:ea typeface="Arial"/>
        <a:cs typeface="Arial"/>
      </a:majorFont>
      <a:minorFont>
        <a:latin typeface="Helvetica"/>
        <a:ea typeface="Helvetica"/>
        <a:cs typeface="Helvetica"/>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j-lt"/>
            <a:ea typeface="+mj-ea"/>
            <a:cs typeface="+mj-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